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C1D8-7675-46AA-B052-90592DCEC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BD1C7-9A8C-400F-88AB-44F194521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15C2-B4FA-40B7-9C90-79BB4531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238F-D1F4-491F-A101-4C625EA7051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42E2F-15B1-43E6-AF03-348B39AF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8569-A1EB-45D6-BD0C-E7839FE0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B91-484A-4825-9A8A-3CD5658D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9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0058-C569-4F26-8C6E-8E5C0096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C8657-007D-47D2-8BC0-B83FAFC34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CF1E0-AF25-40BB-B2FF-A2758799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238F-D1F4-491F-A101-4C625EA7051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4EC96-6A2E-4382-95E3-67EF20A5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E7925-3DBE-4856-BD6A-A57FE5AD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B91-484A-4825-9A8A-3CD5658D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0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06C2B-A6A0-4101-9B79-707A07BB5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6938D-4422-4649-9E73-6B22F5761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56D58-725C-430C-A58C-1ACAB538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238F-D1F4-491F-A101-4C625EA7051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C398-22AC-4F7B-BDF6-EEB16D4D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82D5-7B17-44F1-92F3-5B544DE7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B91-484A-4825-9A8A-3CD5658D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37D7-1D8A-4188-9573-89EE1156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8AFC-715A-418E-A2A2-B66B3D31D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932A4-B6CA-40D0-8EC3-0E932686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238F-D1F4-491F-A101-4C625EA7051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1EE0-7D4F-4B04-89D3-5417D1B1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9471C-BCA0-4588-835E-9F6ED390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B91-484A-4825-9A8A-3CD5658D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9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FB8F-209B-49E7-8F0D-D7BAC0A4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F01ED-613D-42BF-B700-51FDE0CA6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76BEA-9FB1-40CF-8EF2-CB873E79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238F-D1F4-491F-A101-4C625EA7051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14948-8374-4B80-A61C-5A06B1B8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2B2E6-898C-41F6-84A8-43FD45B5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B91-484A-4825-9A8A-3CD5658D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0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9F08-15E6-4A2A-8949-BC6494E3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2A83-F7EC-4D59-B7CD-7CF4D2256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DDD1E-74C3-423B-B4AD-C87CD776C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70CFF-EB5E-4FC2-B733-37DA144E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238F-D1F4-491F-A101-4C625EA7051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E7665-4496-40DE-A437-9657D4CE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F0669-E10D-483B-ADC9-56923917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B91-484A-4825-9A8A-3CD5658D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0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2FCD-3FD3-4C68-85A7-3BBE9F53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A3C01-1543-4F5A-B931-B789D92B5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AA2C-51A6-405D-876F-98EB919D1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2FB7E-835F-49B3-84A0-FD06E3DCE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F23D7-94B1-4669-BA0D-8CE78BF04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C82EB-EE66-49A6-BAB1-A87861FD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238F-D1F4-491F-A101-4C625EA7051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5B997-DCFA-41EC-91D3-A43D352C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E72C9-6E0B-4350-9EFD-95BDF9D4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B91-484A-4825-9A8A-3CD5658D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BA13-7D20-4A03-8B81-FDC76933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E0402-C874-4DCB-B703-A89A899E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238F-D1F4-491F-A101-4C625EA7051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0A2D9-521C-4AF3-A64D-DC717DE5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39F7B-EFD1-4EC5-AC83-D3C98D98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B91-484A-4825-9A8A-3CD5658D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5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1E47D-ED6B-4A24-9171-C1993FBB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238F-D1F4-491F-A101-4C625EA7051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69B24-A12F-4209-802E-DA12B7FA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16338-7E0D-4809-B897-356AA6A8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B91-484A-4825-9A8A-3CD5658D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8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04FE-BA7C-4391-AA04-9282B866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C6C9-F344-4417-8947-6E70E8F30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5B2C9-4F29-4478-9EE4-859C8B697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2235A-EA85-4E36-8BAB-36647D1B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238F-D1F4-491F-A101-4C625EA7051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B0DF-6F08-4E42-905B-6C3A5B27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C784C-92BC-4951-8D0C-C331BAD4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B91-484A-4825-9A8A-3CD5658D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8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171E-6FDF-4719-AAC3-D0A69230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93745-F421-4792-BE4D-6BC9895F6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5CC00-0285-47C3-B3B3-647DCE4BD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943E3-FBF6-47B4-A3B2-3B805C9D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238F-D1F4-491F-A101-4C625EA7051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99BDF-6A66-4436-8A34-8D1FE225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59572-E239-4465-9C2B-A6E6146C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B91-484A-4825-9A8A-3CD5658D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6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EAF5C-9F79-4DE3-BE67-451D1F286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96A35-FC27-4095-9EFC-3E55BD869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C49B6-92F9-4771-8858-5C19A2BDD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D238F-D1F4-491F-A101-4C625EA7051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DBE90-8508-4311-A2FE-13D54716E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7AE18-7E29-41A2-8A20-338FE1180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9B91-484A-4825-9A8A-3CD5658D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3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8903-922F-402B-B3CF-8ADFD8BFA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775" y="512763"/>
            <a:ext cx="9144000" cy="5635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5"/>
                </a:solidFill>
                <a:latin typeface="+mn-lt"/>
              </a:rPr>
              <a:t>Data definition language Checkpoint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6CA5D-831F-4C12-AE11-66C45787D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887" y="1192738"/>
            <a:ext cx="9144000" cy="4970462"/>
          </a:xfrm>
        </p:spPr>
        <p:txBody>
          <a:bodyPr>
            <a:normAutofit/>
          </a:bodyPr>
          <a:lstStyle/>
          <a:p>
            <a:pPr algn="l"/>
            <a:endParaRPr lang="en-GB" sz="1800" b="1" dirty="0">
              <a:solidFill>
                <a:schemeClr val="accent6"/>
              </a:solidFill>
              <a:latin typeface="+mj-lt"/>
            </a:endParaRPr>
          </a:p>
          <a:p>
            <a:pPr algn="l"/>
            <a:r>
              <a:rPr lang="en-GB" sz="1800" b="1" dirty="0">
                <a:solidFill>
                  <a:schemeClr val="accent6"/>
                </a:solidFill>
                <a:latin typeface="+mj-lt"/>
              </a:rPr>
              <a:t>CREATE TABLE Product </a:t>
            </a:r>
            <a:r>
              <a:rPr lang="en-GB" sz="1800" dirty="0">
                <a:latin typeface="+mj-lt"/>
              </a:rPr>
              <a:t>(</a:t>
            </a:r>
          </a:p>
          <a:p>
            <a:pPr algn="l"/>
            <a:r>
              <a:rPr lang="en-GB" sz="1800" b="1" dirty="0" err="1"/>
              <a:t>Product_id</a:t>
            </a:r>
            <a:r>
              <a:rPr lang="en-GB" sz="1800" b="1" dirty="0"/>
              <a:t> </a:t>
            </a:r>
            <a:r>
              <a:rPr lang="en-GB" sz="1800" dirty="0"/>
              <a:t>VARCHAR2(20),</a:t>
            </a:r>
            <a:r>
              <a:rPr lang="en-GB" sz="1800" dirty="0">
                <a:solidFill>
                  <a:srgbClr val="C00000"/>
                </a:solidFill>
              </a:rPr>
              <a:t>CONSTRAINT </a:t>
            </a:r>
            <a:r>
              <a:rPr lang="en-GB" sz="1800" dirty="0" err="1"/>
              <a:t>ct_product</a:t>
            </a:r>
            <a:r>
              <a:rPr lang="en-GB" sz="1800" dirty="0"/>
              <a:t> PRIMARY KEY,</a:t>
            </a:r>
          </a:p>
          <a:p>
            <a:pPr algn="l"/>
            <a:r>
              <a:rPr lang="en-GB" sz="1800" b="1" dirty="0" err="1"/>
              <a:t>Product_Name</a:t>
            </a:r>
            <a:r>
              <a:rPr lang="en-GB" sz="1800" b="1" dirty="0"/>
              <a:t> </a:t>
            </a:r>
            <a:r>
              <a:rPr lang="en-GB" sz="1800" dirty="0"/>
              <a:t>VARCHAR2(20), </a:t>
            </a:r>
            <a:r>
              <a:rPr lang="en-GB" sz="1800" dirty="0">
                <a:solidFill>
                  <a:srgbClr val="C00000"/>
                </a:solidFill>
              </a:rPr>
              <a:t>CONSTRAINT</a:t>
            </a:r>
            <a:r>
              <a:rPr lang="en-GB" sz="1800" dirty="0"/>
              <a:t> </a:t>
            </a:r>
            <a:r>
              <a:rPr lang="en-GB" sz="1800" dirty="0" err="1"/>
              <a:t>ct_productname</a:t>
            </a:r>
            <a:r>
              <a:rPr lang="en-GB" sz="1800" dirty="0"/>
              <a:t> NOT NULL</a:t>
            </a:r>
          </a:p>
          <a:p>
            <a:pPr algn="l"/>
            <a:r>
              <a:rPr lang="en-GB" sz="1800" b="1" dirty="0"/>
              <a:t>Price</a:t>
            </a:r>
            <a:r>
              <a:rPr lang="en-GB" sz="1800" dirty="0"/>
              <a:t> NUMBER</a:t>
            </a:r>
          </a:p>
          <a:p>
            <a:pPr algn="l"/>
            <a:r>
              <a:rPr lang="en-GB" sz="1800" b="1" dirty="0"/>
              <a:t>Category</a:t>
            </a:r>
            <a:r>
              <a:rPr lang="en-GB" sz="1800" dirty="0"/>
              <a:t> VARCHAR2(20)</a:t>
            </a:r>
          </a:p>
          <a:p>
            <a:pPr algn="l"/>
            <a:r>
              <a:rPr lang="en-GB" sz="1800" dirty="0"/>
              <a:t>);</a:t>
            </a:r>
          </a:p>
          <a:p>
            <a:pPr algn="l"/>
            <a:endParaRPr lang="en-GB" sz="1800" dirty="0">
              <a:latin typeface="+mj-lt"/>
            </a:endParaRPr>
          </a:p>
          <a:p>
            <a:pPr algn="l"/>
            <a:r>
              <a:rPr lang="en-GB" sz="1800" b="1" dirty="0">
                <a:solidFill>
                  <a:schemeClr val="accent6"/>
                </a:solidFill>
                <a:latin typeface="+mj-lt"/>
              </a:rPr>
              <a:t>CREATE TABLE Customer</a:t>
            </a:r>
            <a:r>
              <a:rPr lang="en-GB" sz="1800" dirty="0">
                <a:latin typeface="+mj-lt"/>
              </a:rPr>
              <a:t>(</a:t>
            </a:r>
          </a:p>
          <a:p>
            <a:pPr algn="l"/>
            <a:r>
              <a:rPr lang="en-GB" sz="1800" b="1" dirty="0" err="1"/>
              <a:t>Customer_id</a:t>
            </a:r>
            <a:r>
              <a:rPr lang="en-GB" sz="1800" b="1" dirty="0"/>
              <a:t> </a:t>
            </a:r>
            <a:r>
              <a:rPr lang="en-GB" sz="1800" dirty="0"/>
              <a:t>VARCHAR2(20), </a:t>
            </a:r>
            <a:r>
              <a:rPr lang="en-GB" sz="1800" dirty="0">
                <a:solidFill>
                  <a:srgbClr val="C00000"/>
                </a:solidFill>
              </a:rPr>
              <a:t>CONSTRAINT</a:t>
            </a:r>
            <a:r>
              <a:rPr lang="en-GB" sz="1800" dirty="0"/>
              <a:t> </a:t>
            </a:r>
            <a:r>
              <a:rPr lang="en-GB" sz="1800" dirty="0" err="1"/>
              <a:t>ct_customer</a:t>
            </a:r>
            <a:r>
              <a:rPr lang="en-GB" sz="1800" dirty="0"/>
              <a:t> PRIMARY KEY</a:t>
            </a:r>
          </a:p>
          <a:p>
            <a:pPr algn="l"/>
            <a:r>
              <a:rPr lang="en-GB" sz="1800" b="1" dirty="0" err="1"/>
              <a:t>Customer_Name</a:t>
            </a:r>
            <a:r>
              <a:rPr lang="en-GB" sz="1800" b="1" dirty="0"/>
              <a:t> </a:t>
            </a:r>
            <a:r>
              <a:rPr lang="en-GB" sz="1800" dirty="0"/>
              <a:t>VARCHAR2(20), </a:t>
            </a:r>
            <a:r>
              <a:rPr lang="en-GB" sz="1800" dirty="0">
                <a:solidFill>
                  <a:srgbClr val="C00000"/>
                </a:solidFill>
              </a:rPr>
              <a:t>CONSTRAINT</a:t>
            </a:r>
            <a:r>
              <a:rPr lang="en-GB" sz="1800" dirty="0"/>
              <a:t> </a:t>
            </a:r>
            <a:r>
              <a:rPr lang="en-GB" sz="1800" dirty="0" err="1"/>
              <a:t>ct_customername</a:t>
            </a:r>
            <a:r>
              <a:rPr lang="en-GB" sz="1800" dirty="0"/>
              <a:t> NOT NULL</a:t>
            </a:r>
          </a:p>
          <a:p>
            <a:pPr algn="l"/>
            <a:r>
              <a:rPr lang="en-GB" sz="1800" b="1" dirty="0" err="1"/>
              <a:t>Customer_Tel</a:t>
            </a:r>
            <a:r>
              <a:rPr lang="en-GB" sz="1800" b="1" dirty="0"/>
              <a:t> </a:t>
            </a:r>
            <a:r>
              <a:rPr lang="en-GB" sz="1800" dirty="0"/>
              <a:t>NUMBER</a:t>
            </a:r>
          </a:p>
          <a:p>
            <a:pPr algn="l"/>
            <a:r>
              <a:rPr lang="en-GB" sz="1800" dirty="0"/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613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83984-5B69-4608-A052-64A20E966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338"/>
            <a:ext cx="10515600" cy="5824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chemeClr val="accent6"/>
                </a:solidFill>
              </a:rPr>
              <a:t>CREATE TABLE Orders </a:t>
            </a:r>
            <a:r>
              <a:rPr lang="en-GB" sz="1800" dirty="0"/>
              <a:t>(</a:t>
            </a:r>
          </a:p>
          <a:p>
            <a:pPr marL="0" indent="0">
              <a:buNone/>
            </a:pPr>
            <a:r>
              <a:rPr lang="en-GB" sz="1800" b="1" dirty="0" err="1"/>
              <a:t>Customer_id</a:t>
            </a:r>
            <a:r>
              <a:rPr lang="en-GB" sz="1800" b="1" dirty="0"/>
              <a:t> </a:t>
            </a:r>
            <a:r>
              <a:rPr lang="en-GB" sz="1800" dirty="0"/>
              <a:t>VARCHAR2(20)</a:t>
            </a:r>
          </a:p>
          <a:p>
            <a:pPr marL="0" indent="0">
              <a:buNone/>
            </a:pPr>
            <a:r>
              <a:rPr lang="en-GB" sz="1800" b="1" dirty="0" err="1"/>
              <a:t>Product_id</a:t>
            </a:r>
            <a:r>
              <a:rPr lang="en-GB" sz="1800" b="1" dirty="0"/>
              <a:t> </a:t>
            </a:r>
            <a:r>
              <a:rPr lang="en-GB" sz="1800" dirty="0"/>
              <a:t>VARCHAR2(20)</a:t>
            </a:r>
          </a:p>
          <a:p>
            <a:pPr marL="0" indent="0">
              <a:buNone/>
            </a:pPr>
            <a:r>
              <a:rPr lang="en-GB" sz="1800" b="1" dirty="0"/>
              <a:t>Quantity</a:t>
            </a:r>
            <a:r>
              <a:rPr lang="en-GB" sz="1800" dirty="0"/>
              <a:t> NUMBER</a:t>
            </a:r>
          </a:p>
          <a:p>
            <a:pPr marL="0" indent="0">
              <a:buNone/>
            </a:pPr>
            <a:r>
              <a:rPr lang="en-GB" sz="1800" b="1" dirty="0" err="1"/>
              <a:t>Total_amount</a:t>
            </a:r>
            <a:r>
              <a:rPr lang="en-GB" sz="1800" b="1" dirty="0"/>
              <a:t> </a:t>
            </a:r>
            <a:r>
              <a:rPr lang="en-GB" sz="1800" dirty="0"/>
              <a:t>NUMBER</a:t>
            </a:r>
          </a:p>
          <a:p>
            <a:pPr marL="0" indent="0">
              <a:buNone/>
            </a:pPr>
            <a:r>
              <a:rPr lang="en-GB" sz="1800" b="1" dirty="0" err="1"/>
              <a:t>OrderDate</a:t>
            </a:r>
            <a:r>
              <a:rPr lang="en-GB" sz="1800" dirty="0"/>
              <a:t> DATE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C00000"/>
                </a:solidFill>
              </a:rPr>
              <a:t>CONSTRAINT</a:t>
            </a:r>
            <a:r>
              <a:rPr lang="en-GB" sz="1800" dirty="0"/>
              <a:t> </a:t>
            </a:r>
            <a:r>
              <a:rPr lang="en-GB" sz="1800" dirty="0" err="1"/>
              <a:t>con_customer</a:t>
            </a:r>
            <a:r>
              <a:rPr lang="en-GB" sz="1800" dirty="0"/>
              <a:t> FOREIGN KEY (</a:t>
            </a:r>
            <a:r>
              <a:rPr lang="en-GB" sz="1800" dirty="0" err="1"/>
              <a:t>Customer_id</a:t>
            </a:r>
            <a:r>
              <a:rPr lang="en-GB" sz="1800" dirty="0"/>
              <a:t>) REFERENCES Customer (</a:t>
            </a:r>
            <a:r>
              <a:rPr lang="en-GB" sz="1800" dirty="0" err="1"/>
              <a:t>Customer_id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C00000"/>
                </a:solidFill>
              </a:rPr>
              <a:t>CONSTRAINT</a:t>
            </a:r>
            <a:r>
              <a:rPr lang="en-GB" sz="1800" dirty="0"/>
              <a:t> </a:t>
            </a:r>
            <a:r>
              <a:rPr lang="en-GB" sz="1800" dirty="0" err="1"/>
              <a:t>con_Product</a:t>
            </a:r>
            <a:r>
              <a:rPr lang="en-GB" sz="1800" dirty="0"/>
              <a:t> FOREIGN KEY (</a:t>
            </a:r>
            <a:r>
              <a:rPr lang="en-GB" sz="1800" dirty="0" err="1"/>
              <a:t>Product_id</a:t>
            </a:r>
            <a:r>
              <a:rPr lang="en-GB" sz="1800" dirty="0"/>
              <a:t>) REFERENCES Product (</a:t>
            </a:r>
            <a:r>
              <a:rPr lang="en-GB" sz="1800" dirty="0" err="1"/>
              <a:t>Product_id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r>
              <a:rPr lang="en-GB" sz="1800" dirty="0"/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764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definition language Checkpoint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definition language Checkpoint</dc:title>
  <dc:creator>Ahmed F.S</dc:creator>
  <cp:lastModifiedBy>Ahmed F.S</cp:lastModifiedBy>
  <cp:revision>2</cp:revision>
  <dcterms:created xsi:type="dcterms:W3CDTF">2021-04-05T10:10:28Z</dcterms:created>
  <dcterms:modified xsi:type="dcterms:W3CDTF">2021-04-05T10:18:35Z</dcterms:modified>
</cp:coreProperties>
</file>