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987E-FF6A-419C-8581-A9ECE55F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F596E-4A54-4611-B6DC-270E257C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F42B-ED26-4370-BB5D-703425FB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928A-E78C-488C-9AE9-1362E1E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7B05-45CA-4632-9932-FB2DCDAD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FB84-D912-40A5-9ECB-F0A15548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4FEFE-F653-427F-8A22-9D01A0AD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24A1-A5B3-47A1-9BC2-88EAB930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9FDA-6D60-459C-B587-9086F1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B55E-56ED-41B0-A608-74E0FA2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10EE5-74A7-4C58-9110-39C7176FD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25CF-1CF9-44E4-A7A5-40BD284FD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CB38-B80C-48EF-B001-75AE9299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9529-9474-4C68-9DE4-D9D0E7A3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CC8E-101B-4B3C-9F4C-C123119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36A-17B1-435A-99AA-53D066D3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327D-3649-41B5-AE0F-4145B80E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7DBD-F1BA-44F8-943E-8E617904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8D16-4B35-434F-8110-3A27727A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A3B3-9772-4133-AEF5-8BD326FB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06F2-FBF1-4C1E-8D62-CC0C051B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7C70-4E79-4B84-A837-D1BF9A56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83BA-6837-4D5A-B858-7729DF7E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8090-4087-4804-B9D1-6DAD5E0C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E7FD3-3437-454B-8823-441F14B0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C325-AB11-4E0B-AC27-5E72640C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B012-532B-4251-B09E-8B5D2BD1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1AA7-AD53-458A-8D8A-DA2193E3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1AAF5-E63F-45A6-BB54-4B3DA04F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EC17-773F-4ABC-8682-62EECCE3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304A-4427-48EA-90CE-0442DF09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B125-885B-436A-B6A4-C8D06DF9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BED2-E2C7-4D4C-9F6C-B416EC1D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0E62-2EE8-4724-B193-9E482283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727AC-84E3-42F6-BD99-AF2F26EFB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B2AA8-2E44-47D0-B0D3-1352CD8CA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BD676-254D-4862-B697-666C03F1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268E4-477A-48CF-9B2D-1F99E7CA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78513-08DA-466E-A43E-FADC819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ECC1-428A-4C3C-B25F-AF96A305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839DE-E40A-4151-B5B7-7452E252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EF7C0-3B96-4143-BE37-C8A889F5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CF81D-2197-4540-9FC8-433B1830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CFCEE-2F32-44F9-A94E-C3BF1B71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BA05-34BA-4A5B-9D56-BDCFB2F5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7CE4-0D41-491A-9FA6-1FF53881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81A0-15CA-44C9-A6C3-8F463E21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C449-1571-4CCA-A311-590BFFFD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B565-963F-4062-BDD7-F07F1D97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FBC0-FBBC-448E-817D-726F9047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074C-BE33-47C5-B42B-D79FAEB7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BD68-F3B3-40AD-BA2D-558E1C93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2E92-7A21-4034-9692-25630D9A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14DD7-6ECD-44F5-9043-49CA0E3A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655D7-5A14-4A73-B750-651E5DB10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B48C3-DEE5-4365-A4CA-51C8CB3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813D4-53DA-4D67-9F8D-76E2E402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49410-7DF1-47F2-A897-0428AE7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5A6D2-3874-4CE7-8CC4-30191639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2B22F-F845-4187-BABA-8BD98155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302F-DEA5-441D-883B-415A8CB2C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C36E-354B-4776-88AA-5414179E88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FA52-71BD-41FF-8316-DAE42A886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C475-2509-4D52-9B87-7EDC17C62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E59B-6BE8-496E-9277-5E6D9ABD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088-CF89-43AF-999D-AD6326A96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788"/>
            <a:ext cx="9144000" cy="68698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Roboto"/>
              </a:rPr>
              <a:t>Checkpoint Data Manipulation Language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5154D-3709-416C-9969-00E19856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9693"/>
            <a:ext cx="9144000" cy="5155659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accent6"/>
                </a:solidFill>
              </a:rPr>
              <a:t>INSERT INTO </a:t>
            </a:r>
            <a:r>
              <a:rPr lang="en-GB" sz="2000" b="1" dirty="0"/>
              <a:t>Customer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/>
                </a:solidFill>
              </a:rPr>
              <a:t>VALUES </a:t>
            </a:r>
          </a:p>
          <a:p>
            <a:pPr algn="l"/>
            <a:r>
              <a:rPr lang="en-GB" sz="2000" dirty="0"/>
              <a:t>('C01', 'ALI', '71321009');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>
                <a:solidFill>
                  <a:schemeClr val="accent6"/>
                </a:solidFill>
              </a:rPr>
              <a:t>INSERT INTO </a:t>
            </a:r>
            <a:r>
              <a:rPr lang="en-GB" sz="2000" b="1" dirty="0"/>
              <a:t>Customer</a:t>
            </a:r>
            <a:r>
              <a:rPr lang="en-GB" sz="2000" dirty="0"/>
              <a:t> (</a:t>
            </a:r>
            <a:r>
              <a:rPr lang="en-GB" sz="2000" dirty="0" err="1"/>
              <a:t>Customer_id</a:t>
            </a:r>
            <a:r>
              <a:rPr lang="en-GB" sz="2000" dirty="0"/>
              <a:t>, </a:t>
            </a:r>
            <a:r>
              <a:rPr lang="en-GB" sz="2000" dirty="0" err="1"/>
              <a:t>Customer_Name</a:t>
            </a:r>
            <a:r>
              <a:rPr lang="en-GB" sz="2000" dirty="0"/>
              <a:t>, </a:t>
            </a:r>
            <a:r>
              <a:rPr lang="en-GB" sz="2000" dirty="0" err="1"/>
              <a:t>Customer_Tel</a:t>
            </a:r>
            <a:r>
              <a:rPr lang="en-GB" sz="2000" dirty="0"/>
              <a:t>)</a:t>
            </a:r>
          </a:p>
          <a:p>
            <a:pPr algn="l"/>
            <a:r>
              <a:rPr lang="en-GB" sz="2000" dirty="0">
                <a:solidFill>
                  <a:schemeClr val="accent5"/>
                </a:solidFill>
              </a:rPr>
              <a:t>VALUES </a:t>
            </a:r>
            <a:r>
              <a:rPr lang="en-GB" sz="2000" dirty="0"/>
              <a:t>('C02', 'ASMA', '77345823’);</a:t>
            </a:r>
          </a:p>
          <a:p>
            <a:pPr algn="l"/>
            <a:endParaRPr lang="en-GB" sz="2000" dirty="0"/>
          </a:p>
          <a:p>
            <a:pPr algn="l"/>
            <a:r>
              <a:rPr lang="en-US" sz="2000" dirty="0">
                <a:solidFill>
                  <a:schemeClr val="accent6"/>
                </a:solidFill>
              </a:rPr>
              <a:t>INSERT INTO </a:t>
            </a:r>
            <a:r>
              <a:rPr lang="en-US" sz="2000" b="1" dirty="0"/>
              <a:t>Product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VALUES</a:t>
            </a:r>
          </a:p>
          <a:p>
            <a:pPr algn="l"/>
            <a:r>
              <a:rPr lang="en-US" sz="2000" dirty="0"/>
              <a:t>('P01', 'Samsung Galaxy S20', 'Smartphone', '3299');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solidFill>
                  <a:schemeClr val="accent6"/>
                </a:solidFill>
              </a:rPr>
              <a:t>INSERT INTO</a:t>
            </a:r>
            <a:r>
              <a:rPr lang="en-US" sz="2000" dirty="0"/>
              <a:t> </a:t>
            </a:r>
            <a:r>
              <a:rPr lang="en-US" sz="2000" b="1" dirty="0"/>
              <a:t>Product</a:t>
            </a:r>
            <a:r>
              <a:rPr lang="en-US" sz="2000" dirty="0"/>
              <a:t> (</a:t>
            </a:r>
            <a:r>
              <a:rPr lang="en-US" sz="2000" dirty="0" err="1"/>
              <a:t>Product_id</a:t>
            </a:r>
            <a:r>
              <a:rPr lang="en-US" sz="2000" dirty="0"/>
              <a:t>, </a:t>
            </a:r>
            <a:r>
              <a:rPr lang="en-US" sz="2000" dirty="0" err="1"/>
              <a:t>Product_Name</a:t>
            </a:r>
            <a:r>
              <a:rPr lang="en-US" sz="2000" dirty="0"/>
              <a:t>, Category, Price)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VALUES</a:t>
            </a:r>
            <a:r>
              <a:rPr lang="en-US" sz="2000" dirty="0"/>
              <a:t> ('P02', 'ASUS Notebook', 'PC', '4599');</a:t>
            </a:r>
          </a:p>
        </p:txBody>
      </p:sp>
    </p:spTree>
    <p:extLst>
      <p:ext uri="{BB962C8B-B14F-4D97-AF65-F5344CB8AC3E}">
        <p14:creationId xmlns:p14="http://schemas.microsoft.com/office/powerpoint/2010/main" val="181234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AA0D-51F7-4890-AF9F-7A5190E4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37"/>
            <a:ext cx="10515600" cy="590012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accent6"/>
                </a:solidFill>
              </a:rPr>
              <a:t>INSERT INTO </a:t>
            </a:r>
            <a:r>
              <a:rPr lang="en-GB" sz="2000" b="1" dirty="0"/>
              <a:t>Orders</a:t>
            </a:r>
            <a:r>
              <a:rPr lang="en-GB" sz="2000" dirty="0"/>
              <a:t> (</a:t>
            </a:r>
            <a:r>
              <a:rPr lang="en-GB" sz="2000" dirty="0" err="1"/>
              <a:t>Customer_id</a:t>
            </a:r>
            <a:r>
              <a:rPr lang="en-GB" sz="2000" dirty="0"/>
              <a:t>, </a:t>
            </a:r>
            <a:r>
              <a:rPr lang="en-GB" sz="2000" dirty="0" err="1"/>
              <a:t>Product_id</a:t>
            </a:r>
            <a:r>
              <a:rPr lang="en-GB" sz="2000" dirty="0"/>
              <a:t>, Quantity, </a:t>
            </a:r>
            <a:r>
              <a:rPr lang="en-GB" sz="2000" dirty="0" err="1"/>
              <a:t>Total_amount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</a:rPr>
              <a:t> VALUES </a:t>
            </a:r>
            <a:r>
              <a:rPr lang="en-GB" sz="2000" dirty="0"/>
              <a:t>('C01', 'P01', '2', '9198');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chemeClr val="accent6"/>
                </a:solidFill>
              </a:rPr>
              <a:t>INSERT INTO </a:t>
            </a:r>
            <a:r>
              <a:rPr lang="en-GB" sz="2000" b="1" dirty="0"/>
              <a:t>Orders</a:t>
            </a:r>
            <a:r>
              <a:rPr lang="en-GB" sz="2000" dirty="0"/>
              <a:t> (</a:t>
            </a:r>
            <a:r>
              <a:rPr lang="en-GB" sz="2000" dirty="0" err="1"/>
              <a:t>Customer_id</a:t>
            </a:r>
            <a:r>
              <a:rPr lang="en-GB" sz="2000" dirty="0"/>
              <a:t>, </a:t>
            </a:r>
            <a:r>
              <a:rPr lang="en-GB" sz="2000" dirty="0" err="1"/>
              <a:t>Product_id</a:t>
            </a:r>
            <a:r>
              <a:rPr lang="en-GB" sz="2000" dirty="0"/>
              <a:t>, </a:t>
            </a:r>
            <a:r>
              <a:rPr lang="en-GB" sz="2000" dirty="0" err="1"/>
              <a:t>OrderDate</a:t>
            </a:r>
            <a:r>
              <a:rPr lang="en-GB" sz="2000" dirty="0"/>
              <a:t>, Quantity, </a:t>
            </a:r>
            <a:r>
              <a:rPr lang="en-GB" sz="2000" dirty="0" err="1"/>
              <a:t>Total_amount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</a:rPr>
              <a:t> VALUES </a:t>
            </a:r>
            <a:r>
              <a:rPr lang="en-GB" sz="2000" dirty="0"/>
              <a:t>('C02', 'P02','28/05/2020', '1', '3299');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Checkpoint Data Manipulation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Data Manipulation Language</dc:title>
  <dc:creator>Ahmed F.S</dc:creator>
  <cp:lastModifiedBy>Ahmed F.S</cp:lastModifiedBy>
  <cp:revision>1</cp:revision>
  <dcterms:created xsi:type="dcterms:W3CDTF">2021-04-07T13:00:30Z</dcterms:created>
  <dcterms:modified xsi:type="dcterms:W3CDTF">2021-04-07T13:36:21Z</dcterms:modified>
</cp:coreProperties>
</file>