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477D-DD97-4C76-A802-6CBCB92D4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2F533-2FCB-4E16-B516-92E92ADB0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B3BB3-6986-4E1C-AD9C-850E2B22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8D97-34B8-4591-8CE3-FF63560B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2C68-7E55-4C71-81D6-84C9CE4B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E01E-CC8F-4156-BCEF-40F9BE88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23C47-BC8F-4AEF-BF39-7D8307211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286A-0521-4B6C-BFB9-2B2A080A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E486-94C1-4110-BEB8-E8855CBC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CC8D-DBA8-4480-988E-9021E3A8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622AC-44FF-4647-96C7-2818C9CEF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6F978-74B0-494A-A826-7961812D9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5702-51EC-4A4C-94E4-0379E043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31DBD-EFED-413B-9B6E-97E597C0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00410-D7A3-4740-9EF1-EC063B7A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0D9-77DE-469F-99C8-C552270D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0DDF-905F-40A9-9621-5CCD9C9D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AF06-F9DF-4CC5-A827-EE9B04E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1428-D16D-4403-BD5E-978B2DD5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1B6B-E2D4-4C38-9D6A-FCE33478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6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4A14-98C3-47A6-8A47-B7EB60F3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80DDF-CCAB-42BF-9E42-7B52D853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009C-323F-4D3C-8A7F-8DCB1A35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82AFB-D9C2-4642-8B53-1F6CA082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92A-83BE-43FF-B836-05006063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15AA-2E16-473A-A629-28AE5343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4AF2-0318-4E94-90B2-9084F547B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E6FEB-2DA2-478E-BE3C-56153A2ED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72D4D-3EF5-4A31-B5F5-72FA2260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F73C1-98FF-4316-9015-DB18E78E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6F3BA-B01C-49D1-B9CD-50B85273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D827-79F0-484F-BAA6-588E27C1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FD9FE-3112-4D9C-85BC-4DEBC2B6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75E40-4B9E-489C-9C53-FD9987E18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11DF8-068A-42BD-8151-A10EDA672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BB281-2AC4-4DF8-9D1F-D382C5B2F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18AA8-6428-4D92-879E-C97D7A00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02B98-A326-4FA6-B406-84BD8E24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CC79D-0847-47E1-9387-E3CF20F9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8533-4175-46BF-A48F-00ED5D2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3B928-332C-42F0-9F8D-E0F84C72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004E8-AEF8-4D6F-9175-069233F4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B2E88-60E0-450C-BB68-97BFAAF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D410A-0EA3-4507-B20D-12BC0E37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06A71-8930-4AF0-A04D-CC46261C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C415C-5CFB-4A21-9FD4-3036792E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A62E-2775-40E3-9571-65867711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DC4B-D3DD-4B9B-B84B-44D89F93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567AB-BC55-4D0C-A641-8729C5FA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02DA-CC59-4FC2-AF0F-9342D6B4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16D53-7EB2-430E-A611-6E0E66D6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1662-FB48-4B5E-B074-D8B03EE0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F2A1-4663-4BC6-80B6-80F7DC29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70F3F-7D33-404D-BB27-73C00A710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304D1-C6D2-4ACA-9D6D-AAA2FE678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33D5-8EFF-44AA-9D98-FAEBC71A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1622-456D-4E0E-B5B8-A2177B02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A5E3-DFA5-4120-B569-6F237A2B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95FE7-272B-4B82-8FB8-236958D7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2819-E195-4F7A-8B88-7078DC562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94420-42E0-4EE8-BC38-9AAC242F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EB80-2CEC-4E27-B12F-BA5767049A2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F189-B1C8-42BC-BC3D-419F899F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809E-E7A1-4837-97DC-71DC7EE4E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8CD5-7E3E-447D-B518-ACEE644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F9CD-8A5E-4851-BEF4-2A1E6517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607" y="325409"/>
            <a:ext cx="9144000" cy="76516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n-lt"/>
              </a:rPr>
              <a:t>Relational Model Checkpoint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38679F1F-F3F2-4D08-8376-5FACCA91F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38380"/>
              </p:ext>
            </p:extLst>
          </p:nvPr>
        </p:nvGraphicFramePr>
        <p:xfrm>
          <a:off x="1889387" y="176223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298">
                  <a:extLst>
                    <a:ext uri="{9D8B030D-6E8A-4147-A177-3AD203B41FA5}">
                      <a16:colId xmlns:a16="http://schemas.microsoft.com/office/drawing/2014/main" val="114105867"/>
                    </a:ext>
                  </a:extLst>
                </a:gridCol>
                <a:gridCol w="6505702">
                  <a:extLst>
                    <a:ext uri="{9D8B030D-6E8A-4147-A177-3AD203B41FA5}">
                      <a16:colId xmlns:a16="http://schemas.microsoft.com/office/drawing/2014/main" val="2450945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1" dirty="0">
                          <a:solidFill>
                            <a:schemeClr val="tx1"/>
                          </a:solidFill>
                        </a:rPr>
                        <a:t>Hotel_Id,Hotel_Name,#Employee,#</a:t>
                      </a:r>
                      <a:r>
                        <a:rPr lang="en-GB" b="0" i="1" dirty="0" err="1">
                          <a:solidFill>
                            <a:schemeClr val="tx1"/>
                          </a:solidFill>
                        </a:rPr>
                        <a:t>Room_Id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23447"/>
                  </a:ext>
                </a:extLst>
              </a:tr>
            </a:tbl>
          </a:graphicData>
        </a:graphic>
      </p:graphicFrame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87D676BC-070E-44F6-8C34-B8E1DDB65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97475"/>
              </p:ext>
            </p:extLst>
          </p:nvPr>
        </p:nvGraphicFramePr>
        <p:xfrm>
          <a:off x="1889387" y="234264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87">
                  <a:extLst>
                    <a:ext uri="{9D8B030D-6E8A-4147-A177-3AD203B41FA5}">
                      <a16:colId xmlns:a16="http://schemas.microsoft.com/office/drawing/2014/main" val="114105867"/>
                    </a:ext>
                  </a:extLst>
                </a:gridCol>
                <a:gridCol w="6544613">
                  <a:extLst>
                    <a:ext uri="{9D8B030D-6E8A-4147-A177-3AD203B41FA5}">
                      <a16:colId xmlns:a16="http://schemas.microsoft.com/office/drawing/2014/main" val="2450945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1" dirty="0">
                          <a:solidFill>
                            <a:schemeClr val="tx1"/>
                          </a:solidFill>
                        </a:rPr>
                        <a:t>employee_Id,employee_Name,employee_Speciality,#</a:t>
                      </a:r>
                      <a:r>
                        <a:rPr lang="en-GB" b="0" i="1" dirty="0" err="1">
                          <a:solidFill>
                            <a:schemeClr val="tx1"/>
                          </a:solidFill>
                        </a:rPr>
                        <a:t>Director_Id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23447"/>
                  </a:ext>
                </a:extLst>
              </a:tr>
            </a:tbl>
          </a:graphicData>
        </a:graphic>
      </p:graphicFrame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331DFB15-0EC0-4001-BA70-35DF4D6DE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69180"/>
              </p:ext>
            </p:extLst>
          </p:nvPr>
        </p:nvGraphicFramePr>
        <p:xfrm>
          <a:off x="1889387" y="296674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87">
                  <a:extLst>
                    <a:ext uri="{9D8B030D-6E8A-4147-A177-3AD203B41FA5}">
                      <a16:colId xmlns:a16="http://schemas.microsoft.com/office/drawing/2014/main" val="114105867"/>
                    </a:ext>
                  </a:extLst>
                </a:gridCol>
                <a:gridCol w="6544613">
                  <a:extLst>
                    <a:ext uri="{9D8B030D-6E8A-4147-A177-3AD203B41FA5}">
                      <a16:colId xmlns:a16="http://schemas.microsoft.com/office/drawing/2014/main" val="2450945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Type_Id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, type_Name,#</a:t>
                      </a:r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Hotel_Id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23447"/>
                  </a:ext>
                </a:extLst>
              </a:tr>
            </a:tbl>
          </a:graphicData>
        </a:graphic>
      </p:graphicFrame>
      <p:graphicFrame>
        <p:nvGraphicFramePr>
          <p:cNvPr id="20" name="Table 15">
            <a:extLst>
              <a:ext uri="{FF2B5EF4-FFF2-40B4-BE49-F238E27FC236}">
                <a16:creationId xmlns:a16="http://schemas.microsoft.com/office/drawing/2014/main" id="{8A34EB7D-728A-4D67-9FF3-3A45AACE2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5579"/>
              </p:ext>
            </p:extLst>
          </p:nvPr>
        </p:nvGraphicFramePr>
        <p:xfrm>
          <a:off x="1889387" y="359083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87">
                  <a:extLst>
                    <a:ext uri="{9D8B030D-6E8A-4147-A177-3AD203B41FA5}">
                      <a16:colId xmlns:a16="http://schemas.microsoft.com/office/drawing/2014/main" val="114105867"/>
                    </a:ext>
                  </a:extLst>
                </a:gridCol>
                <a:gridCol w="6544613">
                  <a:extLst>
                    <a:ext uri="{9D8B030D-6E8A-4147-A177-3AD203B41FA5}">
                      <a16:colId xmlns:a16="http://schemas.microsoft.com/office/drawing/2014/main" val="2450945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Room_Id,Floor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23447"/>
                  </a:ext>
                </a:extLst>
              </a:tr>
            </a:tbl>
          </a:graphicData>
        </a:graphic>
      </p:graphicFrame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393027E5-D584-4607-922C-D2EEB1B26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91662"/>
              </p:ext>
            </p:extLst>
          </p:nvPr>
        </p:nvGraphicFramePr>
        <p:xfrm>
          <a:off x="1889387" y="421493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87">
                  <a:extLst>
                    <a:ext uri="{9D8B030D-6E8A-4147-A177-3AD203B41FA5}">
                      <a16:colId xmlns:a16="http://schemas.microsoft.com/office/drawing/2014/main" val="114105867"/>
                    </a:ext>
                  </a:extLst>
                </a:gridCol>
                <a:gridCol w="6544613">
                  <a:extLst>
                    <a:ext uri="{9D8B030D-6E8A-4147-A177-3AD203B41FA5}">
                      <a16:colId xmlns:a16="http://schemas.microsoft.com/office/drawing/2014/main" val="2450945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Catergory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1" dirty="0" err="1">
                          <a:solidFill>
                            <a:schemeClr val="tx1"/>
                          </a:solidFill>
                        </a:rPr>
                        <a:t>Catergory_Id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b="0" i="1" dirty="0" err="1">
                          <a:solidFill>
                            <a:schemeClr val="tx1"/>
                          </a:solidFill>
                        </a:rPr>
                        <a:t>Catergory_Name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</a:rPr>
                        <a:t>, price,Beds_numbers,#</a:t>
                      </a:r>
                      <a:r>
                        <a:rPr lang="en-GB" b="0" i="1" dirty="0" err="1">
                          <a:solidFill>
                            <a:schemeClr val="tx1"/>
                          </a:solidFill>
                        </a:rPr>
                        <a:t>Room_Id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2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64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Relational Model 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 Model Checkpoint</dc:title>
  <dc:creator>Ahmed F.S</dc:creator>
  <cp:lastModifiedBy>Ahmed F.S</cp:lastModifiedBy>
  <cp:revision>5</cp:revision>
  <dcterms:created xsi:type="dcterms:W3CDTF">2021-04-03T18:18:28Z</dcterms:created>
  <dcterms:modified xsi:type="dcterms:W3CDTF">2021-04-03T18:48:01Z</dcterms:modified>
</cp:coreProperties>
</file>