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CA2-327C-4C5E-BF74-E5744985B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D4B68-0E4A-47B2-9557-DA93A811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7C01-4A48-45D2-BB22-511F7D90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C7B6-4312-4DB2-A197-644A746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CAB4-95DD-4131-A792-98908CCF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3BEB-D203-4E8F-A7C9-78329B17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28A01-FA19-4634-9664-525C4B4A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F7CE-40B2-49B2-A2C7-8C7BF28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8A5A4-1913-4D80-BDBE-10AC0BEF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6ECF-7EB5-482B-9308-D53EC7AF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B3D6B-314B-46AC-A704-38AFC9EDE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65868-B0BF-4C82-85BB-205BD16A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32E1-1B50-4EE6-BA31-69273B19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D29-C6BE-4D51-94A4-F959E3E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515E-0EEB-42EF-920E-C937D087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1161-237E-41F0-89F4-305E802F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CCB5-27EA-4084-890F-0F99C796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D298-C1DB-41AE-BCAB-F2E70239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E076-34F7-4B2A-A652-A1884C14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25DF-6E2F-4AFE-9C12-6637EAB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0CDF-2759-4F6F-B388-28697C1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D6E41-AECB-4BB5-BED6-B12F8A9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D50C-0068-4CA0-B232-8AE573B8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09FE-3394-44CA-8CF7-68652B47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3781-B965-4ED4-97C1-FA497568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E16E-9825-4726-9E43-FA27B44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E3E5-74A0-45CA-A201-7263CEA5A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1A18-7C89-4D55-BB6F-66E355EE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7F2DC-A133-4783-B602-63F23A7F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EEEC-013F-4666-B7D2-BF50CDF7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DC0E-F0C9-4661-93B6-1101D89A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D992-6299-4B45-8101-259C384E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1321-AA3B-4F79-9AEF-DA4305E4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ED11-622D-47FA-949C-CEFDED87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F8A8F-20EA-40E5-ADBD-323344204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27A92-A696-45BF-89A4-D9F756E2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D456C-762F-4BDB-B4A9-51FD5E17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74AA3-DA90-484F-8288-06F4A491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684EF-17A4-45F4-AABA-D32FAE95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FD9-3B71-469F-BDE2-53F85B62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DD27A-7B58-490B-87B1-39652B7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0531D-EB92-4E67-9300-2CEECFB2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4122D-523B-4067-9E73-11606DC8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D9172-92CC-45F7-BA26-73911583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90785-5EC5-41E7-8E4D-F2CE8362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91F3A-A3CC-44F3-96AA-E7CE2E86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9DCA-90F0-4346-86EA-40E78423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FD19-A442-47BA-826A-3DEC0A8B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6F98-4F1C-4522-ADF9-2FD9FD2F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3F78-698B-4984-85CD-3FECF259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6F7C-EF82-4420-913C-00B14D6F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753FB-9F12-40D0-9227-A51D7CA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38D0-104C-419D-B607-E8270EBC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B3ED0-952D-4623-A25E-AA96B025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2EA3-48D6-453D-9293-16609773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C893-AAEB-4AD7-A108-94B88EC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AE560-2A0E-486A-830A-C0A246DD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4DD61-9195-4949-9826-65794351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A8ED-360D-41AC-AED2-0A7C4F78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3204-FD17-4938-9800-AE20DA66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A033-8D5A-45BB-AC86-147D6EDB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F4B3-C5E3-4C5E-9E28-E6442F64489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BFD6-6999-44C9-AD79-BA49AC91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F9A2B-37A4-477B-876C-22DD3978F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179D-086F-48F1-820B-BF03B753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94E7-26ED-443D-B5AB-BE631074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5090"/>
            <a:ext cx="10515600" cy="250391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Web Fundamentals </a:t>
            </a:r>
            <a:r>
              <a:rPr lang="en-US" b="1" dirty="0" err="1">
                <a:solidFill>
                  <a:schemeClr val="accent1"/>
                </a:solidFill>
              </a:rPr>
              <a:t>Chekpoint</a:t>
            </a:r>
            <a:r>
              <a:rPr lang="en-US" b="1" dirty="0">
                <a:solidFill>
                  <a:schemeClr val="accent1"/>
                </a:solidFill>
              </a:rPr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2F5-AB02-4BEE-8FBB-2F71BA22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0" y="4412609"/>
            <a:ext cx="10447789" cy="1764353"/>
          </a:xfrm>
        </p:spPr>
        <p:txBody>
          <a:bodyPr/>
          <a:lstStyle/>
          <a:p>
            <a:r>
              <a:rPr lang="en-US" dirty="0" err="1"/>
              <a:t>Abderrahman</a:t>
            </a:r>
            <a:r>
              <a:rPr lang="en-US" dirty="0"/>
              <a:t> </a:t>
            </a:r>
            <a:r>
              <a:rPr lang="en-US" dirty="0" err="1"/>
              <a:t>Dhahak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D7D6-1C3C-4AD0-BC9D-E9147C4F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94" y="194378"/>
            <a:ext cx="9374777" cy="81094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How </a:t>
            </a:r>
            <a:r>
              <a:rPr lang="en-GB" sz="3600" dirty="0">
                <a:solidFill>
                  <a:schemeClr val="accent1"/>
                </a:solidFill>
                <a:latin typeface="+mn-lt"/>
              </a:rPr>
              <a:t>does</a:t>
            </a:r>
            <a:r>
              <a:rPr lang="en-GB" sz="3600" dirty="0">
                <a:solidFill>
                  <a:schemeClr val="accent1"/>
                </a:solidFill>
              </a:rPr>
              <a:t> the web works?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C1BB3-665B-408B-9F33-F6F2D535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403" y="1824802"/>
            <a:ext cx="8925885" cy="27304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600" dirty="0"/>
              <a:t>Web servers and web browsers communicate via HTTP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600" dirty="0"/>
              <a:t>HTTP ensures that all parts of the web page are delivered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600" dirty="0"/>
              <a:t>Web browser decides how these items are displayed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600" dirty="0"/>
          </a:p>
          <a:p>
            <a:pPr algn="l"/>
            <a:r>
              <a:rPr lang="en-GB" sz="2600" dirty="0"/>
              <a:t>     (HTTP :  </a:t>
            </a:r>
            <a:r>
              <a:rPr lang="en-US" sz="2600" i="0" dirty="0">
                <a:effectLst/>
              </a:rPr>
              <a:t>Hypertext Transfer Protocol)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7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031E-97B0-41D9-B492-38D610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Figure 1 : </a:t>
            </a:r>
            <a:r>
              <a:rPr lang="en-GB" sz="1800" dirty="0">
                <a:solidFill>
                  <a:schemeClr val="tx2"/>
                </a:solidFill>
              </a:rPr>
              <a:t>How HTTP works: retrieving a web page 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5F0CA-8DB7-4CEF-A91F-19F094232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81" y="2180929"/>
            <a:ext cx="7418490" cy="26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8D6F-671C-40CA-A23F-31FA2005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2"/>
            <a:ext cx="10515600" cy="10946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What do you need to be a web developer?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666E-3A42-4B1B-8EE0-67E1C908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325564"/>
            <a:ext cx="10515600" cy="53015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91D22"/>
                </a:solidFill>
                <a:effectLst/>
              </a:rPr>
              <a:t>Coding languages including HTML and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91D22"/>
                </a:solidFill>
                <a:effectLst/>
              </a:rPr>
              <a:t>Frontend web programming languages and skills such as JavaScript, Ajax and web animation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91D22"/>
                </a:solidFill>
                <a:effectLst/>
              </a:rPr>
              <a:t>Backend web programming languages such as C# or Java, PHP and Ruby</a:t>
            </a:r>
          </a:p>
          <a:p>
            <a:pPr marL="0" indent="0">
              <a:buNone/>
            </a:pPr>
            <a:endParaRPr lang="en-GB" sz="2000" dirty="0"/>
          </a:p>
          <a:p>
            <a:pPr marL="0" indent="0" algn="ctr">
              <a:buNone/>
            </a:pPr>
            <a:r>
              <a:rPr lang="en-GB" sz="1800" dirty="0">
                <a:solidFill>
                  <a:schemeClr val="tx2"/>
                </a:solidFill>
              </a:rPr>
              <a:t>Figure2: Different coding languages</a:t>
            </a:r>
            <a:br>
              <a:rPr lang="en-GB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B77193-C8B4-4A05-9CF8-E1C37AEEC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97" y="4062548"/>
            <a:ext cx="6414951" cy="27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7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F12-A2B8-492C-A301-E8887830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795766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accent1"/>
                </a:solidFill>
                <a:latin typeface="+mn-lt"/>
              </a:rPr>
              <a:t>What’s the role of a web developer.</a:t>
            </a:r>
            <a:br>
              <a:rPr lang="en-GB" sz="3600" dirty="0">
                <a:solidFill>
                  <a:schemeClr val="accent1"/>
                </a:solidFill>
                <a:latin typeface="+mn-lt"/>
              </a:rPr>
            </a:b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1E9A51-E68D-4BB8-99B6-D1C337F5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7" y="882596"/>
            <a:ext cx="10582523" cy="2003727"/>
          </a:xfrm>
        </p:spPr>
        <p:txBody>
          <a:bodyPr>
            <a:noAutofit/>
          </a:bodyPr>
          <a:lstStyle/>
          <a:p>
            <a:r>
              <a:rPr lang="en-US" sz="2000" dirty="0"/>
              <a:t>Build user interfaces and prototypes from wireframes and designs   </a:t>
            </a:r>
          </a:p>
          <a:p>
            <a:r>
              <a:rPr lang="en-US" sz="2000" dirty="0"/>
              <a:t>Code and deploy applications </a:t>
            </a:r>
          </a:p>
          <a:p>
            <a:r>
              <a:rPr lang="en-US" sz="2000" dirty="0"/>
              <a:t>Build products using HTML/CSS/JS</a:t>
            </a:r>
          </a:p>
          <a:p>
            <a:r>
              <a:rPr lang="en-US" sz="2000" dirty="0"/>
              <a:t>Update current websites to meet modern web standards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Figure 3: A day in the life of a web Developer</a:t>
            </a: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5A734DD4-9F7E-4376-AF23-3F639B07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18" y="3429000"/>
            <a:ext cx="10841712" cy="30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1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Fundamentals Chekpoint Project</vt:lpstr>
      <vt:lpstr>How does the web works?</vt:lpstr>
      <vt:lpstr>Figure 1 : How HTTP works: retrieving a web page </vt:lpstr>
      <vt:lpstr>What do you need to be a web developer?</vt:lpstr>
      <vt:lpstr>What’s the role of a web developer.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F.S</dc:creator>
  <cp:lastModifiedBy>Ahmed F.S</cp:lastModifiedBy>
  <cp:revision>7</cp:revision>
  <dcterms:created xsi:type="dcterms:W3CDTF">2020-12-21T17:04:04Z</dcterms:created>
  <dcterms:modified xsi:type="dcterms:W3CDTF">2020-12-21T19:59:19Z</dcterms:modified>
</cp:coreProperties>
</file>