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preet B" userId="c3c0c28ac0f4d38f" providerId="LiveId" clId="{859E9742-F5F8-4B5D-AEB8-561DBEAFCF36}"/>
    <pc:docChg chg="modSld">
      <pc:chgData name="Supreet B" userId="c3c0c28ac0f4d38f" providerId="LiveId" clId="{859E9742-F5F8-4B5D-AEB8-561DBEAFCF36}" dt="2021-01-31T06:51:51.181" v="165" actId="14100"/>
      <pc:docMkLst>
        <pc:docMk/>
      </pc:docMkLst>
      <pc:sldChg chg="addSp modSp mod">
        <pc:chgData name="Supreet B" userId="c3c0c28ac0f4d38f" providerId="LiveId" clId="{859E9742-F5F8-4B5D-AEB8-561DBEAFCF36}" dt="2021-01-31T06:51:51.181" v="165" actId="14100"/>
        <pc:sldMkLst>
          <pc:docMk/>
          <pc:sldMk cId="3748368734" sldId="256"/>
        </pc:sldMkLst>
        <pc:graphicFrameChg chg="mod modGraphic">
          <ac:chgData name="Supreet B" userId="c3c0c28ac0f4d38f" providerId="LiveId" clId="{859E9742-F5F8-4B5D-AEB8-561DBEAFCF36}" dt="2021-01-31T06:50:40.886" v="155" actId="14100"/>
          <ac:graphicFrameMkLst>
            <pc:docMk/>
            <pc:sldMk cId="3748368734" sldId="256"/>
            <ac:graphicFrameMk id="4" creationId="{B78B7453-1023-4821-B152-0D29546F1250}"/>
          </ac:graphicFrameMkLst>
        </pc:graphicFrameChg>
        <pc:graphicFrameChg chg="mod modGraphic">
          <ac:chgData name="Supreet B" userId="c3c0c28ac0f4d38f" providerId="LiveId" clId="{859E9742-F5F8-4B5D-AEB8-561DBEAFCF36}" dt="2021-01-31T06:51:51.181" v="165" actId="14100"/>
          <ac:graphicFrameMkLst>
            <pc:docMk/>
            <pc:sldMk cId="3748368734" sldId="256"/>
            <ac:graphicFrameMk id="8" creationId="{2E16EFC7-A180-486B-A9B8-404F9DA34083}"/>
          </ac:graphicFrameMkLst>
        </pc:graphicFrameChg>
        <pc:picChg chg="add mod">
          <ac:chgData name="Supreet B" userId="c3c0c28ac0f4d38f" providerId="LiveId" clId="{859E9742-F5F8-4B5D-AEB8-561DBEAFCF36}" dt="2021-01-31T06:51:33.946" v="162" actId="1076"/>
          <ac:picMkLst>
            <pc:docMk/>
            <pc:sldMk cId="3748368734" sldId="256"/>
            <ac:picMk id="5" creationId="{A79151EA-4888-4890-B9BF-F77281F15B56}"/>
          </ac:picMkLst>
        </pc:picChg>
        <pc:picChg chg="add mod">
          <ac:chgData name="Supreet B" userId="c3c0c28ac0f4d38f" providerId="LiveId" clId="{859E9742-F5F8-4B5D-AEB8-561DBEAFCF36}" dt="2021-01-31T06:46:32.685" v="122" actId="14100"/>
          <ac:picMkLst>
            <pc:docMk/>
            <pc:sldMk cId="3748368734" sldId="256"/>
            <ac:picMk id="7" creationId="{91E1D4ED-01F8-4DED-8F5F-BDA066E1DBF9}"/>
          </ac:picMkLst>
        </pc:picChg>
        <pc:picChg chg="mod">
          <ac:chgData name="Supreet B" userId="c3c0c28ac0f4d38f" providerId="LiveId" clId="{859E9742-F5F8-4B5D-AEB8-561DBEAFCF36}" dt="2021-01-31T06:43:32.563" v="99" actId="1076"/>
          <ac:picMkLst>
            <pc:docMk/>
            <pc:sldMk cId="3748368734" sldId="256"/>
            <ac:picMk id="10" creationId="{98CEEFB5-01F1-4CA8-B7B3-38E0873DA575}"/>
          </ac:picMkLst>
        </pc:picChg>
        <pc:picChg chg="mod">
          <ac:chgData name="Supreet B" userId="c3c0c28ac0f4d38f" providerId="LiveId" clId="{859E9742-F5F8-4B5D-AEB8-561DBEAFCF36}" dt="2021-01-31T06:51:17.791" v="161" actId="14100"/>
          <ac:picMkLst>
            <pc:docMk/>
            <pc:sldMk cId="3748368734" sldId="256"/>
            <ac:picMk id="12" creationId="{82087159-103E-445D-B5FB-6E1B293F4A3F}"/>
          </ac:picMkLst>
        </pc:picChg>
        <pc:picChg chg="mod">
          <ac:chgData name="Supreet B" userId="c3c0c28ac0f4d38f" providerId="LiveId" clId="{859E9742-F5F8-4B5D-AEB8-561DBEAFCF36}" dt="2021-01-31T06:43:40.279" v="101" actId="1076"/>
          <ac:picMkLst>
            <pc:docMk/>
            <pc:sldMk cId="3748368734" sldId="256"/>
            <ac:picMk id="14" creationId="{4E353C6E-D4BC-4672-8756-1F5FDC3120D6}"/>
          </ac:picMkLst>
        </pc:picChg>
        <pc:picChg chg="mod">
          <ac:chgData name="Supreet B" userId="c3c0c28ac0f4d38f" providerId="LiveId" clId="{859E9742-F5F8-4B5D-AEB8-561DBEAFCF36}" dt="2021-01-31T06:51:41.661" v="163" actId="14100"/>
          <ac:picMkLst>
            <pc:docMk/>
            <pc:sldMk cId="3748368734" sldId="256"/>
            <ac:picMk id="16" creationId="{EC43413B-CC3F-4073-8890-6B213FA0D9EE}"/>
          </ac:picMkLst>
        </pc:picChg>
        <pc:picChg chg="mod">
          <ac:chgData name="Supreet B" userId="c3c0c28ac0f4d38f" providerId="LiveId" clId="{859E9742-F5F8-4B5D-AEB8-561DBEAFCF36}" dt="2021-01-31T06:51:14.201" v="160" actId="14100"/>
          <ac:picMkLst>
            <pc:docMk/>
            <pc:sldMk cId="3748368734" sldId="256"/>
            <ac:picMk id="18" creationId="{089659F9-0396-4C34-8677-FBE62DBC9F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C134-B588-4080-A14D-7AE6352C8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1F3DD-D61E-4F21-8182-31B833F0E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F687E-D7F2-4CBE-A5E9-37D15BF9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0410-C5A7-43A4-A544-C153AA78BDC5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C7077-A59A-48B3-9B7A-01E1CAFA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1E4D6-33FD-42C0-8F4C-46F87A6C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DCC1-BEAE-44BB-9C11-80BDCC99B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65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7295-CE2F-4055-87F9-94616DF9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AF955-0CEC-4D4F-A5E8-59CEBDA0A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5BB11-6B80-4338-8DB4-3FF0B7F9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0410-C5A7-43A4-A544-C153AA78BDC5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75C1B-5618-4036-8570-696420C1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BADA3-000B-4ECB-9F4C-ED0C9A82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DCC1-BEAE-44BB-9C11-80BDCC99B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72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0FB41-D346-443A-8125-21E3DAF68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8190C-3F36-4B19-98E6-4ACE2B854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211D9-EAA7-4CF3-8828-6100FAA1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0410-C5A7-43A4-A544-C153AA78BDC5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5C1DE-6754-4C3F-AD16-D52C2148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5450A-9084-4E68-AC57-9BD39267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DCC1-BEAE-44BB-9C11-80BDCC99B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64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521D-60BD-4928-A04B-EFADCD9D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9D081-7871-4BBF-B24A-B8B917DA0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B4C7C-7C77-47EF-B553-B97F4DAA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0410-C5A7-43A4-A544-C153AA78BDC5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B3488-4854-4101-B36A-F77FB9E6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AE695-8FD4-4078-95F3-D427C7E7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DCC1-BEAE-44BB-9C11-80BDCC99B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30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9C9A6-8D8E-4D65-B606-333258EFD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0FB1E-6D1C-420E-A83E-EA7B87077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8A89F-7B96-42C1-8800-B86BA8A1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0410-C5A7-43A4-A544-C153AA78BDC5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9B715-4622-46F1-ADA3-2A97D521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7FFEF-CEAB-4B75-A360-23B846CE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DCC1-BEAE-44BB-9C11-80BDCC99B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38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AA02-C77B-4FCD-9332-88AF897C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50392-3A43-43D8-A820-7B0A4C682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ADDF3-26A5-422E-AB2B-AFE0B83CA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96B0F-C7BC-4265-9FD0-8C934D10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0410-C5A7-43A4-A544-C153AA78BDC5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74582-1F73-48B2-BC8E-A650A4A4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D5393-03A0-410C-9AC2-C9DD4232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DCC1-BEAE-44BB-9C11-80BDCC99B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89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4896-F369-4E84-BE90-361294A7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B0D12-BB3D-4310-BF37-DC8CAD965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2D0B4-415A-4858-B272-A80FAF732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EEA5A-6E1B-459B-8137-19FBB3309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28EF3-B93E-4C30-AEFD-0C2CE03BE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91029-D0E8-44E6-9D17-BCA5C76A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0410-C5A7-43A4-A544-C153AA78BDC5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25E42-ECF5-429E-8423-F3B17F39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84B10-4000-4269-8810-DA3E2E9F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DCC1-BEAE-44BB-9C11-80BDCC99B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89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7213-79CD-41F3-9A9E-1044D0B6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BA45D-B06D-4E09-9954-D99B0C3D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0410-C5A7-43A4-A544-C153AA78BDC5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EFA51-6BB1-4E6A-BD2D-F0DBED95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34556-481E-4398-9EEB-DA40C4AF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DCC1-BEAE-44BB-9C11-80BDCC99B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07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FAF71-0F5F-4897-AAFB-59CD5D63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0410-C5A7-43A4-A544-C153AA78BDC5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C7903-7765-4E39-876E-B85C1414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D26A5-6AB7-4DD0-A4B1-A6D64F19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DCC1-BEAE-44BB-9C11-80BDCC99B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08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4814-B04D-4EFD-866E-0400E616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0E9CB-5420-4E10-9D96-810DE36A0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ED5E9-8E7B-4736-BDD0-F86A97BC9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6F2D5-9A9C-4732-8768-66B6FA67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0410-C5A7-43A4-A544-C153AA78BDC5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0511A-32C2-4D38-917E-3BB96F6F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F6F48-7F29-4ACE-99FC-7452826C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DCC1-BEAE-44BB-9C11-80BDCC99B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91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98B2-B4E5-41C8-8C98-009B0E5D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2060E-FF46-4007-9529-58A484EDC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E20CE-29BC-460D-989C-DDC3AFC26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BC2F2-10B0-437B-B2DC-597FAE49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0410-C5A7-43A4-A544-C153AA78BDC5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0D6CD-90F8-491D-9605-B4DB08C7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E5A37-CBA9-4BA8-84AC-CB684C86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DCC1-BEAE-44BB-9C11-80BDCC99B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71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2D1E0-685A-4E6A-B6AD-1C9C034C0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A3C05-372A-478F-8F7B-0BB327785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6AE3E-6C50-4E15-B25F-A950D1772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F0410-C5A7-43A4-A544-C153AA78BDC5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6AC77-12FA-4790-A956-ABB7FE72E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C222-A539-4418-9508-228898565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2DCC1-BEAE-44BB-9C11-80BDCC99B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48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conveyor-belt-freight-goods-304959/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hyperlink" Target="https://www.pxfuel.com/en/search?q=conveyor+belt" TargetMode="External"/><Relationship Id="rId4" Type="http://schemas.openxmlformats.org/officeDocument/2006/relationships/image" Target="../media/image3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ED42-5AAA-453D-A8E8-E29025784E2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122363"/>
            <a:ext cx="9144000" cy="2387600"/>
          </a:xfrm>
        </p:spPr>
        <p:txBody>
          <a:bodyPr/>
          <a:lstStyle/>
          <a:p>
            <a:r>
              <a:rPr lang="en-US" dirty="0"/>
              <a:t>      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8B7453-1023-4821-B152-0D29546F1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047356"/>
              </p:ext>
            </p:extLst>
          </p:nvPr>
        </p:nvGraphicFramePr>
        <p:xfrm>
          <a:off x="1875453" y="142043"/>
          <a:ext cx="7203820" cy="6012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764">
                  <a:extLst>
                    <a:ext uri="{9D8B030D-6E8A-4147-A177-3AD203B41FA5}">
                      <a16:colId xmlns:a16="http://schemas.microsoft.com/office/drawing/2014/main" val="1199811262"/>
                    </a:ext>
                  </a:extLst>
                </a:gridCol>
                <a:gridCol w="1440764">
                  <a:extLst>
                    <a:ext uri="{9D8B030D-6E8A-4147-A177-3AD203B41FA5}">
                      <a16:colId xmlns:a16="http://schemas.microsoft.com/office/drawing/2014/main" val="2298798577"/>
                    </a:ext>
                  </a:extLst>
                </a:gridCol>
                <a:gridCol w="1440764">
                  <a:extLst>
                    <a:ext uri="{9D8B030D-6E8A-4147-A177-3AD203B41FA5}">
                      <a16:colId xmlns:a16="http://schemas.microsoft.com/office/drawing/2014/main" val="2963994414"/>
                    </a:ext>
                  </a:extLst>
                </a:gridCol>
                <a:gridCol w="1440764">
                  <a:extLst>
                    <a:ext uri="{9D8B030D-6E8A-4147-A177-3AD203B41FA5}">
                      <a16:colId xmlns:a16="http://schemas.microsoft.com/office/drawing/2014/main" val="392006309"/>
                    </a:ext>
                  </a:extLst>
                </a:gridCol>
                <a:gridCol w="1440764">
                  <a:extLst>
                    <a:ext uri="{9D8B030D-6E8A-4147-A177-3AD203B41FA5}">
                      <a16:colId xmlns:a16="http://schemas.microsoft.com/office/drawing/2014/main" val="3001257333"/>
                    </a:ext>
                  </a:extLst>
                </a:gridCol>
              </a:tblGrid>
              <a:tr h="56784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MEANS.01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MEANS.02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MEANS.03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MEANS.04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125197"/>
                  </a:ext>
                </a:extLst>
              </a:tr>
              <a:tr h="1123858">
                <a:tc>
                  <a:txBody>
                    <a:bodyPr/>
                    <a:lstStyle/>
                    <a:p>
                      <a:r>
                        <a:rPr lang="en-US" dirty="0"/>
                        <a:t>HOLD DESIGN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018132"/>
                  </a:ext>
                </a:extLst>
              </a:tr>
              <a:tr h="1273709">
                <a:tc>
                  <a:txBody>
                    <a:bodyPr/>
                    <a:lstStyle/>
                    <a:p>
                      <a:r>
                        <a:rPr lang="en-US" dirty="0"/>
                        <a:t>STAMP DESIGN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HYDRAULIC </a:t>
                      </a:r>
                    </a:p>
                    <a:p>
                      <a:r>
                        <a:rPr lang="en-US" dirty="0"/>
                        <a:t>   STAMPING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724560"/>
                  </a:ext>
                </a:extLst>
              </a:tr>
              <a:tr h="1208780">
                <a:tc>
                  <a:txBody>
                    <a:bodyPr/>
                    <a:lstStyle/>
                    <a:p>
                      <a:r>
                        <a:rPr lang="en-US" dirty="0"/>
                        <a:t>FORWARD SWEET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sz="1200" b="1" dirty="0"/>
                        <a:t>CONVEYER BELT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sz="1200" b="1" dirty="0"/>
                        <a:t>TRACK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RAKE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771"/>
                  </a:ext>
                </a:extLst>
              </a:tr>
              <a:tr h="918976">
                <a:tc>
                  <a:txBody>
                    <a:bodyPr/>
                    <a:lstStyle/>
                    <a:p>
                      <a:r>
                        <a:rPr lang="en-US" dirty="0"/>
                        <a:t>COLLECT SWEET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28491"/>
                  </a:ext>
                </a:extLst>
              </a:tr>
              <a:tr h="918976">
                <a:tc>
                  <a:txBody>
                    <a:bodyPr/>
                    <a:lstStyle/>
                    <a:p>
                      <a:r>
                        <a:rPr lang="en-US" dirty="0"/>
                        <a:t>DETECT SWEET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 SENSOR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ULTRASONIC SENSOR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46870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E16EFC7-A180-486B-A9B8-404F9DA34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557134"/>
              </p:ext>
            </p:extLst>
          </p:nvPr>
        </p:nvGraphicFramePr>
        <p:xfrm>
          <a:off x="1875453" y="6154186"/>
          <a:ext cx="7238759" cy="860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752">
                  <a:extLst>
                    <a:ext uri="{9D8B030D-6E8A-4147-A177-3AD203B41FA5}">
                      <a16:colId xmlns:a16="http://schemas.microsoft.com/office/drawing/2014/main" val="4122286823"/>
                    </a:ext>
                  </a:extLst>
                </a:gridCol>
                <a:gridCol w="1447752">
                  <a:extLst>
                    <a:ext uri="{9D8B030D-6E8A-4147-A177-3AD203B41FA5}">
                      <a16:colId xmlns:a16="http://schemas.microsoft.com/office/drawing/2014/main" val="2273915177"/>
                    </a:ext>
                  </a:extLst>
                </a:gridCol>
                <a:gridCol w="1384476">
                  <a:extLst>
                    <a:ext uri="{9D8B030D-6E8A-4147-A177-3AD203B41FA5}">
                      <a16:colId xmlns:a16="http://schemas.microsoft.com/office/drawing/2014/main" val="2720486694"/>
                    </a:ext>
                  </a:extLst>
                </a:gridCol>
                <a:gridCol w="1511027">
                  <a:extLst>
                    <a:ext uri="{9D8B030D-6E8A-4147-A177-3AD203B41FA5}">
                      <a16:colId xmlns:a16="http://schemas.microsoft.com/office/drawing/2014/main" val="1779590791"/>
                    </a:ext>
                  </a:extLst>
                </a:gridCol>
                <a:gridCol w="1447752">
                  <a:extLst>
                    <a:ext uri="{9D8B030D-6E8A-4147-A177-3AD203B41FA5}">
                      <a16:colId xmlns:a16="http://schemas.microsoft.com/office/drawing/2014/main" val="730037490"/>
                    </a:ext>
                  </a:extLst>
                </a:gridCol>
              </a:tblGrid>
              <a:tr h="438243">
                <a:tc>
                  <a:txBody>
                    <a:bodyPr/>
                    <a:lstStyle/>
                    <a:p>
                      <a:r>
                        <a:rPr lang="en-US" dirty="0"/>
                        <a:t>INDICATION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ALARM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577951"/>
                  </a:ext>
                </a:extLst>
              </a:tr>
              <a:tr h="42270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85007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8CEEFB5-01F1-4CA8-B7B3-38E0873DA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06" y="678556"/>
            <a:ext cx="1498424" cy="10730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087159-103E-445D-B5FB-6E1B293F4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481" y="703813"/>
            <a:ext cx="1456926" cy="1047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353C6E-D4BC-4672-8756-1F5FDC312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34" y="703814"/>
            <a:ext cx="1392806" cy="10730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43413B-CC3F-4073-8890-6B213FA0D9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555" y="1760819"/>
            <a:ext cx="1456926" cy="13082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89659F9-0396-4C34-8677-FBE62DBC9F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075" y="1776817"/>
            <a:ext cx="1408351" cy="1268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9151EA-4888-4890-B9BF-F77281F15B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rot="21338936">
            <a:off x="3305291" y="2956117"/>
            <a:ext cx="1427299" cy="969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E1D4ED-01F8-4DED-8F5F-BDA066E1DB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754075" y="3069069"/>
            <a:ext cx="1408351" cy="74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6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45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</dc:title>
  <dc:creator>Supreet B</dc:creator>
  <cp:lastModifiedBy>Supreet B</cp:lastModifiedBy>
  <cp:revision>7</cp:revision>
  <dcterms:created xsi:type="dcterms:W3CDTF">2021-01-29T15:01:58Z</dcterms:created>
  <dcterms:modified xsi:type="dcterms:W3CDTF">2021-01-31T06:52:03Z</dcterms:modified>
</cp:coreProperties>
</file>