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CBD6-8B52-4127-8AF0-2976D913BF87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9796-DE50-4981-A0DA-E5DC917057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STAMPING MACHINE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8534400" cy="320040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/>
              <a:t>Sanitising</a:t>
            </a:r>
            <a:r>
              <a:rPr lang="en-US" sz="1600" dirty="0" smtClean="0"/>
              <a:t>                       Sense the                         movement              stamping                                display                  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                        hand</a:t>
            </a:r>
          </a:p>
          <a:p>
            <a:pPr algn="l"/>
            <a:r>
              <a:rPr lang="en-US" sz="1600" dirty="0" smtClean="0"/>
              <a:t>                                                                                                                    3.stamp on hand       1.number of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                                          stamps per day</a:t>
            </a:r>
          </a:p>
          <a:p>
            <a:pPr algn="l"/>
            <a:r>
              <a:rPr lang="en-US" sz="1600" dirty="0" smtClean="0"/>
              <a:t>2.Dispense                    1.sense the hand.           1.rotation</a:t>
            </a:r>
          </a:p>
          <a:p>
            <a:pPr algn="l"/>
            <a:r>
              <a:rPr lang="en-US" sz="1600" dirty="0" smtClean="0"/>
              <a:t>                                                                                of the stamp              2.ink the stamp</a:t>
            </a:r>
          </a:p>
          <a:p>
            <a:pPr algn="l"/>
            <a:r>
              <a:rPr lang="en-US" sz="1600" dirty="0" smtClean="0"/>
              <a:t>Sanitizer.                   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     1.hold ink pad</a:t>
            </a:r>
          </a:p>
          <a:p>
            <a:pPr algn="l"/>
            <a:r>
              <a:rPr lang="en-US" sz="1600" dirty="0" smtClean="0"/>
              <a:t>1.Store sanitizer.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67994" y="1218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524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667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0574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2095500" y="2933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076700" y="163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962400" y="2743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448300" y="163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658100" y="163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77343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5800" y="1371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457200" y="13716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342900" y="4076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56007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55245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57150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STAMPING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STAMPING MACHINE</dc:title>
  <dc:creator>USER</dc:creator>
  <cp:lastModifiedBy>USER</cp:lastModifiedBy>
  <cp:revision>2</cp:revision>
  <dcterms:created xsi:type="dcterms:W3CDTF">2021-01-28T18:09:11Z</dcterms:created>
  <dcterms:modified xsi:type="dcterms:W3CDTF">2021-01-28T18:26:31Z</dcterms:modified>
</cp:coreProperties>
</file>