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BA7D-3992-4749-A36A-ADF5E07E3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844C5-BEDE-470F-97EC-9881F9A8D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1A22F-0111-401A-9E0C-42AEA0D0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F96F-B5E6-4E6D-BC68-D96CDADC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B14DC-1B25-4C32-BFD0-B48809FB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9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547A-36B0-4028-AC71-CD35EF07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D2F54-58D4-4485-ADF3-6D419093A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A0518-56A9-406C-98B2-59B1CBD6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3EB6E-05E7-4551-AE8C-98DA3E03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4B32-83AD-4A76-9D96-630AE4AE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54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09F2B-6BA5-4EB4-AA89-06A399899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3C0E8-9825-4172-B646-E9A585D7B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B185-B961-4FAF-A537-8CF9D7C3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1571-E5D5-4F4A-8354-41983597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EF716-B5BE-4ADE-AF27-6089AA9F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47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B843-644A-41F1-8D1E-1CFF3779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9F8B-FB2D-49BC-B5E6-D91FDEB5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A83D-843A-4F1F-9512-FE88BFF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C5C2-68DA-4B66-BEA1-4C490B65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3A0A3-182D-4639-86C8-F6DC05A2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4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1AC4-8547-45F2-8101-9251D548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A22A4-6024-45CC-8353-10F04D525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F230-3E04-4FBC-86F7-266B3472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34DD4-0A44-4640-B45C-2F903B2D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9D74-8F09-4EB4-8B83-D005F6A4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33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56F7-086B-4B49-988E-BFDBAD94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15A7-3781-4774-8F08-4E68E68B0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F47C0-7F75-49EA-8C58-3DDE46B4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239FC-4BB3-4022-AF17-3EE217C0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1840-7608-430B-A945-D2B96EC9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AB0FA-4773-4EA4-8DAD-3CDB04A2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64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8664-885F-4249-8F49-1E42CB52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88C5-67D1-4ADF-BCFC-29C7AA3B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6E7E4-10D7-45DF-9163-58D0C137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8EBF2-A89E-4354-BAB3-4C349E457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01663-831F-48FB-8786-DDA1E96FA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2A492-2008-4311-82E1-E1D6239E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6DE61-BAD9-4D04-B5CC-340575D7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AF99B-C031-41BF-A786-B08CAD56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45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132D-A933-420D-8AF4-CF1C2A14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BF832-FE53-4C37-BBA4-0FD31A4A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70B44-FC39-4611-AB21-9E636C5E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BC94A-D5A2-4F76-A5D8-C0D1C59F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2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5486A-7290-4641-8F8A-4B6432D3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52522-C973-4F91-AF6F-35552792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83C82-419D-4B9F-9D8F-3768A345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8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8A05-90E2-41E9-B549-D709F4A4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4CC1-7D0F-4A3A-9D4E-62552578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476F8-C00B-43EC-B839-7B736523E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539B9-3DA3-4AE2-B9EC-D185720C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D30D5-343E-4042-AA3F-3F715674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611B6-8351-4914-9A41-1270A032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72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43F6-D864-4D98-94C4-EF81947B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E7C14-784D-4F08-933B-E33857F1B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A967E-3D2E-4A4F-A858-640BB29BC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938EA-D6E3-40F9-A34B-27E23E7E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7731F-69B3-44BD-B0BA-A057A432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8590-6EF5-419A-9757-2D4A17AC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452E7-42E4-4494-93FC-7E17CF05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D6CDA-2F47-4F4C-98A7-5A5B51469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C106-80F3-4B3F-8109-4AA1C5FC9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25ED-04B3-4323-924E-B9EF1DBB0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85B6-2E28-4DA7-B682-E7E47386C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0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F6BAF3-CC1F-4EE8-A5C9-45F2EE15A29E}"/>
              </a:ext>
            </a:extLst>
          </p:cNvPr>
          <p:cNvSpPr/>
          <p:nvPr/>
        </p:nvSpPr>
        <p:spPr>
          <a:xfrm>
            <a:off x="521287" y="1232298"/>
            <a:ext cx="180982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MOTION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>
                <a:latin typeface="+mj-lt"/>
              </a:rPr>
              <a:t>UNIT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6A146-B04A-4E84-B823-33D4BFF78A84}"/>
              </a:ext>
            </a:extLst>
          </p:cNvPr>
          <p:cNvSpPr/>
          <p:nvPr/>
        </p:nvSpPr>
        <p:spPr>
          <a:xfrm>
            <a:off x="2635572" y="1230701"/>
            <a:ext cx="1594719" cy="502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UNIT 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9F7DA9-D413-4001-B6CA-F6861374B7F8}"/>
              </a:ext>
            </a:extLst>
          </p:cNvPr>
          <p:cNvSpPr/>
          <p:nvPr/>
        </p:nvSpPr>
        <p:spPr>
          <a:xfrm>
            <a:off x="4571441" y="1230701"/>
            <a:ext cx="2294965" cy="502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INDICATION UNIT 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C0991A9-1265-4579-91EA-20AFE57AA87A}"/>
              </a:ext>
            </a:extLst>
          </p:cNvPr>
          <p:cNvSpPr/>
          <p:nvPr/>
        </p:nvSpPr>
        <p:spPr>
          <a:xfrm>
            <a:off x="7170871" y="1230701"/>
            <a:ext cx="2294965" cy="502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OBJECTS UNIT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D38D4F-0C9B-4417-AF22-D0DE47D77C80}"/>
              </a:ext>
            </a:extLst>
          </p:cNvPr>
          <p:cNvSpPr/>
          <p:nvPr/>
        </p:nvSpPr>
        <p:spPr>
          <a:xfrm>
            <a:off x="9770301" y="1203113"/>
            <a:ext cx="1937097" cy="5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CASING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500C9C-5183-4C8B-B799-19D9E218A9E1}"/>
              </a:ext>
            </a:extLst>
          </p:cNvPr>
          <p:cNvSpPr/>
          <p:nvPr/>
        </p:nvSpPr>
        <p:spPr>
          <a:xfrm>
            <a:off x="2868460" y="26034"/>
            <a:ext cx="5586608" cy="663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KINEMATIC ANIMAL MONKEY</a:t>
            </a:r>
            <a:endParaRPr lang="en-IN" sz="3200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F90CB1E8-B4B2-4320-9BE9-4C3798F19FCA}"/>
              </a:ext>
            </a:extLst>
          </p:cNvPr>
          <p:cNvSpPr/>
          <p:nvPr/>
        </p:nvSpPr>
        <p:spPr>
          <a:xfrm>
            <a:off x="1227551" y="1732725"/>
            <a:ext cx="425885" cy="70985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3845C31-825A-4E30-8BC0-66C16F899195}"/>
              </a:ext>
            </a:extLst>
          </p:cNvPr>
          <p:cNvSpPr/>
          <p:nvPr/>
        </p:nvSpPr>
        <p:spPr>
          <a:xfrm>
            <a:off x="3219988" y="1732725"/>
            <a:ext cx="425885" cy="70985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F55A459-7F50-4C7C-A3FD-532881452019}"/>
              </a:ext>
            </a:extLst>
          </p:cNvPr>
          <p:cNvSpPr/>
          <p:nvPr/>
        </p:nvSpPr>
        <p:spPr>
          <a:xfrm>
            <a:off x="5446205" y="1732725"/>
            <a:ext cx="429294" cy="70985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BB22884-EE2E-425B-AF52-97B9F547A065}"/>
              </a:ext>
            </a:extLst>
          </p:cNvPr>
          <p:cNvSpPr/>
          <p:nvPr/>
        </p:nvSpPr>
        <p:spPr>
          <a:xfrm>
            <a:off x="8125984" y="1732725"/>
            <a:ext cx="429294" cy="70985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CEEDEA3-A71E-40CC-9966-572AE633C062}"/>
              </a:ext>
            </a:extLst>
          </p:cNvPr>
          <p:cNvSpPr/>
          <p:nvPr/>
        </p:nvSpPr>
        <p:spPr>
          <a:xfrm>
            <a:off x="651353" y="2442575"/>
            <a:ext cx="1643067" cy="5004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Stand still</a:t>
            </a:r>
            <a:endParaRPr lang="en-IN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1759CA3-5A2C-43BC-990F-F8E3CDA80878}"/>
              </a:ext>
            </a:extLst>
          </p:cNvPr>
          <p:cNvSpPr/>
          <p:nvPr/>
        </p:nvSpPr>
        <p:spPr>
          <a:xfrm>
            <a:off x="2632620" y="2442573"/>
            <a:ext cx="1594719" cy="5004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Messages</a:t>
            </a:r>
          </a:p>
          <a:p>
            <a:pPr algn="ctr"/>
            <a:r>
              <a:rPr lang="en-US" dirty="0"/>
              <a:t>(simple)</a:t>
            </a:r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A38C2CF-F7FF-415A-87F0-403D31CD665A}"/>
              </a:ext>
            </a:extLst>
          </p:cNvPr>
          <p:cNvSpPr/>
          <p:nvPr/>
        </p:nvSpPr>
        <p:spPr>
          <a:xfrm>
            <a:off x="4717128" y="2442573"/>
            <a:ext cx="1881047" cy="5004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 music/make sound </a:t>
            </a:r>
            <a:endParaRPr lang="en-IN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83CDBA9-5F2B-4B1A-BB45-75E9D012494A}"/>
              </a:ext>
            </a:extLst>
          </p:cNvPr>
          <p:cNvSpPr/>
          <p:nvPr/>
        </p:nvSpPr>
        <p:spPr>
          <a:xfrm>
            <a:off x="7264415" y="2442573"/>
            <a:ext cx="2294965" cy="5004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Hold/release object</a:t>
            </a:r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F8F4BB-A1A4-4F08-9B8B-E51AFBB35FCC}"/>
              </a:ext>
            </a:extLst>
          </p:cNvPr>
          <p:cNvSpPr/>
          <p:nvPr/>
        </p:nvSpPr>
        <p:spPr>
          <a:xfrm>
            <a:off x="2632619" y="3237669"/>
            <a:ext cx="1594719" cy="382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on</a:t>
            </a:r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1ECABE3-8C0D-4054-BB5E-F3A7C62D1B4B}"/>
              </a:ext>
            </a:extLst>
          </p:cNvPr>
          <p:cNvSpPr/>
          <p:nvPr/>
        </p:nvSpPr>
        <p:spPr>
          <a:xfrm>
            <a:off x="4717128" y="3340047"/>
            <a:ext cx="1881047" cy="382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Initiate picking</a:t>
            </a:r>
            <a:endParaRPr lang="en-IN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A9EE596-C360-4804-9510-97B984CDD72B}"/>
              </a:ext>
            </a:extLst>
          </p:cNvPr>
          <p:cNvSpPr/>
          <p:nvPr/>
        </p:nvSpPr>
        <p:spPr>
          <a:xfrm>
            <a:off x="7264415" y="3255761"/>
            <a:ext cx="2294965" cy="4055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Grip object</a:t>
            </a:r>
            <a:endParaRPr lang="en-IN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11E36EB-DA4E-422A-88A7-16F245B3733B}"/>
              </a:ext>
            </a:extLst>
          </p:cNvPr>
          <p:cNvSpPr/>
          <p:nvPr/>
        </p:nvSpPr>
        <p:spPr>
          <a:xfrm>
            <a:off x="4717128" y="3928424"/>
            <a:ext cx="1881047" cy="5308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picked</a:t>
            </a:r>
          </a:p>
          <a:p>
            <a:pPr algn="ctr"/>
            <a:r>
              <a:rPr lang="en-US" dirty="0"/>
              <a:t>(yes/no)</a:t>
            </a:r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7CA0CBE-A7D0-49E1-BA54-C63F2207FAFB}"/>
              </a:ext>
            </a:extLst>
          </p:cNvPr>
          <p:cNvSpPr/>
          <p:nvPr/>
        </p:nvSpPr>
        <p:spPr>
          <a:xfrm>
            <a:off x="7264414" y="3961709"/>
            <a:ext cx="2294965" cy="3848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squeeze object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FD06A09-7A3C-4F07-A8B9-305621F03633}"/>
              </a:ext>
            </a:extLst>
          </p:cNvPr>
          <p:cNvSpPr/>
          <p:nvPr/>
        </p:nvSpPr>
        <p:spPr>
          <a:xfrm>
            <a:off x="7264416" y="5248405"/>
            <a:ext cx="2294964" cy="4885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Control/operate the system-user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5EC6013-B00E-42E2-9342-F0C54E90D2C7}"/>
              </a:ext>
            </a:extLst>
          </p:cNvPr>
          <p:cNvSpPr/>
          <p:nvPr/>
        </p:nvSpPr>
        <p:spPr>
          <a:xfrm>
            <a:off x="7264415" y="5909477"/>
            <a:ext cx="2294964" cy="8295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 and down movement of both hands</a:t>
            </a:r>
            <a:endParaRPr lang="en-IN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A227B36-318E-44E5-A1DD-A6F6D75DFDA4}"/>
              </a:ext>
            </a:extLst>
          </p:cNvPr>
          <p:cNvSpPr/>
          <p:nvPr/>
        </p:nvSpPr>
        <p:spPr>
          <a:xfrm>
            <a:off x="7264415" y="4597052"/>
            <a:ext cx="2294963" cy="37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Sense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65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13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GAYAKWAD</dc:creator>
  <cp:lastModifiedBy>KARTIK GAYAKWAD</cp:lastModifiedBy>
  <cp:revision>3</cp:revision>
  <dcterms:created xsi:type="dcterms:W3CDTF">2022-01-19T07:41:42Z</dcterms:created>
  <dcterms:modified xsi:type="dcterms:W3CDTF">2022-01-19T07:55:05Z</dcterms:modified>
</cp:coreProperties>
</file>