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2BA7D-3992-4749-A36A-ADF5E07E3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1844C5-BEDE-470F-97EC-9881F9A8DB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1A22F-0111-401A-9E0C-42AEA0D02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AC338-0405-42CE-8A73-770CAA73CE28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2F96F-B5E6-4E6D-BC68-D96CDADC3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B14DC-1B25-4C32-BFD0-B48809FB7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1A61-4FDD-4E03-BC6F-53BD27CF0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494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2547A-36B0-4028-AC71-CD35EF078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0D2F54-58D4-4485-ADF3-6D419093A9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A0518-56A9-406C-98B2-59B1CBD6D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AC338-0405-42CE-8A73-770CAA73CE28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3EB6E-05E7-4551-AE8C-98DA3E03B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04B32-83AD-4A76-9D96-630AE4AE1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1A61-4FDD-4E03-BC6F-53BD27CF0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544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109F2B-6BA5-4EB4-AA89-06A399899F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3C0E8-9825-4172-B646-E9A585D7B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AB185-B961-4FAF-A537-8CF9D7C3E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AC338-0405-42CE-8A73-770CAA73CE28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A1571-E5D5-4F4A-8354-419835970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EF716-B5BE-4ADE-AF27-6089AA9FF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1A61-4FDD-4E03-BC6F-53BD27CF0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476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5B843-644A-41F1-8D1E-1CFF37794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39F8B-FB2D-49BC-B5E6-D91FDEB53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CA83D-843A-4F1F-9512-FE88BFF53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AC338-0405-42CE-8A73-770CAA73CE28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DC5C2-68DA-4B66-BEA1-4C490B65F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3A0A3-182D-4639-86C8-F6DC05A28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1A61-4FDD-4E03-BC6F-53BD27CF0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54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91AC4-8547-45F2-8101-9251D5483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A22A4-6024-45CC-8353-10F04D525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EF230-3E04-4FBC-86F7-266B34723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AC338-0405-42CE-8A73-770CAA73CE28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34DD4-0A44-4640-B45C-2F903B2D0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39D74-8F09-4EB4-8B83-D005F6A47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1A61-4FDD-4E03-BC6F-53BD27CF0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1330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F56F7-086B-4B49-988E-BFDBAD946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A15A7-3781-4774-8F08-4E68E68B0E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5F47C0-7F75-49EA-8C58-3DDE46B4A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239FC-4BB3-4022-AF17-3EE217C01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AC338-0405-42CE-8A73-770CAA73CE28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71840-7608-430B-A945-D2B96EC97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AB0FA-4773-4EA4-8DAD-3CDB04A2B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1A61-4FDD-4E03-BC6F-53BD27CF0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644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C8664-885F-4249-8F49-1E42CB52C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B88C5-67D1-4ADF-BCFC-29C7AA3B5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46E7E4-10D7-45DF-9163-58D0C1372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F8EBF2-A89E-4354-BAB3-4C349E457D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C01663-831F-48FB-8786-DDA1E96FA6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D2A492-2008-4311-82E1-E1D6239ED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AC338-0405-42CE-8A73-770CAA73CE28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76DE61-BAD9-4D04-B5CC-340575D77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4AF99B-C031-41BF-A786-B08CAD569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1A61-4FDD-4E03-BC6F-53BD27CF0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457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A132D-A933-420D-8AF4-CF1C2A148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0BF832-FE53-4C37-BBA4-0FD31A4A0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AC338-0405-42CE-8A73-770CAA73CE28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D70B44-FC39-4611-AB21-9E636C5E6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BC94A-D5A2-4F76-A5D8-C0D1C59FA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1A61-4FDD-4E03-BC6F-53BD27CF0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222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E5486A-7290-4641-8F8A-4B6432D37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AC338-0405-42CE-8A73-770CAA73CE28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B52522-C973-4F91-AF6F-35552792E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A83C82-419D-4B9F-9D8F-3768A3453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1A61-4FDD-4E03-BC6F-53BD27CF0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180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78A05-90E2-41E9-B549-D709F4A40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74CC1-7D0F-4A3A-9D4E-625525781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9476F8-C00B-43EC-B839-7B736523E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539B9-3DA3-4AE2-B9EC-D185720CE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AC338-0405-42CE-8A73-770CAA73CE28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D30D5-343E-4042-AA3F-3F7156743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611B6-8351-4914-9A41-1270A032E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1A61-4FDD-4E03-BC6F-53BD27CF0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723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B43F6-D864-4D98-94C4-EF81947BC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2E7C14-784D-4F08-933B-E33857F1BF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CA967E-3D2E-4A4F-A858-640BB29BC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6938EA-D6E3-40F9-A34B-27E23E7E7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AC338-0405-42CE-8A73-770CAA73CE28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87731F-69B3-44BD-B0BA-A057A4325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3E8590-6EF5-419A-9757-2D4A17AC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1A61-4FDD-4E03-BC6F-53BD27CF0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434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1452E7-42E4-4494-93FC-7E17CF055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D6CDA-2F47-4F4C-98A7-5A5B51469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6C106-80F3-4B3F-8109-4AA1C5FC9D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AC338-0405-42CE-8A73-770CAA73CE28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025ED-04B3-4323-924E-B9EF1DBB0D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585B6-2E28-4DA7-B682-E7E47386C4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71A61-4FDD-4E03-BC6F-53BD27CF0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700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BF6BAF3-CC1F-4EE8-A5C9-45F2EE15A29E}"/>
              </a:ext>
            </a:extLst>
          </p:cNvPr>
          <p:cNvSpPr/>
          <p:nvPr/>
        </p:nvSpPr>
        <p:spPr>
          <a:xfrm>
            <a:off x="402606" y="1236050"/>
            <a:ext cx="1809820" cy="50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+mj-lt"/>
              </a:rPr>
              <a:t>MOTION UNIT</a:t>
            </a:r>
            <a:r>
              <a:rPr lang="en-US" sz="2000" dirty="0">
                <a:latin typeface="Arial Black" panose="020B0A04020102020204" pitchFamily="34" charset="0"/>
              </a:rPr>
              <a:t>  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79F7DA9-D413-4001-B6CA-F6861374B7F8}"/>
              </a:ext>
            </a:extLst>
          </p:cNvPr>
          <p:cNvSpPr/>
          <p:nvPr/>
        </p:nvSpPr>
        <p:spPr>
          <a:xfrm>
            <a:off x="4571441" y="1230701"/>
            <a:ext cx="2294965" cy="502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INDICATION UNIT </a:t>
            </a:r>
            <a:endParaRPr lang="en-IN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C0991A9-1265-4579-91EA-20AFE57AA87A}"/>
              </a:ext>
            </a:extLst>
          </p:cNvPr>
          <p:cNvSpPr/>
          <p:nvPr/>
        </p:nvSpPr>
        <p:spPr>
          <a:xfrm>
            <a:off x="7170871" y="1230701"/>
            <a:ext cx="2294965" cy="502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 OBJECTS UNIT</a:t>
            </a:r>
            <a:endParaRPr lang="en-IN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AD38D4F-0C9B-4417-AF22-D0DE47D77C80}"/>
              </a:ext>
            </a:extLst>
          </p:cNvPr>
          <p:cNvSpPr/>
          <p:nvPr/>
        </p:nvSpPr>
        <p:spPr>
          <a:xfrm>
            <a:off x="9770301" y="1203113"/>
            <a:ext cx="1937097" cy="5296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CASING UNIT</a:t>
            </a:r>
            <a:endParaRPr lang="en-IN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8500C9C-5183-4C8B-B799-19D9E218A9E1}"/>
              </a:ext>
            </a:extLst>
          </p:cNvPr>
          <p:cNvSpPr/>
          <p:nvPr/>
        </p:nvSpPr>
        <p:spPr>
          <a:xfrm>
            <a:off x="2868460" y="26034"/>
            <a:ext cx="5586608" cy="6638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KINEMATIC ANIMAL MONKEY</a:t>
            </a:r>
            <a:endParaRPr lang="en-IN" sz="3200" dirty="0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F90CB1E8-B4B2-4320-9BE9-4C3798F19FCA}"/>
              </a:ext>
            </a:extLst>
          </p:cNvPr>
          <p:cNvSpPr/>
          <p:nvPr/>
        </p:nvSpPr>
        <p:spPr>
          <a:xfrm>
            <a:off x="1099512" y="1731128"/>
            <a:ext cx="416008" cy="709850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13845C31-825A-4E30-8BC0-66C16F899195}"/>
              </a:ext>
            </a:extLst>
          </p:cNvPr>
          <p:cNvSpPr/>
          <p:nvPr/>
        </p:nvSpPr>
        <p:spPr>
          <a:xfrm>
            <a:off x="3219988" y="1732725"/>
            <a:ext cx="425885" cy="709850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DF55A459-7F50-4C7C-A3FD-532881452019}"/>
              </a:ext>
            </a:extLst>
          </p:cNvPr>
          <p:cNvSpPr/>
          <p:nvPr/>
        </p:nvSpPr>
        <p:spPr>
          <a:xfrm>
            <a:off x="5446205" y="1732725"/>
            <a:ext cx="429294" cy="709850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0BB22884-EE2E-425B-AF52-97B9F547A065}"/>
              </a:ext>
            </a:extLst>
          </p:cNvPr>
          <p:cNvSpPr/>
          <p:nvPr/>
        </p:nvSpPr>
        <p:spPr>
          <a:xfrm>
            <a:off x="8125984" y="1732725"/>
            <a:ext cx="429294" cy="709850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CEEDEA3-A71E-40CC-9966-572AE633C062}"/>
              </a:ext>
            </a:extLst>
          </p:cNvPr>
          <p:cNvSpPr/>
          <p:nvPr/>
        </p:nvSpPr>
        <p:spPr>
          <a:xfrm>
            <a:off x="10064331" y="2584543"/>
            <a:ext cx="1643067" cy="5004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Stand still</a:t>
            </a:r>
            <a:endParaRPr lang="en-IN" sz="2000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1759CA3-5A2C-43BC-990F-F8E3CDA80878}"/>
              </a:ext>
            </a:extLst>
          </p:cNvPr>
          <p:cNvSpPr/>
          <p:nvPr/>
        </p:nvSpPr>
        <p:spPr>
          <a:xfrm>
            <a:off x="2728484" y="2584543"/>
            <a:ext cx="1594719" cy="5004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Messages</a:t>
            </a:r>
          </a:p>
          <a:p>
            <a:pPr algn="ctr"/>
            <a:r>
              <a:rPr lang="en-US" dirty="0"/>
              <a:t>(simple)</a:t>
            </a:r>
            <a:endParaRPr lang="en-IN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A38C2CF-F7FF-415A-87F0-403D31CD665A}"/>
              </a:ext>
            </a:extLst>
          </p:cNvPr>
          <p:cNvSpPr/>
          <p:nvPr/>
        </p:nvSpPr>
        <p:spPr>
          <a:xfrm>
            <a:off x="4826453" y="2585938"/>
            <a:ext cx="1881047" cy="5004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Play music/make sound </a:t>
            </a:r>
            <a:endParaRPr lang="en-IN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83CDBA9-5F2B-4B1A-BB45-75E9D012494A}"/>
              </a:ext>
            </a:extLst>
          </p:cNvPr>
          <p:cNvSpPr/>
          <p:nvPr/>
        </p:nvSpPr>
        <p:spPr>
          <a:xfrm>
            <a:off x="7283203" y="2552738"/>
            <a:ext cx="2294965" cy="5004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Hold/release/grip object</a:t>
            </a:r>
            <a:endParaRPr lang="en-IN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0F8F4BB-A1A4-4F08-9B8B-E51AFBB35FCC}"/>
              </a:ext>
            </a:extLst>
          </p:cNvPr>
          <p:cNvSpPr/>
          <p:nvPr/>
        </p:nvSpPr>
        <p:spPr>
          <a:xfrm>
            <a:off x="2720739" y="3490379"/>
            <a:ext cx="1594719" cy="3826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Machine on</a:t>
            </a:r>
            <a:endParaRPr lang="en-IN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7FD06A09-7A3C-4F07-A8B9-305621F03633}"/>
              </a:ext>
            </a:extLst>
          </p:cNvPr>
          <p:cNvSpPr/>
          <p:nvPr/>
        </p:nvSpPr>
        <p:spPr>
          <a:xfrm>
            <a:off x="7283203" y="4148636"/>
            <a:ext cx="2294964" cy="48851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Control/operate the system-user</a:t>
            </a:r>
            <a:endParaRPr lang="en-IN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75EC6013-B00E-42E2-9342-F0C54E90D2C7}"/>
              </a:ext>
            </a:extLst>
          </p:cNvPr>
          <p:cNvSpPr/>
          <p:nvPr/>
        </p:nvSpPr>
        <p:spPr>
          <a:xfrm>
            <a:off x="245286" y="2494004"/>
            <a:ext cx="2142438" cy="7436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 and down movement of both hands</a:t>
            </a:r>
            <a:endParaRPr lang="en-IN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A227B36-318E-44E5-A1DD-A6F6D75DFDA4}"/>
              </a:ext>
            </a:extLst>
          </p:cNvPr>
          <p:cNvSpPr/>
          <p:nvPr/>
        </p:nvSpPr>
        <p:spPr>
          <a:xfrm>
            <a:off x="7249591" y="3384119"/>
            <a:ext cx="2294963" cy="37889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Sense object</a:t>
            </a:r>
            <a:endParaRPr lang="en-IN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F7102A4-C7F9-4C0B-8EF3-C380E9202BDD}"/>
              </a:ext>
            </a:extLst>
          </p:cNvPr>
          <p:cNvSpPr/>
          <p:nvPr/>
        </p:nvSpPr>
        <p:spPr>
          <a:xfrm>
            <a:off x="2675210" y="1230701"/>
            <a:ext cx="1552128" cy="5004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 UNIT</a:t>
            </a:r>
            <a:endParaRPr lang="en-IN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89C40F72-DAA8-48C4-BDD4-C60AB836683A}"/>
              </a:ext>
            </a:extLst>
          </p:cNvPr>
          <p:cNvSpPr/>
          <p:nvPr/>
        </p:nvSpPr>
        <p:spPr>
          <a:xfrm>
            <a:off x="10524202" y="1740050"/>
            <a:ext cx="429294" cy="709850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90EF680-C0F1-4C8E-8379-C972DFA86A9D}"/>
              </a:ext>
            </a:extLst>
          </p:cNvPr>
          <p:cNvSpPr/>
          <p:nvPr/>
        </p:nvSpPr>
        <p:spPr>
          <a:xfrm>
            <a:off x="317660" y="3490379"/>
            <a:ext cx="2041001" cy="35588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Movement of tail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7653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0132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50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KARTIK GAYAKWAD</dc:creator>
  <cp:lastModifiedBy>KARTIK GAYAKWAD</cp:lastModifiedBy>
  <cp:revision>7</cp:revision>
  <dcterms:created xsi:type="dcterms:W3CDTF">2022-01-19T07:41:42Z</dcterms:created>
  <dcterms:modified xsi:type="dcterms:W3CDTF">2022-01-21T16:39:06Z</dcterms:modified>
</cp:coreProperties>
</file>