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187F5-1C34-4773-BDBF-B2D3A726C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304DFF6-8CBB-4EED-8FED-E4120AA52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DABFCC-AB90-473D-A03F-F34351F3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8CA9E-FFAA-494F-A523-B4F3DCA7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81BE99-8A27-4185-A320-2DC41E22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798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6A0204-C6F3-4531-84D0-5C9B910D6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6B472D-56BA-4D4A-A52B-1F0E926E4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DF9CD-5AE1-4877-A98F-524BC18B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D22F5-9C4F-434D-B92D-6EE6EA609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590F6A-D702-4820-9A4A-0C5C9DB1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31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FDDFBA0-FA41-42D5-A849-91C5B68F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39679-A51F-4A77-86E9-42073F41C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A0D634-0CA7-4C53-8844-A8200565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244443-AE54-457E-8240-DB514D3CE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A83ED-ED49-48EE-8B9F-CA8BCDA4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6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BEDBF-5B42-4FD1-B916-E6D0BFA0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B10AA1-14B0-4780-9464-420BE2F81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0FB06-C284-49A2-93C6-AABB75E92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A4770-884F-4D66-AD16-754C78318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E69B-5E51-4EA3-B493-1A2060591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3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8C88E-64BF-4A0D-8950-1D111552C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D8F47F-D5CB-4001-B965-F635D8D9A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9F8B75-995D-47AB-8BE9-2C6061E1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F6862-89A7-4A90-97BE-B67E7916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72390B-0B68-4245-8C27-80ADD615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353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6E189-D066-43B8-B1E2-3EF27CF7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22A5A6-AF54-4B5D-8013-C1BCF42455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E7D77C-A01F-4A76-8346-02E00225C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462A8-96F4-42A3-8F3C-769C2158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223F95-740C-4A0B-AF04-4DBD2E9A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2C714D-305D-4F88-9410-96B2848A5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541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4E4B02-2E5A-4826-ABD0-4892DD8F0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02D65CD-74BB-4B6A-8F16-E10F7C84D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E88239-6FBC-46B4-958D-53FB305D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971730-BB10-44DC-BE62-C2834D78E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83D01CE-0C4E-464C-83C3-A2B36691C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5B8A48-B8A6-4876-98FC-3B3474DA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221F2F-F99E-44B4-87F2-EA44BA83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D5BDB8-F65F-4F73-B56A-AFA429AD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66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96FDA-04A7-49E5-BCAA-7398ADB6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2979C-E2B0-4FD8-96FC-85F5C725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27D6E4-E06D-4C76-BA47-FE1B0686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A7DB8E-3678-4FFB-8C9E-03C934D0D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536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52410B-FCF3-40DC-898D-209A7C07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8D6DF0-15EC-44FE-B8E0-C95A2BA6C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72653A-9AC4-4351-98D0-1141BE34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381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EEA93-F3BF-4875-8C15-6CA2B1CC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32133B-CDB4-40C9-A5A7-9E3B5D6E0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A80CE6F-4755-42F5-A083-1B99FB8E0B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0800AC-6CE4-49A3-8A8B-A6040749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2FFE46-6394-4038-A06C-F2AB4B51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4DF0B8-D263-4FA2-AEDC-4F43C592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990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2E52-E222-4EFD-9A20-52BFDEC1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3F9DA0B-1DE7-4156-8DDC-F09BC2F7B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C306F-3D5C-473B-8B33-8BC13CAA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04AE5E-D8AB-4F02-A76E-0062417B1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CD8AB3-2ED0-45CF-9DE0-63C2DE1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D8AB8D-B0CA-4AE1-8124-FA9F00D6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69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E0B9727-75DC-443A-A62F-7AFD163E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39D673-5197-49B1-8BAA-30F337163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4C0BA-89BE-4D8C-B897-B63EFF2D23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E025B-C5DF-400B-8F3C-C9D8916E42D3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0411FB-B54A-42F2-9E99-7AC4A09BD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51104-FC1F-4BB9-8230-853867918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8417-E233-4F3A-83B1-3FDE28D67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50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78DADE26-26F2-4D46-ABAD-E07AC1409015}"/>
              </a:ext>
            </a:extLst>
          </p:cNvPr>
          <p:cNvSpPr/>
          <p:nvPr/>
        </p:nvSpPr>
        <p:spPr>
          <a:xfrm>
            <a:off x="2799287" y="2518507"/>
            <a:ext cx="1927369" cy="216991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C8F361-4BE1-4857-9813-105F2E6A4B43}"/>
              </a:ext>
            </a:extLst>
          </p:cNvPr>
          <p:cNvSpPr/>
          <p:nvPr/>
        </p:nvSpPr>
        <p:spPr>
          <a:xfrm>
            <a:off x="2932858" y="3357987"/>
            <a:ext cx="1660225" cy="490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处理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342532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338849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-001</a:t>
            </a:r>
            <a:endParaRPr lang="zh-CN" altLang="en-US" dirty="0"/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593083" y="3603463"/>
            <a:ext cx="45145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36204" y="3603463"/>
            <a:ext cx="583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949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8" y="3357987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29120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38576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2875264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3857686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4643389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3857686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4679964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3820864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4593083" y="3090230"/>
            <a:ext cx="451459" cy="513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3" y="3603463"/>
            <a:ext cx="451459" cy="432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36204" y="3090229"/>
            <a:ext cx="583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035830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035830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4213973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035830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4213973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035829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29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33AC4-F81E-412D-860E-07BE5DACFA8A}"/>
                </a:ext>
              </a:extLst>
            </p:cNvPr>
            <p:cNvSpPr/>
            <p:nvPr/>
          </p:nvSpPr>
          <p:spPr>
            <a:xfrm>
              <a:off x="3005063" y="2602049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26DFF1-C7F6-40DB-8866-0BBC6DC3A529}"/>
                </a:ext>
              </a:extLst>
            </p:cNvPr>
            <p:cNvSpPr/>
            <p:nvPr/>
          </p:nvSpPr>
          <p:spPr>
            <a:xfrm>
              <a:off x="3005063" y="3353647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9" y="4105246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42011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478436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4182429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-003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5570063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5606638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FB2136-E4E0-4B9D-8802-A59796E9634D}"/>
              </a:ext>
            </a:extLst>
          </p:cNvPr>
          <p:cNvSpPr/>
          <p:nvPr/>
        </p:nvSpPr>
        <p:spPr>
          <a:xfrm>
            <a:off x="5044542" y="3303016"/>
            <a:ext cx="2031318" cy="59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自动断开超时连接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6C24E3-546B-48FC-9FE6-F3539D0322A6}"/>
              </a:ext>
            </a:extLst>
          </p:cNvPr>
          <p:cNvSpPr/>
          <p:nvPr/>
        </p:nvSpPr>
        <p:spPr>
          <a:xfrm>
            <a:off x="5044542" y="2608185"/>
            <a:ext cx="1749019" cy="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保存为</a:t>
            </a:r>
            <a:r>
              <a:rPr lang="en-US" altLang="zh-CN" dirty="0"/>
              <a:t>.log</a:t>
            </a:r>
            <a:r>
              <a:rPr lang="zh-CN" altLang="en-US" dirty="0"/>
              <a:t>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474753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EEE417-4BE3-4E05-8D34-127187C0777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520880" y="2847525"/>
            <a:ext cx="52366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E0C598-376D-4384-8399-93B77541713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520880" y="3599123"/>
            <a:ext cx="52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93084" y="4350722"/>
            <a:ext cx="451458" cy="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4" y="4350722"/>
            <a:ext cx="45145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836204" y="4379330"/>
            <a:ext cx="583008" cy="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962504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962504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5140647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962504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5140647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962503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220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33AC4-F81E-412D-860E-07BE5DACFA8A}"/>
                </a:ext>
              </a:extLst>
            </p:cNvPr>
            <p:cNvSpPr/>
            <p:nvPr/>
          </p:nvSpPr>
          <p:spPr>
            <a:xfrm>
              <a:off x="3005063" y="2602049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26DFF1-C7F6-40DB-8866-0BBC6DC3A529}"/>
                </a:ext>
              </a:extLst>
            </p:cNvPr>
            <p:cNvSpPr/>
            <p:nvPr/>
          </p:nvSpPr>
          <p:spPr>
            <a:xfrm>
              <a:off x="3005063" y="3353647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9" y="4105246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420118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478436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4182429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-004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5570063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5606638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FB2136-E4E0-4B9D-8802-A59796E9634D}"/>
              </a:ext>
            </a:extLst>
          </p:cNvPr>
          <p:cNvSpPr/>
          <p:nvPr/>
        </p:nvSpPr>
        <p:spPr>
          <a:xfrm>
            <a:off x="5044542" y="3303016"/>
            <a:ext cx="2031318" cy="59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自动断开超时连接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6C24E3-546B-48FC-9FE6-F3539D0322A6}"/>
              </a:ext>
            </a:extLst>
          </p:cNvPr>
          <p:cNvSpPr/>
          <p:nvPr/>
        </p:nvSpPr>
        <p:spPr>
          <a:xfrm>
            <a:off x="5044542" y="2608185"/>
            <a:ext cx="1749019" cy="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保存为</a:t>
            </a:r>
            <a:r>
              <a:rPr lang="en-US" altLang="zh-CN" dirty="0"/>
              <a:t>.log</a:t>
            </a:r>
            <a:r>
              <a:rPr lang="zh-CN" altLang="en-US" dirty="0"/>
              <a:t>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474753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EEE417-4BE3-4E05-8D34-127187C0777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520880" y="2847525"/>
            <a:ext cx="52366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E0C598-376D-4384-8399-93B77541713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520880" y="3599123"/>
            <a:ext cx="52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593084" y="4350722"/>
            <a:ext cx="451458" cy="2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4" y="4350722"/>
            <a:ext cx="45145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5836204" y="4379330"/>
            <a:ext cx="583008" cy="18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962504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962504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5140647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962504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5140647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962503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7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790D6AC-016B-4F06-B0F3-20CDB1ED6795}"/>
              </a:ext>
            </a:extLst>
          </p:cNvPr>
          <p:cNvSpPr/>
          <p:nvPr/>
        </p:nvSpPr>
        <p:spPr>
          <a:xfrm>
            <a:off x="658908" y="996991"/>
            <a:ext cx="1817001" cy="896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主线程</a:t>
            </a:r>
            <a:br>
              <a:rPr lang="en-US" altLang="zh-CN" dirty="0"/>
            </a:br>
            <a:r>
              <a:rPr lang="en-US" altLang="zh-CN" dirty="0" err="1"/>
              <a:t>epoll</a:t>
            </a:r>
            <a:r>
              <a:rPr lang="zh-CN" altLang="en-US" dirty="0"/>
              <a:t>监听</a:t>
            </a:r>
            <a:r>
              <a:rPr lang="en-US" altLang="zh-CN" dirty="0"/>
              <a:t>socket</a:t>
            </a:r>
            <a:br>
              <a:rPr lang="en-US" altLang="zh-CN" dirty="0"/>
            </a:br>
            <a:r>
              <a:rPr lang="en-US" altLang="zh-CN" dirty="0"/>
              <a:t>8080</a:t>
            </a:r>
            <a:r>
              <a:rPr lang="zh-CN" altLang="en-US" dirty="0"/>
              <a:t>端口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535187-8D73-4FFB-814B-07034B0A0E7D}"/>
              </a:ext>
            </a:extLst>
          </p:cNvPr>
          <p:cNvSpPr/>
          <p:nvPr/>
        </p:nvSpPr>
        <p:spPr>
          <a:xfrm>
            <a:off x="962724" y="2282357"/>
            <a:ext cx="1209368" cy="460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请求队列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AD2A9E11-5979-49FB-8C1F-612A7E0DDEC2}"/>
              </a:ext>
            </a:extLst>
          </p:cNvPr>
          <p:cNvGrpSpPr/>
          <p:nvPr/>
        </p:nvGrpSpPr>
        <p:grpSpPr>
          <a:xfrm>
            <a:off x="769640" y="3131171"/>
            <a:ext cx="1595537" cy="3079384"/>
            <a:chOff x="761040" y="3131171"/>
            <a:chExt cx="1595537" cy="307938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C56B3CB-3ED8-40AF-B902-5985DF71D9AF}"/>
                </a:ext>
              </a:extLst>
            </p:cNvPr>
            <p:cNvSpPr/>
            <p:nvPr/>
          </p:nvSpPr>
          <p:spPr>
            <a:xfrm>
              <a:off x="761040" y="3131171"/>
              <a:ext cx="1595537" cy="3079384"/>
            </a:xfrm>
            <a:prstGeom prst="rect">
              <a:avLst/>
            </a:prstGeom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2A13FEF-4ADA-439D-820D-16DA7C70D1B9}"/>
                </a:ext>
              </a:extLst>
            </p:cNvPr>
            <p:cNvSpPr/>
            <p:nvPr/>
          </p:nvSpPr>
          <p:spPr>
            <a:xfrm>
              <a:off x="902159" y="3258700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119913F-7B07-4FC7-9EA5-B33823AFF5A5}"/>
                </a:ext>
              </a:extLst>
            </p:cNvPr>
            <p:cNvSpPr/>
            <p:nvPr/>
          </p:nvSpPr>
          <p:spPr>
            <a:xfrm>
              <a:off x="902159" y="5377062"/>
              <a:ext cx="1313299" cy="71801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工作线程</a:t>
              </a:r>
              <a:r>
                <a:rPr lang="en-US" altLang="zh-CN" dirty="0"/>
                <a:t>n</a:t>
              </a:r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82FA23E-F610-4DB8-BDBB-984C4E836C97}"/>
                </a:ext>
              </a:extLst>
            </p:cNvPr>
            <p:cNvSpPr txBox="1"/>
            <p:nvPr/>
          </p:nvSpPr>
          <p:spPr>
            <a:xfrm>
              <a:off x="958644" y="4039216"/>
              <a:ext cx="1200329" cy="1275349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sz="6600" dirty="0"/>
                <a:t>……</a:t>
              </a:r>
              <a:endParaRPr lang="zh-CN" altLang="en-US" sz="6600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6D8D0BE7-1B41-464B-9C17-4A3FA31F15BC}"/>
              </a:ext>
            </a:extLst>
          </p:cNvPr>
          <p:cNvGrpSpPr/>
          <p:nvPr/>
        </p:nvGrpSpPr>
        <p:grpSpPr>
          <a:xfrm>
            <a:off x="2799287" y="2518507"/>
            <a:ext cx="1927369" cy="2169913"/>
            <a:chOff x="2799287" y="2518507"/>
            <a:chExt cx="1927369" cy="216991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78DADE26-26F2-4D46-ABAD-E07AC1409015}"/>
                </a:ext>
              </a:extLst>
            </p:cNvPr>
            <p:cNvSpPr/>
            <p:nvPr/>
          </p:nvSpPr>
          <p:spPr>
            <a:xfrm>
              <a:off x="2799287" y="2518507"/>
              <a:ext cx="1927369" cy="216991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33AC4-F81E-412D-860E-07BE5DACFA8A}"/>
                </a:ext>
              </a:extLst>
            </p:cNvPr>
            <p:cNvSpPr/>
            <p:nvPr/>
          </p:nvSpPr>
          <p:spPr>
            <a:xfrm>
              <a:off x="3005063" y="2602049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日志输出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026DFF1-C7F6-40DB-8866-0BBC6DC3A529}"/>
                </a:ext>
              </a:extLst>
            </p:cNvPr>
            <p:cNvSpPr/>
            <p:nvPr/>
          </p:nvSpPr>
          <p:spPr>
            <a:xfrm>
              <a:off x="3005063" y="3353647"/>
              <a:ext cx="1515817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定时器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3C8F361-4BE1-4857-9813-105F2E6A4B43}"/>
                </a:ext>
              </a:extLst>
            </p:cNvPr>
            <p:cNvSpPr/>
            <p:nvPr/>
          </p:nvSpPr>
          <p:spPr>
            <a:xfrm>
              <a:off x="2932859" y="4105246"/>
              <a:ext cx="1660225" cy="4909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处理</a:t>
              </a:r>
              <a:r>
                <a:rPr lang="en-US" altLang="zh-CN" dirty="0"/>
                <a:t>HTTP</a:t>
              </a:r>
              <a:r>
                <a:rPr lang="zh-CN" altLang="en-US" dirty="0"/>
                <a:t>请求</a:t>
              </a:r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DB79AC20-8570-4726-9441-E591B434C885}"/>
              </a:ext>
            </a:extLst>
          </p:cNvPr>
          <p:cNvSpPr/>
          <p:nvPr/>
        </p:nvSpPr>
        <p:spPr>
          <a:xfrm>
            <a:off x="5044542" y="4172056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BC662A0-9ABB-48D6-AC4C-32DBDD151AA4}"/>
              </a:ext>
            </a:extLst>
          </p:cNvPr>
          <p:cNvSpPr/>
          <p:nvPr/>
        </p:nvSpPr>
        <p:spPr>
          <a:xfrm>
            <a:off x="5044542" y="4784360"/>
            <a:ext cx="79166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POST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79BE9CE-6D96-423F-BE20-3F45C51906E4}"/>
              </a:ext>
            </a:extLst>
          </p:cNvPr>
          <p:cNvSpPr/>
          <p:nvPr/>
        </p:nvSpPr>
        <p:spPr>
          <a:xfrm>
            <a:off x="6419212" y="4135234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18B11E6-9402-44D5-8602-55188BB021A6}"/>
              </a:ext>
            </a:extLst>
          </p:cNvPr>
          <p:cNvSpPr txBox="1"/>
          <p:nvPr/>
        </p:nvSpPr>
        <p:spPr>
          <a:xfrm>
            <a:off x="73643" y="79780"/>
            <a:ext cx="2504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WebServer</a:t>
            </a:r>
            <a:r>
              <a:rPr lang="en-US" altLang="zh-CN" dirty="0"/>
              <a:t> </a:t>
            </a:r>
            <a:r>
              <a:rPr lang="zh-CN" altLang="en-US" dirty="0"/>
              <a:t>架构图</a:t>
            </a:r>
            <a:r>
              <a:rPr lang="en-US" altLang="zh-CN" dirty="0"/>
              <a:t>-001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99CBE4-D093-4162-A3CA-09255E979E1D}"/>
              </a:ext>
            </a:extLst>
          </p:cNvPr>
          <p:cNvSpPr/>
          <p:nvPr/>
        </p:nvSpPr>
        <p:spPr>
          <a:xfrm>
            <a:off x="6419212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E86C06E-7019-4972-AA38-CFBAF0FE3529}"/>
              </a:ext>
            </a:extLst>
          </p:cNvPr>
          <p:cNvSpPr/>
          <p:nvPr/>
        </p:nvSpPr>
        <p:spPr>
          <a:xfrm>
            <a:off x="6419212" y="5570063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9129529-4E44-4A6E-AE2F-B5AD7BE1261C}"/>
              </a:ext>
            </a:extLst>
          </p:cNvPr>
          <p:cNvSpPr/>
          <p:nvPr/>
        </p:nvSpPr>
        <p:spPr>
          <a:xfrm>
            <a:off x="7990263" y="4784360"/>
            <a:ext cx="988042" cy="356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验证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4964DF4-AEC2-4DB9-BC17-4EF99947A3DB}"/>
              </a:ext>
            </a:extLst>
          </p:cNvPr>
          <p:cNvSpPr/>
          <p:nvPr/>
        </p:nvSpPr>
        <p:spPr>
          <a:xfrm>
            <a:off x="7965715" y="5606638"/>
            <a:ext cx="1037139" cy="1016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数据库</a:t>
            </a:r>
            <a:br>
              <a:rPr lang="en-US" altLang="zh-CN" dirty="0"/>
            </a:br>
            <a:r>
              <a:rPr lang="en-US" altLang="zh-CN" dirty="0"/>
              <a:t>MySQL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9FB2136-E4E0-4B9D-8802-A59796E9634D}"/>
              </a:ext>
            </a:extLst>
          </p:cNvPr>
          <p:cNvSpPr/>
          <p:nvPr/>
        </p:nvSpPr>
        <p:spPr>
          <a:xfrm>
            <a:off x="5044542" y="3303016"/>
            <a:ext cx="2031318" cy="592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自动断开超时连接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C6C24E3-546B-48FC-9FE6-F3539D0322A6}"/>
              </a:ext>
            </a:extLst>
          </p:cNvPr>
          <p:cNvSpPr/>
          <p:nvPr/>
        </p:nvSpPr>
        <p:spPr>
          <a:xfrm>
            <a:off x="5044542" y="2608185"/>
            <a:ext cx="1749019" cy="4909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保存为</a:t>
            </a:r>
            <a:r>
              <a:rPr lang="en-US" altLang="zh-CN" dirty="0"/>
              <a:t>.log</a:t>
            </a:r>
            <a:r>
              <a:rPr lang="zh-CN" altLang="en-US" dirty="0"/>
              <a:t>文件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10F253D4-C605-433B-B44C-209DDB5846CF}"/>
              </a:ext>
            </a:extLst>
          </p:cNvPr>
          <p:cNvSpPr/>
          <p:nvPr/>
        </p:nvSpPr>
        <p:spPr>
          <a:xfrm>
            <a:off x="9561312" y="4747538"/>
            <a:ext cx="1390972" cy="429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响应客户端</a:t>
            </a: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9DC83754-2454-49AE-ADD3-634A123DA297}"/>
              </a:ext>
            </a:extLst>
          </p:cNvPr>
          <p:cNvCxnSpPr/>
          <p:nvPr/>
        </p:nvCxnSpPr>
        <p:spPr>
          <a:xfrm flipV="1">
            <a:off x="2224058" y="2518507"/>
            <a:ext cx="575229" cy="74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59DB829-F213-40D9-8CBE-2AD272780486}"/>
              </a:ext>
            </a:extLst>
          </p:cNvPr>
          <p:cNvCxnSpPr/>
          <p:nvPr/>
        </p:nvCxnSpPr>
        <p:spPr>
          <a:xfrm>
            <a:off x="2224058" y="3976719"/>
            <a:ext cx="575229" cy="7117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E0EEE417-4BE3-4E05-8D34-127187C0777E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520880" y="2847525"/>
            <a:ext cx="523662" cy="6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AE0C598-376D-4384-8399-93B77541713C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4520880" y="3599123"/>
            <a:ext cx="5236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93F307E-B86A-4642-B3DF-A3638AF1C46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4593084" y="4350200"/>
            <a:ext cx="451458" cy="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D8C34607-B3F0-4FC7-BDCB-8943F2185A6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593084" y="4350722"/>
            <a:ext cx="451458" cy="611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FB4A1580-B85E-450C-8047-8AA8147C79EE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5836204" y="4350199"/>
            <a:ext cx="5830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25F045E9-47AE-482A-A9BB-355F734137FD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5836204" y="4962504"/>
            <a:ext cx="583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45B4BDED-5D99-4693-BBCE-5DA2B59099F2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>
            <a:off x="5836204" y="4962504"/>
            <a:ext cx="583008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684425AB-4B61-405C-91E6-3F70C576904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6913233" y="5140647"/>
            <a:ext cx="0" cy="429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3B1ACF3-DDD3-4056-BE15-FD0B6C425BE7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7407254" y="4962504"/>
            <a:ext cx="583009" cy="785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89D74C69-0443-429C-B51C-729ECD25EC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484284" y="5140647"/>
            <a:ext cx="1" cy="46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2F3E77A8-B381-4962-BB8C-22177AD0B695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8978305" y="4962503"/>
            <a:ext cx="58300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974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</TotalTime>
  <Words>217</Words>
  <Application>Microsoft Office PowerPoint</Application>
  <PresentationFormat>宽屏</PresentationFormat>
  <Paragraphs>81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兴 隆</dc:creator>
  <cp:lastModifiedBy>兴 隆</cp:lastModifiedBy>
  <cp:revision>36</cp:revision>
  <dcterms:created xsi:type="dcterms:W3CDTF">2025-06-16T04:56:29Z</dcterms:created>
  <dcterms:modified xsi:type="dcterms:W3CDTF">2025-06-26T07:07:10Z</dcterms:modified>
</cp:coreProperties>
</file>