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57" r:id="rId5"/>
    <p:sldId id="258" r:id="rId6"/>
    <p:sldId id="256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187F5-1C34-4773-BDBF-B2D3A726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4DFF6-8CBB-4EED-8FED-E4120AA5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ABFCC-AB90-473D-A03F-F34351F3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CA9E-FFAA-494F-A523-B4F3DCA7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BE99-8A27-4185-A320-2DC41E22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0204-C6F3-4531-84D0-5C9B910D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B472D-56BA-4D4A-A52B-1F0E926E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DF9CD-5AE1-4877-A98F-524BC18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22F5-9C4F-434D-B92D-6EE6EA60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90F6A-D702-4820-9A4A-0C5C9DB1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DFBA0-FA41-42D5-A849-91C5B68F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39679-A51F-4A77-86E9-42073F41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0D634-0CA7-4C53-8844-A8200565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44443-AE54-457E-8240-DB514D3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A83ED-ED49-48EE-8B9F-CA8BCDA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BEDBF-5B42-4FD1-B916-E6D0BFA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10AA1-14B0-4780-9464-420BE2F8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0FB06-C284-49A2-93C6-AABB75E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4770-884F-4D66-AD16-754C7831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E69B-5E51-4EA3-B493-1A20605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C88E-64BF-4A0D-8950-1D111552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8F47F-D5CB-4001-B965-F635D8D9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8B75-995D-47AB-8BE9-2C6061E1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F6862-89A7-4A90-97BE-B67E791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2390B-0B68-4245-8C27-80ADD615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E189-D066-43B8-B1E2-3EF27CF7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2A5A6-AF54-4B5D-8013-C1BCF424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7D77C-A01F-4A76-8346-02E00225C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462A8-96F4-42A3-8F3C-769C215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3F95-740C-4A0B-AF04-4DBD2E9A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14D-305D-4F88-9410-96B2848A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E4B02-2E5A-4826-ABD0-4892DD8F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D65CD-74BB-4B6A-8F16-E10F7C84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88239-6FBC-46B4-958D-53FB305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71730-BB10-44DC-BE62-C2834D78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D01CE-0C4E-464C-83C3-A2B36691C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B8A48-B8A6-4876-98FC-3B3474DA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221F2F-F99E-44B4-87F2-EA44BA83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5BDB8-F65F-4F73-B56A-AFA429A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96FDA-04A7-49E5-BCAA-7398ADB6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2979C-E2B0-4FD8-96FC-85F5C725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7D6E4-E06D-4C76-BA47-FE1B0686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7DB8E-3678-4FFB-8C9E-03C934D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52410B-FCF3-40DC-898D-209A7C07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D6DF0-15EC-44FE-B8E0-C95A2BA6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2653A-9AC4-4351-98D0-1141BE34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EEA93-F3BF-4875-8C15-6CA2B1CC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2133B-CDB4-40C9-A5A7-9E3B5D6E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0CE6F-4755-42F5-A083-1B99FB8E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800AC-6CE4-49A3-8A8B-A6040749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FFE46-6394-4038-A06C-F2AB4B51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DF0B8-D263-4FA2-AEDC-4F43C59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2E52-E222-4EFD-9A20-52BFDEC1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F9DA0B-1DE7-4156-8DDC-F09BC2F7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C306F-3D5C-473B-8B33-8BC13CAA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AE5E-D8AB-4F02-A76E-0062417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D8AB3-2ED0-45CF-9DE0-63C2DE1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8AB8D-B0CA-4AE1-8124-FA9F00D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B9727-75DC-443A-A62F-7AFD163E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9D673-5197-49B1-8BAA-30F33716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4C0BA-89BE-4D8C-B897-B63EFF2D2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025B-C5DF-400B-8F3C-C9D8916E42D3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411FB-B54A-42F2-9E99-7AC4A09B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51104-FC1F-4BB9-8230-85386791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C0909A-E4D9-4901-B2D0-0BDF90E5458C}"/>
              </a:ext>
            </a:extLst>
          </p:cNvPr>
          <p:cNvSpPr/>
          <p:nvPr/>
        </p:nvSpPr>
        <p:spPr>
          <a:xfrm>
            <a:off x="183852" y="647381"/>
            <a:ext cx="4387061" cy="4566989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033AC4-F81E-412D-860E-07BE5DACFA8A}"/>
              </a:ext>
            </a:extLst>
          </p:cNvPr>
          <p:cNvSpPr/>
          <p:nvPr/>
        </p:nvSpPr>
        <p:spPr>
          <a:xfrm>
            <a:off x="5002498" y="1142857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26DFF1-C7F6-40DB-8866-0BBC6DC3A529}"/>
              </a:ext>
            </a:extLst>
          </p:cNvPr>
          <p:cNvSpPr/>
          <p:nvPr/>
        </p:nvSpPr>
        <p:spPr>
          <a:xfrm>
            <a:off x="288312" y="4492394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最小堆定时器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C8F361-4BE1-4857-9813-105F2E6A4B43}"/>
              </a:ext>
            </a:extLst>
          </p:cNvPr>
          <p:cNvSpPr/>
          <p:nvPr/>
        </p:nvSpPr>
        <p:spPr>
          <a:xfrm>
            <a:off x="6878688" y="2105008"/>
            <a:ext cx="1218568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处理单个</a:t>
            </a:r>
            <a:r>
              <a:rPr lang="en-US" altLang="zh-CN" dirty="0"/>
              <a:t>HTTP</a:t>
            </a:r>
            <a:r>
              <a:rPr lang="zh-CN" altLang="en-US" dirty="0"/>
              <a:t>连接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-002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D169A1-B68E-4515-9E73-2EAD80F49CDE}"/>
              </a:ext>
            </a:extLst>
          </p:cNvPr>
          <p:cNvSpPr txBox="1"/>
          <p:nvPr/>
        </p:nvSpPr>
        <p:spPr>
          <a:xfrm>
            <a:off x="1493967" y="647381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7D32D8E-0C11-4C33-BDD1-E4AD5075AB19}"/>
              </a:ext>
            </a:extLst>
          </p:cNvPr>
          <p:cNvGrpSpPr/>
          <p:nvPr/>
        </p:nvGrpSpPr>
        <p:grpSpPr>
          <a:xfrm>
            <a:off x="4962638" y="1865278"/>
            <a:ext cx="1595537" cy="3464326"/>
            <a:chOff x="769640" y="3343546"/>
            <a:chExt cx="1595537" cy="346432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D2A9E11-5979-49FB-8C1F-612A7E0DDEC2}"/>
                </a:ext>
              </a:extLst>
            </p:cNvPr>
            <p:cNvGrpSpPr/>
            <p:nvPr/>
          </p:nvGrpSpPr>
          <p:grpSpPr>
            <a:xfrm>
              <a:off x="769640" y="3343546"/>
              <a:ext cx="1595537" cy="3079384"/>
              <a:chOff x="761040" y="3131171"/>
              <a:chExt cx="1595537" cy="307938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56B3CB-3ED8-40AF-B902-5985DF71D9AF}"/>
                  </a:ext>
                </a:extLst>
              </p:cNvPr>
              <p:cNvSpPr/>
              <p:nvPr/>
            </p:nvSpPr>
            <p:spPr>
              <a:xfrm>
                <a:off x="761040" y="3131171"/>
                <a:ext cx="1595537" cy="3079384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2A13FEF-4ADA-439D-820D-16DA7C70D1B9}"/>
                  </a:ext>
                </a:extLst>
              </p:cNvPr>
              <p:cNvSpPr/>
              <p:nvPr/>
            </p:nvSpPr>
            <p:spPr>
              <a:xfrm>
                <a:off x="902159" y="3258700"/>
                <a:ext cx="1313299" cy="7180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工作线程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19913F-7B07-4FC7-9EA5-B33823AFF5A5}"/>
                  </a:ext>
                </a:extLst>
              </p:cNvPr>
              <p:cNvSpPr/>
              <p:nvPr/>
            </p:nvSpPr>
            <p:spPr>
              <a:xfrm>
                <a:off x="902159" y="5377062"/>
                <a:ext cx="1313299" cy="7180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工作线程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2FA23E-F610-4DB8-BDBB-984C4E836C97}"/>
                  </a:ext>
                </a:extLst>
              </p:cNvPr>
              <p:cNvSpPr txBox="1"/>
              <p:nvPr/>
            </p:nvSpPr>
            <p:spPr>
              <a:xfrm>
                <a:off x="958644" y="4039216"/>
                <a:ext cx="1200329" cy="12753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6600" dirty="0"/>
                  <a:t>……</a:t>
                </a:r>
                <a:endParaRPr lang="zh-CN" altLang="en-US" sz="6600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ABBF5C-E9B2-4A5B-BD1C-EF4353915D51}"/>
                </a:ext>
              </a:extLst>
            </p:cNvPr>
            <p:cNvSpPr txBox="1"/>
            <p:nvPr/>
          </p:nvSpPr>
          <p:spPr>
            <a:xfrm>
              <a:off x="1128826" y="64385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线程池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2D27D28-CA63-4588-B523-1B06722A51D2}"/>
              </a:ext>
            </a:extLst>
          </p:cNvPr>
          <p:cNvGrpSpPr/>
          <p:nvPr/>
        </p:nvGrpSpPr>
        <p:grpSpPr>
          <a:xfrm>
            <a:off x="2843067" y="2301389"/>
            <a:ext cx="1595537" cy="2582712"/>
            <a:chOff x="7530219" y="722026"/>
            <a:chExt cx="1595537" cy="2582712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553688E-1B61-45F3-BC2F-05CEDC0E2E08}"/>
                </a:ext>
              </a:extLst>
            </p:cNvPr>
            <p:cNvGrpSpPr/>
            <p:nvPr/>
          </p:nvGrpSpPr>
          <p:grpSpPr>
            <a:xfrm>
              <a:off x="7530219" y="722026"/>
              <a:ext cx="1595537" cy="2209165"/>
              <a:chOff x="7389476" y="289392"/>
              <a:chExt cx="1595537" cy="2209165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9EEF527-39EB-48E9-A8AC-5476E61DC435}"/>
                  </a:ext>
                </a:extLst>
              </p:cNvPr>
              <p:cNvSpPr/>
              <p:nvPr/>
            </p:nvSpPr>
            <p:spPr>
              <a:xfrm>
                <a:off x="7389476" y="289392"/>
                <a:ext cx="1595537" cy="2209165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/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/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E86B5-E76B-4C53-89DC-AC87B2917825}"/>
                  </a:ext>
                </a:extLst>
              </p:cNvPr>
              <p:cNvSpPr txBox="1"/>
              <p:nvPr/>
            </p:nvSpPr>
            <p:spPr>
              <a:xfrm>
                <a:off x="7587080" y="761713"/>
                <a:ext cx="1200329" cy="12753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6600" dirty="0"/>
                  <a:t>……</a:t>
                </a:r>
                <a:endParaRPr lang="zh-CN" altLang="en-US" sz="6600" dirty="0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9782E19-CD2B-4298-B1BE-59AFC1EA1FD1}"/>
                </a:ext>
              </a:extLst>
            </p:cNvPr>
            <p:cNvSpPr txBox="1"/>
            <p:nvPr/>
          </p:nvSpPr>
          <p:spPr>
            <a:xfrm>
              <a:off x="7773989" y="29354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连接队列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D9EF054-33EA-4631-ABDD-F71AE2A1F700}"/>
              </a:ext>
            </a:extLst>
          </p:cNvPr>
          <p:cNvSpPr txBox="1"/>
          <p:nvPr/>
        </p:nvSpPr>
        <p:spPr>
          <a:xfrm>
            <a:off x="1051505" y="2621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注册回调函数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7C02E93-2025-490F-8EB5-493683695DFD}"/>
              </a:ext>
            </a:extLst>
          </p:cNvPr>
          <p:cNvSpPr/>
          <p:nvPr/>
        </p:nvSpPr>
        <p:spPr>
          <a:xfrm>
            <a:off x="288312" y="1912405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EpollServer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04B523A-EEB5-46CA-A8E7-0A819161AACE}"/>
              </a:ext>
            </a:extLst>
          </p:cNvPr>
          <p:cNvSpPr/>
          <p:nvPr/>
        </p:nvSpPr>
        <p:spPr>
          <a:xfrm>
            <a:off x="288312" y="3185104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HttpServer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7C0674A-F9B4-4005-9723-54430E010B7C}"/>
              </a:ext>
            </a:extLst>
          </p:cNvPr>
          <p:cNvCxnSpPr>
            <a:cxnSpLocks/>
            <a:stCxn id="68" idx="0"/>
            <a:endCxn id="67" idx="2"/>
          </p:cNvCxnSpPr>
          <p:nvPr/>
        </p:nvCxnSpPr>
        <p:spPr>
          <a:xfrm flipV="1">
            <a:off x="1046221" y="2403357"/>
            <a:ext cx="0" cy="78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E9F5EE7-639B-4416-83FC-5560EA73BED8}"/>
              </a:ext>
            </a:extLst>
          </p:cNvPr>
          <p:cNvCxnSpPr>
            <a:cxnSpLocks/>
            <a:stCxn id="68" idx="2"/>
            <a:endCxn id="14" idx="0"/>
          </p:cNvCxnSpPr>
          <p:nvPr/>
        </p:nvCxnSpPr>
        <p:spPr>
          <a:xfrm>
            <a:off x="1046221" y="3676056"/>
            <a:ext cx="0" cy="8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CBF4A5D-E252-42AF-8F12-68374E764F07}"/>
              </a:ext>
            </a:extLst>
          </p:cNvPr>
          <p:cNvSpPr txBox="1"/>
          <p:nvPr/>
        </p:nvSpPr>
        <p:spPr>
          <a:xfrm>
            <a:off x="1049271" y="38930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注册定时器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B37A03A-F4C0-42F0-8C57-97F6DE5A6BAF}"/>
              </a:ext>
            </a:extLst>
          </p:cNvPr>
          <p:cNvCxnSpPr>
            <a:cxnSpLocks/>
          </p:cNvCxnSpPr>
          <p:nvPr/>
        </p:nvCxnSpPr>
        <p:spPr>
          <a:xfrm flipV="1">
            <a:off x="1804129" y="2301389"/>
            <a:ext cx="1038938" cy="88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3F52266-B6A3-4E1D-9D02-D6A190E52D98}"/>
              </a:ext>
            </a:extLst>
          </p:cNvPr>
          <p:cNvCxnSpPr>
            <a:cxnSpLocks/>
          </p:cNvCxnSpPr>
          <p:nvPr/>
        </p:nvCxnSpPr>
        <p:spPr>
          <a:xfrm>
            <a:off x="1804129" y="3676056"/>
            <a:ext cx="1038938" cy="81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FBF5DC3-F0E4-43A7-B14F-B9A0493EBB6F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 flipV="1">
            <a:off x="4438604" y="3404970"/>
            <a:ext cx="524034" cy="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DAB1FE7-E6F2-4DA1-A5A3-3691D1FE5DA8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 flipV="1">
            <a:off x="6417056" y="2350484"/>
            <a:ext cx="461632" cy="1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F1961C57-5762-481F-93D1-D3D7FC08D5F8}"/>
              </a:ext>
            </a:extLst>
          </p:cNvPr>
          <p:cNvSpPr/>
          <p:nvPr/>
        </p:nvSpPr>
        <p:spPr>
          <a:xfrm>
            <a:off x="6999562" y="3159494"/>
            <a:ext cx="976821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数据库连接池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8A7E06B-F8B6-4855-A092-E10B2B0B027D}"/>
              </a:ext>
            </a:extLst>
          </p:cNvPr>
          <p:cNvCxnSpPr>
            <a:cxnSpLocks/>
            <a:stCxn id="15" idx="2"/>
            <a:endCxn id="52" idx="0"/>
          </p:cNvCxnSpPr>
          <p:nvPr/>
        </p:nvCxnSpPr>
        <p:spPr>
          <a:xfrm>
            <a:off x="7487972" y="2595960"/>
            <a:ext cx="1" cy="56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8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1209366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494732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343546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730882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dirty="0"/>
                <a:t>最小堆定时器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384431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996735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9481527" y="434760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996735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782438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8187245" y="5782438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8164849" y="5131803"/>
            <a:ext cx="1037139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515391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820560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730882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4189094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3059900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811498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593084" y="4562575"/>
            <a:ext cx="451458" cy="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563097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4562574"/>
            <a:ext cx="36453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5174879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5174879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353022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7407254" y="5960582"/>
            <a:ext cx="779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V="1">
            <a:off x="8681266" y="5561733"/>
            <a:ext cx="2153" cy="220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9175287" y="4777539"/>
            <a:ext cx="1001726" cy="11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6EC8DBA-C095-46B9-B50C-0F3BFBE09E85}"/>
              </a:ext>
            </a:extLst>
          </p:cNvPr>
          <p:cNvGrpSpPr/>
          <p:nvPr/>
        </p:nvGrpSpPr>
        <p:grpSpPr>
          <a:xfrm>
            <a:off x="2799287" y="176793"/>
            <a:ext cx="1510596" cy="2437580"/>
            <a:chOff x="8138203" y="733493"/>
            <a:chExt cx="1510596" cy="24375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5C0909A-E4D9-4901-B2D0-0BDF90E5458C}"/>
                </a:ext>
              </a:extLst>
            </p:cNvPr>
            <p:cNvSpPr/>
            <p:nvPr/>
          </p:nvSpPr>
          <p:spPr>
            <a:xfrm>
              <a:off x="8138203" y="1095761"/>
              <a:ext cx="1510596" cy="2075312"/>
            </a:xfrm>
            <a:prstGeom prst="rect">
              <a:avLst/>
            </a:prstGeom>
            <a:ln w="254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2D169A1-B68E-4515-9E73-2EAD80F49CDE}"/>
                </a:ext>
              </a:extLst>
            </p:cNvPr>
            <p:cNvSpPr txBox="1"/>
            <p:nvPr/>
          </p:nvSpPr>
          <p:spPr>
            <a:xfrm>
              <a:off x="8454920" y="73349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主线程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F0A012C-61C1-4F7F-8402-FA80E129AEA8}"/>
                </a:ext>
              </a:extLst>
            </p:cNvPr>
            <p:cNvSpPr txBox="1"/>
            <p:nvPr/>
          </p:nvSpPr>
          <p:spPr>
            <a:xfrm>
              <a:off x="8490186" y="119380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main()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2F32D68-0240-4DFA-BCD6-A4D6D4C3165A}"/>
                </a:ext>
              </a:extLst>
            </p:cNvPr>
            <p:cNvSpPr txBox="1"/>
            <p:nvPr/>
          </p:nvSpPr>
          <p:spPr>
            <a:xfrm>
              <a:off x="8248934" y="1936798"/>
              <a:ext cx="1289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EpollServer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36DDC4B-AB35-49C5-80CB-F53B11AFFA53}"/>
                </a:ext>
              </a:extLst>
            </p:cNvPr>
            <p:cNvSpPr txBox="1"/>
            <p:nvPr/>
          </p:nvSpPr>
          <p:spPr>
            <a:xfrm>
              <a:off x="8270574" y="2679788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HttpServer</a:t>
              </a:r>
              <a:endParaRPr lang="zh-CN" altLang="en-US" dirty="0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5ABBF5C-E9B2-4A5B-BD1C-EF4353915D51}"/>
              </a:ext>
            </a:extLst>
          </p:cNvPr>
          <p:cNvSpPr txBox="1"/>
          <p:nvPr/>
        </p:nvSpPr>
        <p:spPr>
          <a:xfrm>
            <a:off x="1128826" y="6438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线程池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48A16A-BB2F-45EF-BF43-177E710491FD}"/>
              </a:ext>
            </a:extLst>
          </p:cNvPr>
          <p:cNvCxnSpPr>
            <a:cxnSpLocks/>
          </p:cNvCxnSpPr>
          <p:nvPr/>
        </p:nvCxnSpPr>
        <p:spPr>
          <a:xfrm flipV="1">
            <a:off x="2470408" y="546125"/>
            <a:ext cx="323387" cy="673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12096052-E005-4FD1-9329-C5E63B04F559}"/>
              </a:ext>
            </a:extLst>
          </p:cNvPr>
          <p:cNvCxnSpPr>
            <a:cxnSpLocks/>
          </p:cNvCxnSpPr>
          <p:nvPr/>
        </p:nvCxnSpPr>
        <p:spPr>
          <a:xfrm>
            <a:off x="2470408" y="2094539"/>
            <a:ext cx="322519" cy="519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BF05C1C-737A-45B2-BA16-903FDB830A5F}"/>
              </a:ext>
            </a:extLst>
          </p:cNvPr>
          <p:cNvSpPr txBox="1"/>
          <p:nvPr/>
        </p:nvSpPr>
        <p:spPr>
          <a:xfrm>
            <a:off x="7896436" y="4761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数据库连接池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685E3B51-427A-4577-8A00-C3238CED7D4A}"/>
              </a:ext>
            </a:extLst>
          </p:cNvPr>
          <p:cNvGrpSpPr/>
          <p:nvPr/>
        </p:nvGrpSpPr>
        <p:grpSpPr>
          <a:xfrm>
            <a:off x="5301885" y="697080"/>
            <a:ext cx="3823871" cy="2234111"/>
            <a:chOff x="5161142" y="264446"/>
            <a:chExt cx="3823871" cy="2234111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B1897DB-15FA-43E0-B6DD-83223E8D606A}"/>
                </a:ext>
              </a:extLst>
            </p:cNvPr>
            <p:cNvSpPr/>
            <p:nvPr/>
          </p:nvSpPr>
          <p:spPr>
            <a:xfrm>
              <a:off x="5161142" y="1629972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连接队列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553688E-1B61-45F3-BC2F-05CEDC0E2E08}"/>
                </a:ext>
              </a:extLst>
            </p:cNvPr>
            <p:cNvGrpSpPr/>
            <p:nvPr/>
          </p:nvGrpSpPr>
          <p:grpSpPr>
            <a:xfrm>
              <a:off x="7389476" y="289392"/>
              <a:ext cx="1595537" cy="2209165"/>
              <a:chOff x="7389476" y="289392"/>
              <a:chExt cx="1595537" cy="2209165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9EEF527-39EB-48E9-A8AC-5476E61DC435}"/>
                  </a:ext>
                </a:extLst>
              </p:cNvPr>
              <p:cNvSpPr/>
              <p:nvPr/>
            </p:nvSpPr>
            <p:spPr>
              <a:xfrm>
                <a:off x="7389476" y="289392"/>
                <a:ext cx="1595537" cy="2209165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/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/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E86B5-E76B-4C53-89DC-AC87B2917825}"/>
                  </a:ext>
                </a:extLst>
              </p:cNvPr>
              <p:cNvSpPr txBox="1"/>
              <p:nvPr/>
            </p:nvSpPr>
            <p:spPr>
              <a:xfrm>
                <a:off x="7587080" y="761713"/>
                <a:ext cx="1200329" cy="12753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6600" dirty="0"/>
                  <a:t>……</a:t>
                </a:r>
                <a:endParaRPr lang="zh-CN" altLang="en-US" sz="6600" dirty="0"/>
              </a:p>
            </p:txBody>
          </p:sp>
        </p:grp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7D15EF5-9BE6-467E-A505-FB42A35C9721}"/>
                </a:ext>
              </a:extLst>
            </p:cNvPr>
            <p:cNvCxnSpPr>
              <a:cxnSpLocks/>
            </p:cNvCxnSpPr>
            <p:nvPr/>
          </p:nvCxnSpPr>
          <p:spPr>
            <a:xfrm>
              <a:off x="6676959" y="2128342"/>
              <a:ext cx="712517" cy="364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859B1D9C-AF25-4302-AEB9-0BCDA52CC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6959" y="264446"/>
              <a:ext cx="712517" cy="13581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4833B100-D7C6-4AE6-B7C4-724A9E1DC67D}"/>
              </a:ext>
            </a:extLst>
          </p:cNvPr>
          <p:cNvCxnSpPr>
            <a:cxnSpLocks/>
            <a:stCxn id="30" idx="3"/>
            <a:endCxn id="65" idx="1"/>
          </p:cNvCxnSpPr>
          <p:nvPr/>
        </p:nvCxnSpPr>
        <p:spPr>
          <a:xfrm>
            <a:off x="4177512" y="2307754"/>
            <a:ext cx="1124373" cy="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6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C0909A-E4D9-4901-B2D0-0BDF90E5458C}"/>
              </a:ext>
            </a:extLst>
          </p:cNvPr>
          <p:cNvSpPr/>
          <p:nvPr/>
        </p:nvSpPr>
        <p:spPr>
          <a:xfrm>
            <a:off x="214537" y="670314"/>
            <a:ext cx="4387061" cy="5873277"/>
          </a:xfrm>
          <a:prstGeom prst="rect">
            <a:avLst/>
          </a:prstGeom>
          <a:ln w="254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033AC4-F81E-412D-860E-07BE5DACFA8A}"/>
              </a:ext>
            </a:extLst>
          </p:cNvPr>
          <p:cNvSpPr/>
          <p:nvPr/>
        </p:nvSpPr>
        <p:spPr>
          <a:xfrm>
            <a:off x="4993323" y="449386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26DFF1-C7F6-40DB-8866-0BBC6DC3A529}"/>
              </a:ext>
            </a:extLst>
          </p:cNvPr>
          <p:cNvSpPr/>
          <p:nvPr/>
        </p:nvSpPr>
        <p:spPr>
          <a:xfrm>
            <a:off x="318997" y="5038581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dirty="0"/>
              <a:t>最小堆定时器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C8F361-4BE1-4857-9813-105F2E6A4B43}"/>
              </a:ext>
            </a:extLst>
          </p:cNvPr>
          <p:cNvSpPr/>
          <p:nvPr/>
        </p:nvSpPr>
        <p:spPr>
          <a:xfrm>
            <a:off x="5430383" y="4900631"/>
            <a:ext cx="1218568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处理单个</a:t>
            </a:r>
            <a:r>
              <a:rPr lang="en-US" altLang="zh-CN" dirty="0"/>
              <a:t>HTTP</a:t>
            </a:r>
            <a:r>
              <a:rPr lang="zh-CN" altLang="en-US" dirty="0"/>
              <a:t>连接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7039039" y="4967441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7039039" y="5579745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10524801" y="493061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8211188" y="5579745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8211188" y="6365448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9580321" y="6365448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9287844" y="5505984"/>
            <a:ext cx="1569659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数据库连接池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6648951" y="5145585"/>
            <a:ext cx="390088" cy="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6648951" y="5146107"/>
            <a:ext cx="39008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7830701" y="5145584"/>
            <a:ext cx="2694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7830701" y="5757889"/>
            <a:ext cx="38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7830701" y="5757889"/>
            <a:ext cx="380487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705209" y="5936032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9199230" y="6543592"/>
            <a:ext cx="38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flipH="1" flipV="1">
            <a:off x="10072674" y="5935914"/>
            <a:ext cx="1668" cy="42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10568363" y="5360549"/>
            <a:ext cx="651924" cy="1183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2D169A1-B68E-4515-9E73-2EAD80F49CDE}"/>
              </a:ext>
            </a:extLst>
          </p:cNvPr>
          <p:cNvSpPr txBox="1"/>
          <p:nvPr/>
        </p:nvSpPr>
        <p:spPr>
          <a:xfrm>
            <a:off x="903431" y="670315"/>
            <a:ext cx="1766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7D32D8E-0C11-4C33-BDD1-E4AD5075AB19}"/>
              </a:ext>
            </a:extLst>
          </p:cNvPr>
          <p:cNvGrpSpPr/>
          <p:nvPr/>
        </p:nvGrpSpPr>
        <p:grpSpPr>
          <a:xfrm>
            <a:off x="4993323" y="1196355"/>
            <a:ext cx="1595537" cy="3464326"/>
            <a:chOff x="769640" y="3343546"/>
            <a:chExt cx="1595537" cy="346432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D2A9E11-5979-49FB-8C1F-612A7E0DDEC2}"/>
                </a:ext>
              </a:extLst>
            </p:cNvPr>
            <p:cNvGrpSpPr/>
            <p:nvPr/>
          </p:nvGrpSpPr>
          <p:grpSpPr>
            <a:xfrm>
              <a:off x="769640" y="3343546"/>
              <a:ext cx="1595537" cy="3079384"/>
              <a:chOff x="761040" y="3131171"/>
              <a:chExt cx="1595537" cy="307938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C56B3CB-3ED8-40AF-B902-5985DF71D9AF}"/>
                  </a:ext>
                </a:extLst>
              </p:cNvPr>
              <p:cNvSpPr/>
              <p:nvPr/>
            </p:nvSpPr>
            <p:spPr>
              <a:xfrm>
                <a:off x="761040" y="3131171"/>
                <a:ext cx="1595537" cy="3079384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2A13FEF-4ADA-439D-820D-16DA7C70D1B9}"/>
                  </a:ext>
                </a:extLst>
              </p:cNvPr>
              <p:cNvSpPr/>
              <p:nvPr/>
            </p:nvSpPr>
            <p:spPr>
              <a:xfrm>
                <a:off x="902159" y="3258700"/>
                <a:ext cx="1313299" cy="7180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工作线程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119913F-7B07-4FC7-9EA5-B33823AFF5A5}"/>
                  </a:ext>
                </a:extLst>
              </p:cNvPr>
              <p:cNvSpPr/>
              <p:nvPr/>
            </p:nvSpPr>
            <p:spPr>
              <a:xfrm>
                <a:off x="902159" y="5377062"/>
                <a:ext cx="1313299" cy="7180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工作线程</a:t>
                </a:r>
                <a:r>
                  <a:rPr lang="en-US" altLang="zh-CN" dirty="0"/>
                  <a:t>n</a:t>
                </a:r>
                <a:endParaRPr lang="zh-CN" altLang="en-US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2FA23E-F610-4DB8-BDBB-984C4E836C97}"/>
                  </a:ext>
                </a:extLst>
              </p:cNvPr>
              <p:cNvSpPr txBox="1"/>
              <p:nvPr/>
            </p:nvSpPr>
            <p:spPr>
              <a:xfrm>
                <a:off x="958644" y="4039216"/>
                <a:ext cx="1200329" cy="12753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6600" dirty="0"/>
                  <a:t>……</a:t>
                </a:r>
                <a:endParaRPr lang="zh-CN" altLang="en-US" sz="6600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ABBF5C-E9B2-4A5B-BD1C-EF4353915D51}"/>
                </a:ext>
              </a:extLst>
            </p:cNvPr>
            <p:cNvSpPr txBox="1"/>
            <p:nvPr/>
          </p:nvSpPr>
          <p:spPr>
            <a:xfrm>
              <a:off x="1128826" y="643854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线程池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2D27D28-CA63-4588-B523-1B06722A51D2}"/>
              </a:ext>
            </a:extLst>
          </p:cNvPr>
          <p:cNvGrpSpPr/>
          <p:nvPr/>
        </p:nvGrpSpPr>
        <p:grpSpPr>
          <a:xfrm>
            <a:off x="2873752" y="2847576"/>
            <a:ext cx="1595537" cy="2582712"/>
            <a:chOff x="7530219" y="722026"/>
            <a:chExt cx="1595537" cy="2582712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553688E-1B61-45F3-BC2F-05CEDC0E2E08}"/>
                </a:ext>
              </a:extLst>
            </p:cNvPr>
            <p:cNvGrpSpPr/>
            <p:nvPr/>
          </p:nvGrpSpPr>
          <p:grpSpPr>
            <a:xfrm>
              <a:off x="7530219" y="722026"/>
              <a:ext cx="1595537" cy="2209165"/>
              <a:chOff x="7389476" y="289392"/>
              <a:chExt cx="1595537" cy="2209165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29EEF527-39EB-48E9-A8AC-5476E61DC435}"/>
                  </a:ext>
                </a:extLst>
              </p:cNvPr>
              <p:cNvSpPr/>
              <p:nvPr/>
            </p:nvSpPr>
            <p:spPr>
              <a:xfrm>
                <a:off x="7389476" y="289392"/>
                <a:ext cx="1595537" cy="2209165"/>
              </a:xfrm>
              <a:prstGeom prst="rect">
                <a:avLst/>
              </a:prstGeom>
              <a:ln>
                <a:prstDash val="lg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/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DA261688-0272-4B39-91FC-D42D9DF912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410785"/>
                    <a:ext cx="1313299" cy="34635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/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𝐶𝑙𝑖𝑒𝑛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A4E7AE6-EEE0-4B7C-A83E-691E792ACF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0595" y="2038195"/>
                    <a:ext cx="1313299" cy="34635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9AE86B5-E76B-4C53-89DC-AC87B2917825}"/>
                  </a:ext>
                </a:extLst>
              </p:cNvPr>
              <p:cNvSpPr txBox="1"/>
              <p:nvPr/>
            </p:nvSpPr>
            <p:spPr>
              <a:xfrm>
                <a:off x="7587080" y="761713"/>
                <a:ext cx="1200329" cy="1275349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6600" dirty="0"/>
                  <a:t>……</a:t>
                </a:r>
                <a:endParaRPr lang="zh-CN" altLang="en-US" sz="6600" dirty="0"/>
              </a:p>
            </p:txBody>
          </p: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9782E19-CD2B-4298-B1BE-59AFC1EA1FD1}"/>
                </a:ext>
              </a:extLst>
            </p:cNvPr>
            <p:cNvSpPr txBox="1"/>
            <p:nvPr/>
          </p:nvSpPr>
          <p:spPr>
            <a:xfrm>
              <a:off x="7773989" y="293540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连接队列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D9EF054-33EA-4631-ABDD-F71AE2A1F700}"/>
              </a:ext>
            </a:extLst>
          </p:cNvPr>
          <p:cNvSpPr txBox="1"/>
          <p:nvPr/>
        </p:nvSpPr>
        <p:spPr>
          <a:xfrm>
            <a:off x="1082190" y="31674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注册回调函数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7C02E93-2025-490F-8EB5-493683695DFD}"/>
              </a:ext>
            </a:extLst>
          </p:cNvPr>
          <p:cNvSpPr/>
          <p:nvPr/>
        </p:nvSpPr>
        <p:spPr>
          <a:xfrm>
            <a:off x="318997" y="2458592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EpollServer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04B523A-EEB5-46CA-A8E7-0A819161AACE}"/>
              </a:ext>
            </a:extLst>
          </p:cNvPr>
          <p:cNvSpPr/>
          <p:nvPr/>
        </p:nvSpPr>
        <p:spPr>
          <a:xfrm>
            <a:off x="318997" y="3731291"/>
            <a:ext cx="1515817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HttpServer</a:t>
            </a:r>
            <a:endParaRPr lang="zh-CN" altLang="en-US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A7C0674A-F9B4-4005-9723-54430E010B7C}"/>
              </a:ext>
            </a:extLst>
          </p:cNvPr>
          <p:cNvCxnSpPr>
            <a:cxnSpLocks/>
            <a:stCxn id="68" idx="0"/>
            <a:endCxn id="67" idx="2"/>
          </p:cNvCxnSpPr>
          <p:nvPr/>
        </p:nvCxnSpPr>
        <p:spPr>
          <a:xfrm flipV="1">
            <a:off x="1076906" y="2949544"/>
            <a:ext cx="0" cy="78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E9F5EE7-639B-4416-83FC-5560EA73BED8}"/>
              </a:ext>
            </a:extLst>
          </p:cNvPr>
          <p:cNvCxnSpPr>
            <a:cxnSpLocks/>
            <a:stCxn id="68" idx="2"/>
            <a:endCxn id="14" idx="0"/>
          </p:cNvCxnSpPr>
          <p:nvPr/>
        </p:nvCxnSpPr>
        <p:spPr>
          <a:xfrm>
            <a:off x="1076906" y="4222243"/>
            <a:ext cx="0" cy="816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4CBF4A5D-E252-42AF-8F12-68374E764F07}"/>
              </a:ext>
            </a:extLst>
          </p:cNvPr>
          <p:cNvSpPr txBox="1"/>
          <p:nvPr/>
        </p:nvSpPr>
        <p:spPr>
          <a:xfrm>
            <a:off x="1079956" y="44392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注册定时器</a:t>
            </a:r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5B37A03A-F4C0-42F0-8C57-97F6DE5A6BAF}"/>
              </a:ext>
            </a:extLst>
          </p:cNvPr>
          <p:cNvCxnSpPr>
            <a:cxnSpLocks/>
          </p:cNvCxnSpPr>
          <p:nvPr/>
        </p:nvCxnSpPr>
        <p:spPr>
          <a:xfrm flipV="1">
            <a:off x="1834814" y="2847576"/>
            <a:ext cx="1038938" cy="88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3F52266-B6A3-4E1D-9D02-D6A190E52D98}"/>
              </a:ext>
            </a:extLst>
          </p:cNvPr>
          <p:cNvCxnSpPr>
            <a:cxnSpLocks/>
          </p:cNvCxnSpPr>
          <p:nvPr/>
        </p:nvCxnSpPr>
        <p:spPr>
          <a:xfrm>
            <a:off x="1834814" y="4222243"/>
            <a:ext cx="1038938" cy="81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FBF5DC3-F0E4-43A7-B14F-B9A0493EBB6F}"/>
              </a:ext>
            </a:extLst>
          </p:cNvPr>
          <p:cNvCxnSpPr>
            <a:cxnSpLocks/>
            <a:stCxn id="73" idx="3"/>
            <a:endCxn id="6" idx="1"/>
          </p:cNvCxnSpPr>
          <p:nvPr/>
        </p:nvCxnSpPr>
        <p:spPr>
          <a:xfrm flipV="1">
            <a:off x="4469289" y="2736047"/>
            <a:ext cx="524034" cy="1216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30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8DADE26-26F2-4D46-ABAD-E07AC1409015}"/>
              </a:ext>
            </a:extLst>
          </p:cNvPr>
          <p:cNvSpPr/>
          <p:nvPr/>
        </p:nvSpPr>
        <p:spPr>
          <a:xfrm>
            <a:off x="2799287" y="2518507"/>
            <a:ext cx="1927369" cy="2169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C8F361-4BE1-4857-9813-105F2E6A4B43}"/>
              </a:ext>
            </a:extLst>
          </p:cNvPr>
          <p:cNvSpPr/>
          <p:nvPr/>
        </p:nvSpPr>
        <p:spPr>
          <a:xfrm>
            <a:off x="2932858" y="3357987"/>
            <a:ext cx="1660225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342532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338849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-001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593083" y="3603463"/>
            <a:ext cx="451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3603463"/>
            <a:ext cx="58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49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8" y="3357987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29120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38576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2875264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3857686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4643389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3857686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4679964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3820864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593083" y="3090230"/>
            <a:ext cx="451459" cy="5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3" y="3603463"/>
            <a:ext cx="451459" cy="43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3090229"/>
            <a:ext cx="58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035830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035830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4213973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035830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4213973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035829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9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2011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78436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418242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570063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5606638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303016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608185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474753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2847525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599123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93084" y="4350722"/>
            <a:ext cx="451458" cy="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350722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836204" y="4379330"/>
            <a:ext cx="583008" cy="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962504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962504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140647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962504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5140647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962503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2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2011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78436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418242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570063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5606638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303016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608185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474753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2847525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599123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93084" y="4350722"/>
            <a:ext cx="451458" cy="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350722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836204" y="4379330"/>
            <a:ext cx="583008" cy="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962504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962504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140647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962504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5140647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962503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9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340</Words>
  <Application>Microsoft Office PowerPoint</Application>
  <PresentationFormat>宽屏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 隆</dc:creator>
  <cp:lastModifiedBy>兴 隆</cp:lastModifiedBy>
  <cp:revision>55</cp:revision>
  <dcterms:created xsi:type="dcterms:W3CDTF">2025-06-16T04:56:29Z</dcterms:created>
  <dcterms:modified xsi:type="dcterms:W3CDTF">2025-09-14T10:47:15Z</dcterms:modified>
</cp:coreProperties>
</file>