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E931C6-3654-4B19-A0F4-0D550CEA8F81}" v="192" dt="2025-05-13T21:45:23.9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человек, одежда, Человеческое лицо, улыбк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B2BB02E7-C6BB-43F2-970B-281B34BBD7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/>
          <a:stretch>
            <a:fillRect/>
          </a:stretch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Робот-пылесос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Рахметов Ринат, Б01-301</a:t>
            </a:r>
          </a:p>
          <a:p>
            <a:r>
              <a:rPr lang="ru-RU" dirty="0">
                <a:solidFill>
                  <a:srgbClr val="FFFFFF"/>
                </a:solidFill>
              </a:rPr>
              <a:t>Мурашов Степан, Б01-305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A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 descr="Изображение выглядит как цветок, текст, роза, искусство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98BA79C4-4EB1-1E83-A72B-0FFECD657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584" y="643467"/>
            <a:ext cx="3718686" cy="557106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Объект 5" descr="Изображение выглядит как фрукт, яблоко, Натуральные продукты, иллюстрация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8C1E285B-C67F-80B5-1192-A182647B7B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49235" y="643467"/>
            <a:ext cx="391367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08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604BF8-805C-4A65-21DE-B4F83FACE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ru-RU" sz="5400" dirty="0"/>
              <a:t>УЗ датчик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BD6569-E5B7-DB4B-9908-7E492DE51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200" dirty="0">
                <a:latin typeface="Arial"/>
                <a:cs typeface="Arial"/>
              </a:rPr>
              <a:t>Питающее напряжение 5В;</a:t>
            </a:r>
            <a:endParaRPr lang="ru-RU" sz="2200" dirty="0"/>
          </a:p>
          <a:p>
            <a:r>
              <a:rPr lang="ru-RU" sz="2200" dirty="0">
                <a:latin typeface="Arial"/>
                <a:cs typeface="Arial"/>
              </a:rPr>
              <a:t>Рабочий параметр силы тока – 15 мА;</a:t>
            </a:r>
            <a:endParaRPr lang="ru-RU" sz="2200" dirty="0"/>
          </a:p>
          <a:p>
            <a:r>
              <a:rPr lang="ru-RU" sz="2200" dirty="0">
                <a:latin typeface="Arial"/>
                <a:cs typeface="Arial"/>
              </a:rPr>
              <a:t>Сила тока в пассивном состоянии &lt; 2 мА;</a:t>
            </a:r>
            <a:endParaRPr lang="ru-RU" sz="2200" dirty="0"/>
          </a:p>
          <a:p>
            <a:r>
              <a:rPr lang="ru-RU" sz="2200" dirty="0">
                <a:latin typeface="Arial"/>
                <a:cs typeface="Arial"/>
              </a:rPr>
              <a:t>Обзорный угол – 15°;</a:t>
            </a:r>
            <a:endParaRPr lang="ru-RU" sz="2200" dirty="0"/>
          </a:p>
          <a:p>
            <a:r>
              <a:rPr lang="ru-RU" sz="2200" dirty="0">
                <a:latin typeface="Arial"/>
                <a:cs typeface="Arial"/>
              </a:rPr>
              <a:t>Сенсорное разрешение – 0,3 см;</a:t>
            </a:r>
            <a:endParaRPr lang="ru-RU" sz="2200" dirty="0"/>
          </a:p>
          <a:p>
            <a:r>
              <a:rPr lang="ru-RU" sz="2200" dirty="0">
                <a:latin typeface="Arial"/>
                <a:cs typeface="Arial"/>
              </a:rPr>
              <a:t>Измерительный угол – 30°;</a:t>
            </a:r>
            <a:endParaRPr lang="ru-RU" sz="2200" dirty="0"/>
          </a:p>
          <a:p>
            <a:r>
              <a:rPr lang="ru-RU" sz="2200" dirty="0">
                <a:latin typeface="Arial"/>
                <a:cs typeface="Arial"/>
              </a:rPr>
              <a:t>Ширина импульса – 10-6 с.</a:t>
            </a:r>
            <a:br>
              <a:rPr lang="en-US" sz="2200" dirty="0"/>
            </a:br>
            <a:endParaRPr lang="en-US" sz="2200" dirty="0"/>
          </a:p>
        </p:txBody>
      </p:sp>
      <p:pic>
        <p:nvPicPr>
          <p:cNvPr id="6" name="Рисунок 5" descr="Изображение выглядит как кофейная чашка, кружка, посуда, кухонные принадлежности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A79265ED-95BD-F197-E8D0-980606616E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673" r="13969" b="-1"/>
          <a:stretch>
            <a:fillRect/>
          </a:stretch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6660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B9BB29-72CA-790D-AE32-1140ACC11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Драйвер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3" name="Рисунок 2" descr="Изображение выглядит как текст, снимок экрана, Шрифт, число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5F059353-E0DF-C4B8-8A63-309D765F5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8" y="3089888"/>
            <a:ext cx="5131088" cy="2180712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хема, Компонент схемы, Электронный компонен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03164C9B-C69E-60B3-5CC0-79B0CB476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844164"/>
            <a:ext cx="5131087" cy="274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766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0CB88C-0C37-B452-F782-67FD36D4E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Блок-схема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пылесоса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Объект 3" descr="Изображение выглядит как текст, снимок экрана, диаграмма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E7CCD4CC-CB77-5E7D-289E-B85C3F4F11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9130" y="1675227"/>
            <a:ext cx="901373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23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E692DB-5385-FCF0-ABCB-3B2B7E2C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Подключение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к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ардуино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и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драйверу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Объект 4" descr="Изображение выглядит как текст, снимок экрана, диаграмма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989DAA98-A4BF-3D9E-EE82-8B0D8DE62A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7963" y="1675227"/>
            <a:ext cx="8616074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42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63</Words>
  <Application>Microsoft Office PowerPoint</Application>
  <PresentationFormat>Широкоэкранный</PresentationFormat>
  <Paragraphs>14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Тема Office</vt:lpstr>
      <vt:lpstr>Робот-пылесос</vt:lpstr>
      <vt:lpstr>Презентация PowerPoint</vt:lpstr>
      <vt:lpstr>УЗ датчик</vt:lpstr>
      <vt:lpstr>Драйвер</vt:lpstr>
      <vt:lpstr>Блок-схема пылесоса</vt:lpstr>
      <vt:lpstr>Подключение к ардуино и драйверу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Робот-пылесос</dc:title>
  <dc:creator/>
  <cp:lastModifiedBy>Ринат Рахметов</cp:lastModifiedBy>
  <cp:revision>90</cp:revision>
  <dcterms:created xsi:type="dcterms:W3CDTF">2025-05-13T20:06:40Z</dcterms:created>
  <dcterms:modified xsi:type="dcterms:W3CDTF">2025-05-13T21:54:54Z</dcterms:modified>
</cp:coreProperties>
</file>