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6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FD90-32E8-3744-8A21-AF396FA1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64F56-D8AC-7744-A326-13DB3A31E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13A9-413F-6840-8C84-D5A9E6E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CBD6-C4D6-074F-BB8B-51170B33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6D8A-DA00-C147-B177-7A16C695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9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E610-0C4A-E448-A336-8B423E25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3B4A8-9F98-8B4D-929D-C02D65789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6771-1097-BD49-8C84-34757B6D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7782-D0BC-6A49-AAF3-DB94E21A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5A99-FEE2-DA41-8678-872BDCDE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F2545-8154-3744-8E82-6F2719594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9CC65-E912-5143-ABE9-5A439033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61D6-C680-9A4F-B603-A5F39B20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30567-494F-E84C-B06B-FCC3C389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E3DE-1278-6345-B2C1-8AE1D225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D348-D0D6-8D4C-B5AD-91A24A26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0AD6-15FF-B94F-9254-87AD596E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F5D4-0DE8-6D42-A7FA-7E289AF5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401E-92F6-934E-BA28-D454D13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CAD8-E674-9F43-891F-633D66A4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77A5-DF6D-A94F-9BFA-7F343F43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2DFD-8CB0-8C44-B8C2-704AC19DD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3B718-6056-1B4C-BDB8-E8704CD8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130B-22CD-FA43-AEF7-59E0711F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A72E-7380-614F-A34D-382A4F5C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E3A9-8DC4-CD49-930C-2BC5F43F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E49-07D0-EE48-8A20-8DDC7BE83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F887B-65E4-C741-AED6-067703849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3FC5D-3FB7-F24D-8502-923119FC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A476A-3548-2C40-AFB5-C4A95B7E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6FFE-F782-8D4C-8375-D80E0378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352B-EC1C-8340-A580-73E1D172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94009-4C59-2544-A9E7-3DAC9698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DC63C-0669-DD40-91D8-116719A04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7292F-172D-0645-B002-A89E2F9B4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DEEC0-0331-1B4D-BB97-5EB10659D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440D8-6323-8345-B61E-1AA83ED5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7BFB7-E7E9-264F-9480-F4292A62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774F2-F942-0140-B6B5-5E7CA282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8AD0-D0F5-B146-87C2-8B4B8C36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6451E-5B89-FC49-AA29-48BFCC39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CD41E-BE6C-8C41-A50F-CA4C0925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78469-E59B-644C-8EE0-78024A10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D42D7-D7D8-5C48-94BF-346C9734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429A4-8BFC-DD4F-9223-CE367569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8A1D1-88BE-5541-B828-0543AA6F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5331-85BE-1D40-A58E-1B09B7FB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A388-1BCA-3B4D-9292-43B18815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DE70B-B516-A545-A3E1-7D053239A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44E2A-509B-D34A-A471-8F118B25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7F56-2B74-F048-AF04-AA0946E5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C7005-25F4-EA43-8797-79176F35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1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D438-FBAC-4D44-A57A-040A5F84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E1BAC-E6D0-5249-A9C2-66ACEA3C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DC8EB-CE6A-EC45-BE3F-3FE491D2B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7349-E3EB-9E41-90BC-F51B06B8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0EF6A-4224-6242-A8C7-9A65C949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DE384-252B-AD4B-98CD-C712E327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3E6D0-AB85-4743-B9E3-20094A3D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3F52-B613-4944-A9AA-9B02E544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9AA2-9DCF-6C49-B7EB-345FD33CD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8248-268E-0048-B540-D33E2DFFAAA2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BE7A-05BD-124C-9B99-2349506F6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2512-5724-0549-B13E-59CDA9E66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CA4E8-A0AF-E147-9369-16B6AF0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1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EACEC7-8DF1-704C-ABAD-7B248A92DD01}"/>
              </a:ext>
            </a:extLst>
          </p:cNvPr>
          <p:cNvGrpSpPr/>
          <p:nvPr/>
        </p:nvGrpSpPr>
        <p:grpSpPr>
          <a:xfrm>
            <a:off x="2951544" y="1678329"/>
            <a:ext cx="3727048" cy="3333510"/>
            <a:chOff x="2951544" y="1678329"/>
            <a:chExt cx="3727048" cy="33335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323E69-370D-FF4F-B838-C218BB638E79}"/>
                </a:ext>
              </a:extLst>
            </p:cNvPr>
            <p:cNvSpPr/>
            <p:nvPr/>
          </p:nvSpPr>
          <p:spPr>
            <a:xfrm>
              <a:off x="2951544" y="1678329"/>
              <a:ext cx="3727048" cy="3333510"/>
            </a:xfrm>
            <a:custGeom>
              <a:avLst/>
              <a:gdLst>
                <a:gd name="connsiteX0" fmla="*/ 0 w 3727048"/>
                <a:gd name="connsiteY0" fmla="*/ 0 h 3333510"/>
                <a:gd name="connsiteX1" fmla="*/ 569706 w 3727048"/>
                <a:gd name="connsiteY1" fmla="*/ 0 h 3333510"/>
                <a:gd name="connsiteX2" fmla="*/ 990330 w 3727048"/>
                <a:gd name="connsiteY2" fmla="*/ 0 h 3333510"/>
                <a:gd name="connsiteX3" fmla="*/ 1485495 w 3727048"/>
                <a:gd name="connsiteY3" fmla="*/ 0 h 3333510"/>
                <a:gd name="connsiteX4" fmla="*/ 2092471 w 3727048"/>
                <a:gd name="connsiteY4" fmla="*/ 0 h 3333510"/>
                <a:gd name="connsiteX5" fmla="*/ 2624907 w 3727048"/>
                <a:gd name="connsiteY5" fmla="*/ 0 h 3333510"/>
                <a:gd name="connsiteX6" fmla="*/ 3194613 w 3727048"/>
                <a:gd name="connsiteY6" fmla="*/ 0 h 3333510"/>
                <a:gd name="connsiteX7" fmla="*/ 3727048 w 3727048"/>
                <a:gd name="connsiteY7" fmla="*/ 0 h 3333510"/>
                <a:gd name="connsiteX8" fmla="*/ 3727048 w 3727048"/>
                <a:gd name="connsiteY8" fmla="*/ 555585 h 3333510"/>
                <a:gd name="connsiteX9" fmla="*/ 3727048 w 3727048"/>
                <a:gd name="connsiteY9" fmla="*/ 1144505 h 3333510"/>
                <a:gd name="connsiteX10" fmla="*/ 3727048 w 3727048"/>
                <a:gd name="connsiteY10" fmla="*/ 1633420 h 3333510"/>
                <a:gd name="connsiteX11" fmla="*/ 3727048 w 3727048"/>
                <a:gd name="connsiteY11" fmla="*/ 2089000 h 3333510"/>
                <a:gd name="connsiteX12" fmla="*/ 3727048 w 3727048"/>
                <a:gd name="connsiteY12" fmla="*/ 2577914 h 3333510"/>
                <a:gd name="connsiteX13" fmla="*/ 3727048 w 3727048"/>
                <a:gd name="connsiteY13" fmla="*/ 3333510 h 3333510"/>
                <a:gd name="connsiteX14" fmla="*/ 3194613 w 3727048"/>
                <a:gd name="connsiteY14" fmla="*/ 3333510 h 3333510"/>
                <a:gd name="connsiteX15" fmla="*/ 2662177 w 3727048"/>
                <a:gd name="connsiteY15" fmla="*/ 3333510 h 3333510"/>
                <a:gd name="connsiteX16" fmla="*/ 2204283 w 3727048"/>
                <a:gd name="connsiteY16" fmla="*/ 3333510 h 3333510"/>
                <a:gd name="connsiteX17" fmla="*/ 1671847 w 3727048"/>
                <a:gd name="connsiteY17" fmla="*/ 3333510 h 3333510"/>
                <a:gd name="connsiteX18" fmla="*/ 1139412 w 3727048"/>
                <a:gd name="connsiteY18" fmla="*/ 3333510 h 3333510"/>
                <a:gd name="connsiteX19" fmla="*/ 606976 w 3727048"/>
                <a:gd name="connsiteY19" fmla="*/ 3333510 h 3333510"/>
                <a:gd name="connsiteX20" fmla="*/ 0 w 3727048"/>
                <a:gd name="connsiteY20" fmla="*/ 3333510 h 3333510"/>
                <a:gd name="connsiteX21" fmla="*/ 0 w 3727048"/>
                <a:gd name="connsiteY21" fmla="*/ 2811260 h 3333510"/>
                <a:gd name="connsiteX22" fmla="*/ 0 w 3727048"/>
                <a:gd name="connsiteY22" fmla="*/ 2255675 h 3333510"/>
                <a:gd name="connsiteX23" fmla="*/ 0 w 3727048"/>
                <a:gd name="connsiteY23" fmla="*/ 1666755 h 3333510"/>
                <a:gd name="connsiteX24" fmla="*/ 0 w 3727048"/>
                <a:gd name="connsiteY24" fmla="*/ 1077835 h 3333510"/>
                <a:gd name="connsiteX25" fmla="*/ 0 w 3727048"/>
                <a:gd name="connsiteY25" fmla="*/ 488915 h 3333510"/>
                <a:gd name="connsiteX26" fmla="*/ 0 w 3727048"/>
                <a:gd name="connsiteY26" fmla="*/ 0 h 333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27048" h="3333510" fill="none" extrusionOk="0">
                  <a:moveTo>
                    <a:pt x="0" y="0"/>
                  </a:moveTo>
                  <a:cubicBezTo>
                    <a:pt x="160779" y="-10040"/>
                    <a:pt x="338744" y="37346"/>
                    <a:pt x="569706" y="0"/>
                  </a:cubicBezTo>
                  <a:cubicBezTo>
                    <a:pt x="800668" y="-37346"/>
                    <a:pt x="880005" y="39076"/>
                    <a:pt x="990330" y="0"/>
                  </a:cubicBezTo>
                  <a:cubicBezTo>
                    <a:pt x="1100655" y="-39076"/>
                    <a:pt x="1378406" y="37245"/>
                    <a:pt x="1485495" y="0"/>
                  </a:cubicBezTo>
                  <a:cubicBezTo>
                    <a:pt x="1592585" y="-37245"/>
                    <a:pt x="1909472" y="11437"/>
                    <a:pt x="2092471" y="0"/>
                  </a:cubicBezTo>
                  <a:cubicBezTo>
                    <a:pt x="2275470" y="-11437"/>
                    <a:pt x="2456310" y="26798"/>
                    <a:pt x="2624907" y="0"/>
                  </a:cubicBezTo>
                  <a:cubicBezTo>
                    <a:pt x="2793504" y="-26798"/>
                    <a:pt x="2943175" y="38861"/>
                    <a:pt x="3194613" y="0"/>
                  </a:cubicBezTo>
                  <a:cubicBezTo>
                    <a:pt x="3446051" y="-38861"/>
                    <a:pt x="3467830" y="32210"/>
                    <a:pt x="3727048" y="0"/>
                  </a:cubicBezTo>
                  <a:cubicBezTo>
                    <a:pt x="3764544" y="243496"/>
                    <a:pt x="3698410" y="284018"/>
                    <a:pt x="3727048" y="555585"/>
                  </a:cubicBezTo>
                  <a:cubicBezTo>
                    <a:pt x="3755686" y="827153"/>
                    <a:pt x="3657455" y="863610"/>
                    <a:pt x="3727048" y="1144505"/>
                  </a:cubicBezTo>
                  <a:cubicBezTo>
                    <a:pt x="3796641" y="1425400"/>
                    <a:pt x="3725209" y="1413470"/>
                    <a:pt x="3727048" y="1633420"/>
                  </a:cubicBezTo>
                  <a:cubicBezTo>
                    <a:pt x="3728887" y="1853370"/>
                    <a:pt x="3694013" y="1884877"/>
                    <a:pt x="3727048" y="2089000"/>
                  </a:cubicBezTo>
                  <a:cubicBezTo>
                    <a:pt x="3760083" y="2293123"/>
                    <a:pt x="3701477" y="2435325"/>
                    <a:pt x="3727048" y="2577914"/>
                  </a:cubicBezTo>
                  <a:cubicBezTo>
                    <a:pt x="3752619" y="2720503"/>
                    <a:pt x="3687106" y="3156417"/>
                    <a:pt x="3727048" y="3333510"/>
                  </a:cubicBezTo>
                  <a:cubicBezTo>
                    <a:pt x="3512240" y="3335873"/>
                    <a:pt x="3432754" y="3297160"/>
                    <a:pt x="3194613" y="3333510"/>
                  </a:cubicBezTo>
                  <a:cubicBezTo>
                    <a:pt x="2956473" y="3369860"/>
                    <a:pt x="2839724" y="3272144"/>
                    <a:pt x="2662177" y="3333510"/>
                  </a:cubicBezTo>
                  <a:cubicBezTo>
                    <a:pt x="2484630" y="3394876"/>
                    <a:pt x="2413561" y="3295884"/>
                    <a:pt x="2204283" y="3333510"/>
                  </a:cubicBezTo>
                  <a:cubicBezTo>
                    <a:pt x="1995005" y="3371136"/>
                    <a:pt x="1877074" y="3305922"/>
                    <a:pt x="1671847" y="3333510"/>
                  </a:cubicBezTo>
                  <a:cubicBezTo>
                    <a:pt x="1466620" y="3361098"/>
                    <a:pt x="1404622" y="3322641"/>
                    <a:pt x="1139412" y="3333510"/>
                  </a:cubicBezTo>
                  <a:cubicBezTo>
                    <a:pt x="874203" y="3344379"/>
                    <a:pt x="778236" y="3291415"/>
                    <a:pt x="606976" y="3333510"/>
                  </a:cubicBezTo>
                  <a:cubicBezTo>
                    <a:pt x="435716" y="3375605"/>
                    <a:pt x="241007" y="3280293"/>
                    <a:pt x="0" y="3333510"/>
                  </a:cubicBezTo>
                  <a:cubicBezTo>
                    <a:pt x="-11230" y="3143055"/>
                    <a:pt x="13515" y="2992137"/>
                    <a:pt x="0" y="2811260"/>
                  </a:cubicBezTo>
                  <a:cubicBezTo>
                    <a:pt x="-13515" y="2630383"/>
                    <a:pt x="4235" y="2424099"/>
                    <a:pt x="0" y="2255675"/>
                  </a:cubicBezTo>
                  <a:cubicBezTo>
                    <a:pt x="-4235" y="2087251"/>
                    <a:pt x="26976" y="1851377"/>
                    <a:pt x="0" y="1666755"/>
                  </a:cubicBezTo>
                  <a:cubicBezTo>
                    <a:pt x="-26976" y="1482133"/>
                    <a:pt x="28922" y="1215335"/>
                    <a:pt x="0" y="1077835"/>
                  </a:cubicBezTo>
                  <a:cubicBezTo>
                    <a:pt x="-28922" y="940335"/>
                    <a:pt x="66479" y="779681"/>
                    <a:pt x="0" y="488915"/>
                  </a:cubicBezTo>
                  <a:cubicBezTo>
                    <a:pt x="-66479" y="198149"/>
                    <a:pt x="45616" y="124515"/>
                    <a:pt x="0" y="0"/>
                  </a:cubicBezTo>
                  <a:close/>
                </a:path>
                <a:path w="3727048" h="3333510" stroke="0" extrusionOk="0">
                  <a:moveTo>
                    <a:pt x="0" y="0"/>
                  </a:moveTo>
                  <a:cubicBezTo>
                    <a:pt x="172029" y="-30215"/>
                    <a:pt x="284448" y="53463"/>
                    <a:pt x="495165" y="0"/>
                  </a:cubicBezTo>
                  <a:cubicBezTo>
                    <a:pt x="705883" y="-53463"/>
                    <a:pt x="805327" y="24308"/>
                    <a:pt x="915789" y="0"/>
                  </a:cubicBezTo>
                  <a:cubicBezTo>
                    <a:pt x="1026251" y="-24308"/>
                    <a:pt x="1254194" y="22258"/>
                    <a:pt x="1522765" y="0"/>
                  </a:cubicBezTo>
                  <a:cubicBezTo>
                    <a:pt x="1791336" y="-22258"/>
                    <a:pt x="1861317" y="53669"/>
                    <a:pt x="2017930" y="0"/>
                  </a:cubicBezTo>
                  <a:cubicBezTo>
                    <a:pt x="2174544" y="-53669"/>
                    <a:pt x="2358345" y="34493"/>
                    <a:pt x="2513095" y="0"/>
                  </a:cubicBezTo>
                  <a:cubicBezTo>
                    <a:pt x="2667845" y="-34493"/>
                    <a:pt x="2821745" y="8004"/>
                    <a:pt x="3120072" y="0"/>
                  </a:cubicBezTo>
                  <a:cubicBezTo>
                    <a:pt x="3418399" y="-8004"/>
                    <a:pt x="3533328" y="19820"/>
                    <a:pt x="3727048" y="0"/>
                  </a:cubicBezTo>
                  <a:cubicBezTo>
                    <a:pt x="3784117" y="175538"/>
                    <a:pt x="3653463" y="323928"/>
                    <a:pt x="3727048" y="622255"/>
                  </a:cubicBezTo>
                  <a:cubicBezTo>
                    <a:pt x="3800633" y="920583"/>
                    <a:pt x="3725953" y="929656"/>
                    <a:pt x="3727048" y="1111170"/>
                  </a:cubicBezTo>
                  <a:cubicBezTo>
                    <a:pt x="3728143" y="1292685"/>
                    <a:pt x="3688410" y="1422213"/>
                    <a:pt x="3727048" y="1600085"/>
                  </a:cubicBezTo>
                  <a:cubicBezTo>
                    <a:pt x="3765686" y="1777957"/>
                    <a:pt x="3679161" y="1987811"/>
                    <a:pt x="3727048" y="2155670"/>
                  </a:cubicBezTo>
                  <a:cubicBezTo>
                    <a:pt x="3774935" y="2323529"/>
                    <a:pt x="3667288" y="2471829"/>
                    <a:pt x="3727048" y="2744590"/>
                  </a:cubicBezTo>
                  <a:cubicBezTo>
                    <a:pt x="3786808" y="3017351"/>
                    <a:pt x="3714426" y="3081896"/>
                    <a:pt x="3727048" y="3333510"/>
                  </a:cubicBezTo>
                  <a:cubicBezTo>
                    <a:pt x="3604679" y="3396179"/>
                    <a:pt x="3374560" y="3307212"/>
                    <a:pt x="3194613" y="3333510"/>
                  </a:cubicBezTo>
                  <a:cubicBezTo>
                    <a:pt x="3014667" y="3359808"/>
                    <a:pt x="2959251" y="3307221"/>
                    <a:pt x="2736718" y="3333510"/>
                  </a:cubicBezTo>
                  <a:cubicBezTo>
                    <a:pt x="2514186" y="3359799"/>
                    <a:pt x="2442483" y="3275003"/>
                    <a:pt x="2204283" y="3333510"/>
                  </a:cubicBezTo>
                  <a:cubicBezTo>
                    <a:pt x="1966083" y="3392017"/>
                    <a:pt x="1736359" y="3322909"/>
                    <a:pt x="1597306" y="3333510"/>
                  </a:cubicBezTo>
                  <a:cubicBezTo>
                    <a:pt x="1458253" y="3344111"/>
                    <a:pt x="1287708" y="3280069"/>
                    <a:pt x="1064871" y="3333510"/>
                  </a:cubicBezTo>
                  <a:cubicBezTo>
                    <a:pt x="842034" y="3386951"/>
                    <a:pt x="766430" y="3331245"/>
                    <a:pt x="644247" y="3333510"/>
                  </a:cubicBezTo>
                  <a:cubicBezTo>
                    <a:pt x="522064" y="3335775"/>
                    <a:pt x="197176" y="3276924"/>
                    <a:pt x="0" y="3333510"/>
                  </a:cubicBezTo>
                  <a:cubicBezTo>
                    <a:pt x="-1427" y="3164896"/>
                    <a:pt x="67800" y="2844003"/>
                    <a:pt x="0" y="2711255"/>
                  </a:cubicBezTo>
                  <a:cubicBezTo>
                    <a:pt x="-67800" y="2578507"/>
                    <a:pt x="19784" y="2282588"/>
                    <a:pt x="0" y="2089000"/>
                  </a:cubicBezTo>
                  <a:cubicBezTo>
                    <a:pt x="-19784" y="1895412"/>
                    <a:pt x="53427" y="1645522"/>
                    <a:pt x="0" y="1533415"/>
                  </a:cubicBezTo>
                  <a:cubicBezTo>
                    <a:pt x="-53427" y="1421308"/>
                    <a:pt x="52647" y="1145238"/>
                    <a:pt x="0" y="1011165"/>
                  </a:cubicBezTo>
                  <a:cubicBezTo>
                    <a:pt x="-52647" y="877092"/>
                    <a:pt x="30223" y="780011"/>
                    <a:pt x="0" y="555585"/>
                  </a:cubicBezTo>
                  <a:cubicBezTo>
                    <a:pt x="-30223" y="331159"/>
                    <a:pt x="47332" y="22555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25000"/>
              </a:schemeClr>
            </a:solidFill>
            <a:ln>
              <a:solidFill>
                <a:schemeClr val="tx1">
                  <a:alpha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CD3533-1238-B949-830C-F8C55AA17B88}"/>
                </a:ext>
              </a:extLst>
            </p:cNvPr>
            <p:cNvGrpSpPr/>
            <p:nvPr/>
          </p:nvGrpSpPr>
          <p:grpSpPr>
            <a:xfrm>
              <a:off x="3174233" y="1883447"/>
              <a:ext cx="3349435" cy="2904225"/>
              <a:chOff x="3174233" y="1883447"/>
              <a:chExt cx="3349435" cy="2904225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AF72948D-509E-8248-9688-C0EF59C18432}"/>
                  </a:ext>
                </a:extLst>
              </p:cNvPr>
              <p:cNvSpPr/>
              <p:nvPr/>
            </p:nvSpPr>
            <p:spPr>
              <a:xfrm>
                <a:off x="4409379" y="2963871"/>
                <a:ext cx="837690" cy="971881"/>
              </a:xfrm>
              <a:custGeom>
                <a:avLst/>
                <a:gdLst>
                  <a:gd name="connsiteX0" fmla="*/ 0 w 1002535"/>
                  <a:gd name="connsiteY0" fmla="*/ 1090670 h 1222872"/>
                  <a:gd name="connsiteX1" fmla="*/ 0 w 1002535"/>
                  <a:gd name="connsiteY1" fmla="*/ 892366 h 1222872"/>
                  <a:gd name="connsiteX2" fmla="*/ 33051 w 1002535"/>
                  <a:gd name="connsiteY2" fmla="*/ 672029 h 1222872"/>
                  <a:gd name="connsiteX3" fmla="*/ 132203 w 1002535"/>
                  <a:gd name="connsiteY3" fmla="*/ 440674 h 1222872"/>
                  <a:gd name="connsiteX4" fmla="*/ 253388 w 1002535"/>
                  <a:gd name="connsiteY4" fmla="*/ 242371 h 1222872"/>
                  <a:gd name="connsiteX5" fmla="*/ 418641 w 1002535"/>
                  <a:gd name="connsiteY5" fmla="*/ 77118 h 1222872"/>
                  <a:gd name="connsiteX6" fmla="*/ 495759 w 1002535"/>
                  <a:gd name="connsiteY6" fmla="*/ 0 h 1222872"/>
                  <a:gd name="connsiteX7" fmla="*/ 605928 w 1002535"/>
                  <a:gd name="connsiteY7" fmla="*/ 99152 h 1222872"/>
                  <a:gd name="connsiteX8" fmla="*/ 738130 w 1002535"/>
                  <a:gd name="connsiteY8" fmla="*/ 231354 h 1222872"/>
                  <a:gd name="connsiteX9" fmla="*/ 848299 w 1002535"/>
                  <a:gd name="connsiteY9" fmla="*/ 418641 h 1222872"/>
                  <a:gd name="connsiteX10" fmla="*/ 936434 w 1002535"/>
                  <a:gd name="connsiteY10" fmla="*/ 616944 h 1222872"/>
                  <a:gd name="connsiteX11" fmla="*/ 980501 w 1002535"/>
                  <a:gd name="connsiteY11" fmla="*/ 848299 h 1222872"/>
                  <a:gd name="connsiteX12" fmla="*/ 1002535 w 1002535"/>
                  <a:gd name="connsiteY12" fmla="*/ 1035585 h 1222872"/>
                  <a:gd name="connsiteX13" fmla="*/ 1002535 w 1002535"/>
                  <a:gd name="connsiteY13" fmla="*/ 1035585 h 1222872"/>
                  <a:gd name="connsiteX14" fmla="*/ 1002535 w 1002535"/>
                  <a:gd name="connsiteY14" fmla="*/ 1035585 h 1222872"/>
                  <a:gd name="connsiteX15" fmla="*/ 1002535 w 1002535"/>
                  <a:gd name="connsiteY15" fmla="*/ 1145754 h 1222872"/>
                  <a:gd name="connsiteX16" fmla="*/ 903383 w 1002535"/>
                  <a:gd name="connsiteY16" fmla="*/ 1156771 h 1222872"/>
                  <a:gd name="connsiteX17" fmla="*/ 727113 w 1002535"/>
                  <a:gd name="connsiteY17" fmla="*/ 1200838 h 1222872"/>
                  <a:gd name="connsiteX18" fmla="*/ 528810 w 1002535"/>
                  <a:gd name="connsiteY18" fmla="*/ 1222872 h 1222872"/>
                  <a:gd name="connsiteX19" fmla="*/ 308472 w 1002535"/>
                  <a:gd name="connsiteY19" fmla="*/ 1211855 h 1222872"/>
                  <a:gd name="connsiteX20" fmla="*/ 132203 w 1002535"/>
                  <a:gd name="connsiteY20" fmla="*/ 1167788 h 1222872"/>
                  <a:gd name="connsiteX21" fmla="*/ 0 w 1002535"/>
                  <a:gd name="connsiteY21" fmla="*/ 1090670 h 1222872"/>
                  <a:gd name="connsiteX0" fmla="*/ 0 w 1010699"/>
                  <a:gd name="connsiteY0" fmla="*/ 1090670 h 1222872"/>
                  <a:gd name="connsiteX1" fmla="*/ 0 w 1010699"/>
                  <a:gd name="connsiteY1" fmla="*/ 892366 h 1222872"/>
                  <a:gd name="connsiteX2" fmla="*/ 33051 w 1010699"/>
                  <a:gd name="connsiteY2" fmla="*/ 672029 h 1222872"/>
                  <a:gd name="connsiteX3" fmla="*/ 132203 w 1010699"/>
                  <a:gd name="connsiteY3" fmla="*/ 440674 h 1222872"/>
                  <a:gd name="connsiteX4" fmla="*/ 253388 w 1010699"/>
                  <a:gd name="connsiteY4" fmla="*/ 242371 h 1222872"/>
                  <a:gd name="connsiteX5" fmla="*/ 418641 w 1010699"/>
                  <a:gd name="connsiteY5" fmla="*/ 77118 h 1222872"/>
                  <a:gd name="connsiteX6" fmla="*/ 495759 w 1010699"/>
                  <a:gd name="connsiteY6" fmla="*/ 0 h 1222872"/>
                  <a:gd name="connsiteX7" fmla="*/ 605928 w 1010699"/>
                  <a:gd name="connsiteY7" fmla="*/ 99152 h 1222872"/>
                  <a:gd name="connsiteX8" fmla="*/ 738130 w 1010699"/>
                  <a:gd name="connsiteY8" fmla="*/ 231354 h 1222872"/>
                  <a:gd name="connsiteX9" fmla="*/ 848299 w 1010699"/>
                  <a:gd name="connsiteY9" fmla="*/ 418641 h 1222872"/>
                  <a:gd name="connsiteX10" fmla="*/ 936434 w 1010699"/>
                  <a:gd name="connsiteY10" fmla="*/ 616944 h 1222872"/>
                  <a:gd name="connsiteX11" fmla="*/ 980501 w 1010699"/>
                  <a:gd name="connsiteY11" fmla="*/ 848299 h 1222872"/>
                  <a:gd name="connsiteX12" fmla="*/ 1002535 w 1010699"/>
                  <a:gd name="connsiteY12" fmla="*/ 1035585 h 1222872"/>
                  <a:gd name="connsiteX13" fmla="*/ 1002535 w 1010699"/>
                  <a:gd name="connsiteY13" fmla="*/ 1035585 h 1222872"/>
                  <a:gd name="connsiteX14" fmla="*/ 1002535 w 1010699"/>
                  <a:gd name="connsiteY14" fmla="*/ 1035585 h 1222872"/>
                  <a:gd name="connsiteX15" fmla="*/ 1010699 w 1010699"/>
                  <a:gd name="connsiteY15" fmla="*/ 1121262 h 1222872"/>
                  <a:gd name="connsiteX16" fmla="*/ 903383 w 1010699"/>
                  <a:gd name="connsiteY16" fmla="*/ 1156771 h 1222872"/>
                  <a:gd name="connsiteX17" fmla="*/ 727113 w 1010699"/>
                  <a:gd name="connsiteY17" fmla="*/ 1200838 h 1222872"/>
                  <a:gd name="connsiteX18" fmla="*/ 528810 w 1010699"/>
                  <a:gd name="connsiteY18" fmla="*/ 1222872 h 1222872"/>
                  <a:gd name="connsiteX19" fmla="*/ 308472 w 1010699"/>
                  <a:gd name="connsiteY19" fmla="*/ 1211855 h 1222872"/>
                  <a:gd name="connsiteX20" fmla="*/ 132203 w 1010699"/>
                  <a:gd name="connsiteY20" fmla="*/ 1167788 h 1222872"/>
                  <a:gd name="connsiteX21" fmla="*/ 0 w 1010699"/>
                  <a:gd name="connsiteY21" fmla="*/ 1090670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430888 w 1022946"/>
                  <a:gd name="connsiteY5" fmla="*/ 77118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1013159 w 1022946"/>
                  <a:gd name="connsiteY11" fmla="*/ 836052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915630 w 1018864"/>
                  <a:gd name="connsiteY16" fmla="*/ 1156771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887055 w 1018864"/>
                  <a:gd name="connsiteY16" fmla="*/ 1160853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8864" h="1222872">
                    <a:moveTo>
                      <a:pt x="0" y="1111081"/>
                    </a:moveTo>
                    <a:lnTo>
                      <a:pt x="12247" y="892366"/>
                    </a:lnTo>
                    <a:lnTo>
                      <a:pt x="45298" y="672029"/>
                    </a:lnTo>
                    <a:lnTo>
                      <a:pt x="144450" y="440674"/>
                    </a:lnTo>
                    <a:lnTo>
                      <a:pt x="265635" y="242371"/>
                    </a:lnTo>
                    <a:lnTo>
                      <a:pt x="381903" y="105693"/>
                    </a:lnTo>
                    <a:lnTo>
                      <a:pt x="508006" y="0"/>
                    </a:lnTo>
                    <a:lnTo>
                      <a:pt x="614093" y="86905"/>
                    </a:lnTo>
                    <a:lnTo>
                      <a:pt x="750377" y="231354"/>
                    </a:lnTo>
                    <a:lnTo>
                      <a:pt x="856464" y="385984"/>
                    </a:lnTo>
                    <a:lnTo>
                      <a:pt x="948681" y="588369"/>
                    </a:lnTo>
                    <a:cubicBezTo>
                      <a:pt x="964731" y="676373"/>
                      <a:pt x="988945" y="743965"/>
                      <a:pt x="996830" y="852380"/>
                    </a:cubicBezTo>
                    <a:cubicBezTo>
                      <a:pt x="1013699" y="931137"/>
                      <a:pt x="1011790" y="1005051"/>
                      <a:pt x="1014782" y="1035585"/>
                    </a:cubicBezTo>
                    <a:lnTo>
                      <a:pt x="1014782" y="1035585"/>
                    </a:lnTo>
                    <a:lnTo>
                      <a:pt x="1014782" y="1035585"/>
                    </a:lnTo>
                    <a:lnTo>
                      <a:pt x="1018864" y="1104933"/>
                    </a:lnTo>
                    <a:lnTo>
                      <a:pt x="887055" y="1160853"/>
                    </a:lnTo>
                    <a:lnTo>
                      <a:pt x="739360" y="1200838"/>
                    </a:lnTo>
                    <a:lnTo>
                      <a:pt x="541057" y="1222872"/>
                    </a:lnTo>
                    <a:lnTo>
                      <a:pt x="320719" y="1211855"/>
                    </a:lnTo>
                    <a:lnTo>
                      <a:pt x="144450" y="1167788"/>
                    </a:lnTo>
                    <a:lnTo>
                      <a:pt x="0" y="111108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C85F950-1443-DF45-B6D0-1CE1591BCE73}"/>
                  </a:ext>
                </a:extLst>
              </p:cNvPr>
              <p:cNvGrpSpPr/>
              <p:nvPr/>
            </p:nvGrpSpPr>
            <p:grpSpPr>
              <a:xfrm>
                <a:off x="3174233" y="1883447"/>
                <a:ext cx="3349435" cy="2904225"/>
                <a:chOff x="4750190" y="1305046"/>
                <a:chExt cx="4073843" cy="365425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5EA2CE6-9828-A249-BBD2-F8D3045A57FB}"/>
                    </a:ext>
                  </a:extLst>
                </p:cNvPr>
                <p:cNvSpPr txBox="1"/>
                <p:nvPr/>
              </p:nvSpPr>
              <p:spPr>
                <a:xfrm>
                  <a:off x="6230298" y="2006549"/>
                  <a:ext cx="1121465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Selection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D11D5B-ED2A-6B47-9B56-5942BC719465}"/>
                    </a:ext>
                  </a:extLst>
                </p:cNvPr>
                <p:cNvSpPr txBox="1"/>
                <p:nvPr/>
              </p:nvSpPr>
              <p:spPr>
                <a:xfrm>
                  <a:off x="4802168" y="3677855"/>
                  <a:ext cx="1435367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Optimization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E2713E-9E48-D54D-92C0-48B06A9DE02D}"/>
                    </a:ext>
                  </a:extLst>
                </p:cNvPr>
                <p:cNvSpPr txBox="1"/>
                <p:nvPr/>
              </p:nvSpPr>
              <p:spPr>
                <a:xfrm>
                  <a:off x="7195647" y="3703577"/>
                  <a:ext cx="1628386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Compensation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38CE2C0-8F8C-C749-85A0-40E69971287D}"/>
                    </a:ext>
                  </a:extLst>
                </p:cNvPr>
                <p:cNvSpPr/>
                <p:nvPr/>
              </p:nvSpPr>
              <p:spPr>
                <a:xfrm>
                  <a:off x="5497996" y="130504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497A920-3A15-8E49-908C-DDDC4831618A}"/>
                    </a:ext>
                  </a:extLst>
                </p:cNvPr>
                <p:cNvSpPr/>
                <p:nvPr/>
              </p:nvSpPr>
              <p:spPr>
                <a:xfrm>
                  <a:off x="6245801" y="240495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845674A-2699-5841-904D-D0060E42C10A}"/>
                    </a:ext>
                  </a:extLst>
                </p:cNvPr>
                <p:cNvSpPr/>
                <p:nvPr/>
              </p:nvSpPr>
              <p:spPr>
                <a:xfrm>
                  <a:off x="4750190" y="2400685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12D191-CB52-D34A-8F23-3E68D35F344F}"/>
                  </a:ext>
                </a:extLst>
              </p:cNvPr>
              <p:cNvSpPr txBox="1"/>
              <p:nvPr/>
            </p:nvSpPr>
            <p:spPr>
              <a:xfrm>
                <a:off x="4534872" y="3361598"/>
                <a:ext cx="573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15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8B380D0-06D9-8647-AE8A-9D0773748825}"/>
              </a:ext>
            </a:extLst>
          </p:cNvPr>
          <p:cNvGrpSpPr/>
          <p:nvPr/>
        </p:nvGrpSpPr>
        <p:grpSpPr>
          <a:xfrm>
            <a:off x="106680" y="320040"/>
            <a:ext cx="11978640" cy="6217920"/>
            <a:chOff x="106680" y="320040"/>
            <a:chExt cx="11978640" cy="62179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0F4A4E-36E2-D047-A80D-0FFFC9E769C1}"/>
                </a:ext>
              </a:extLst>
            </p:cNvPr>
            <p:cNvSpPr/>
            <p:nvPr/>
          </p:nvSpPr>
          <p:spPr>
            <a:xfrm>
              <a:off x="106680" y="320040"/>
              <a:ext cx="11978640" cy="6217920"/>
            </a:xfrm>
            <a:custGeom>
              <a:avLst/>
              <a:gdLst>
                <a:gd name="connsiteX0" fmla="*/ 0 w 11978640"/>
                <a:gd name="connsiteY0" fmla="*/ 0 h 6217920"/>
                <a:gd name="connsiteX1" fmla="*/ 479146 w 11978640"/>
                <a:gd name="connsiteY1" fmla="*/ 0 h 6217920"/>
                <a:gd name="connsiteX2" fmla="*/ 1197864 w 11978640"/>
                <a:gd name="connsiteY2" fmla="*/ 0 h 6217920"/>
                <a:gd name="connsiteX3" fmla="*/ 1677010 w 11978640"/>
                <a:gd name="connsiteY3" fmla="*/ 0 h 6217920"/>
                <a:gd name="connsiteX4" fmla="*/ 1916582 w 11978640"/>
                <a:gd name="connsiteY4" fmla="*/ 0 h 6217920"/>
                <a:gd name="connsiteX5" fmla="*/ 2395728 w 11978640"/>
                <a:gd name="connsiteY5" fmla="*/ 0 h 6217920"/>
                <a:gd name="connsiteX6" fmla="*/ 3114446 w 11978640"/>
                <a:gd name="connsiteY6" fmla="*/ 0 h 6217920"/>
                <a:gd name="connsiteX7" fmla="*/ 3952951 w 11978640"/>
                <a:gd name="connsiteY7" fmla="*/ 0 h 6217920"/>
                <a:gd name="connsiteX8" fmla="*/ 4192524 w 11978640"/>
                <a:gd name="connsiteY8" fmla="*/ 0 h 6217920"/>
                <a:gd name="connsiteX9" fmla="*/ 4432097 w 11978640"/>
                <a:gd name="connsiteY9" fmla="*/ 0 h 6217920"/>
                <a:gd name="connsiteX10" fmla="*/ 5270602 w 11978640"/>
                <a:gd name="connsiteY10" fmla="*/ 0 h 6217920"/>
                <a:gd name="connsiteX11" fmla="*/ 5510174 w 11978640"/>
                <a:gd name="connsiteY11" fmla="*/ 0 h 6217920"/>
                <a:gd name="connsiteX12" fmla="*/ 6109106 w 11978640"/>
                <a:gd name="connsiteY12" fmla="*/ 0 h 6217920"/>
                <a:gd name="connsiteX13" fmla="*/ 6468466 w 11978640"/>
                <a:gd name="connsiteY13" fmla="*/ 0 h 6217920"/>
                <a:gd name="connsiteX14" fmla="*/ 6827825 w 11978640"/>
                <a:gd name="connsiteY14" fmla="*/ 0 h 6217920"/>
                <a:gd name="connsiteX15" fmla="*/ 7187184 w 11978640"/>
                <a:gd name="connsiteY15" fmla="*/ 0 h 6217920"/>
                <a:gd name="connsiteX16" fmla="*/ 7546543 w 11978640"/>
                <a:gd name="connsiteY16" fmla="*/ 0 h 6217920"/>
                <a:gd name="connsiteX17" fmla="*/ 8025689 w 11978640"/>
                <a:gd name="connsiteY17" fmla="*/ 0 h 6217920"/>
                <a:gd name="connsiteX18" fmla="*/ 8385048 w 11978640"/>
                <a:gd name="connsiteY18" fmla="*/ 0 h 6217920"/>
                <a:gd name="connsiteX19" fmla="*/ 8864194 w 11978640"/>
                <a:gd name="connsiteY19" fmla="*/ 0 h 6217920"/>
                <a:gd name="connsiteX20" fmla="*/ 9582912 w 11978640"/>
                <a:gd name="connsiteY20" fmla="*/ 0 h 6217920"/>
                <a:gd name="connsiteX21" fmla="*/ 9942271 w 11978640"/>
                <a:gd name="connsiteY21" fmla="*/ 0 h 6217920"/>
                <a:gd name="connsiteX22" fmla="*/ 10181844 w 11978640"/>
                <a:gd name="connsiteY22" fmla="*/ 0 h 6217920"/>
                <a:gd name="connsiteX23" fmla="*/ 11020349 w 11978640"/>
                <a:gd name="connsiteY23" fmla="*/ 0 h 6217920"/>
                <a:gd name="connsiteX24" fmla="*/ 11259922 w 11978640"/>
                <a:gd name="connsiteY24" fmla="*/ 0 h 6217920"/>
                <a:gd name="connsiteX25" fmla="*/ 11978640 w 11978640"/>
                <a:gd name="connsiteY25" fmla="*/ 0 h 6217920"/>
                <a:gd name="connsiteX26" fmla="*/ 11978640 w 11978640"/>
                <a:gd name="connsiteY26" fmla="*/ 378728 h 6217920"/>
                <a:gd name="connsiteX27" fmla="*/ 11978640 w 11978640"/>
                <a:gd name="connsiteY27" fmla="*/ 943993 h 6217920"/>
                <a:gd name="connsiteX28" fmla="*/ 11978640 w 11978640"/>
                <a:gd name="connsiteY28" fmla="*/ 1571438 h 6217920"/>
                <a:gd name="connsiteX29" fmla="*/ 11978640 w 11978640"/>
                <a:gd name="connsiteY29" fmla="*/ 2074524 h 6217920"/>
                <a:gd name="connsiteX30" fmla="*/ 11978640 w 11978640"/>
                <a:gd name="connsiteY30" fmla="*/ 2515431 h 6217920"/>
                <a:gd name="connsiteX31" fmla="*/ 11978640 w 11978640"/>
                <a:gd name="connsiteY31" fmla="*/ 2956338 h 6217920"/>
                <a:gd name="connsiteX32" fmla="*/ 11978640 w 11978640"/>
                <a:gd name="connsiteY32" fmla="*/ 3583783 h 6217920"/>
                <a:gd name="connsiteX33" fmla="*/ 11978640 w 11978640"/>
                <a:gd name="connsiteY33" fmla="*/ 3962511 h 6217920"/>
                <a:gd name="connsiteX34" fmla="*/ 11978640 w 11978640"/>
                <a:gd name="connsiteY34" fmla="*/ 4465597 h 6217920"/>
                <a:gd name="connsiteX35" fmla="*/ 11978640 w 11978640"/>
                <a:gd name="connsiteY35" fmla="*/ 5030863 h 6217920"/>
                <a:gd name="connsiteX36" fmla="*/ 11978640 w 11978640"/>
                <a:gd name="connsiteY36" fmla="*/ 5471770 h 6217920"/>
                <a:gd name="connsiteX37" fmla="*/ 11978640 w 11978640"/>
                <a:gd name="connsiteY37" fmla="*/ 6217920 h 6217920"/>
                <a:gd name="connsiteX38" fmla="*/ 11739067 w 11978640"/>
                <a:gd name="connsiteY38" fmla="*/ 6217920 h 6217920"/>
                <a:gd name="connsiteX39" fmla="*/ 11499494 w 11978640"/>
                <a:gd name="connsiteY39" fmla="*/ 6217920 h 6217920"/>
                <a:gd name="connsiteX40" fmla="*/ 10660990 w 11978640"/>
                <a:gd name="connsiteY40" fmla="*/ 6217920 h 6217920"/>
                <a:gd name="connsiteX41" fmla="*/ 10181844 w 11978640"/>
                <a:gd name="connsiteY41" fmla="*/ 6217920 h 6217920"/>
                <a:gd name="connsiteX42" fmla="*/ 9343339 w 11978640"/>
                <a:gd name="connsiteY42" fmla="*/ 6217920 h 6217920"/>
                <a:gd name="connsiteX43" fmla="*/ 8744407 w 11978640"/>
                <a:gd name="connsiteY43" fmla="*/ 6217920 h 6217920"/>
                <a:gd name="connsiteX44" fmla="*/ 8504834 w 11978640"/>
                <a:gd name="connsiteY44" fmla="*/ 6217920 h 6217920"/>
                <a:gd name="connsiteX45" fmla="*/ 8145475 w 11978640"/>
                <a:gd name="connsiteY45" fmla="*/ 6217920 h 6217920"/>
                <a:gd name="connsiteX46" fmla="*/ 7666330 w 11978640"/>
                <a:gd name="connsiteY46" fmla="*/ 6217920 h 6217920"/>
                <a:gd name="connsiteX47" fmla="*/ 6947611 w 11978640"/>
                <a:gd name="connsiteY47" fmla="*/ 6217920 h 6217920"/>
                <a:gd name="connsiteX48" fmla="*/ 6228893 w 11978640"/>
                <a:gd name="connsiteY48" fmla="*/ 6217920 h 6217920"/>
                <a:gd name="connsiteX49" fmla="*/ 5629961 w 11978640"/>
                <a:gd name="connsiteY49" fmla="*/ 6217920 h 6217920"/>
                <a:gd name="connsiteX50" fmla="*/ 5150815 w 11978640"/>
                <a:gd name="connsiteY50" fmla="*/ 6217920 h 6217920"/>
                <a:gd name="connsiteX51" fmla="*/ 4312310 w 11978640"/>
                <a:gd name="connsiteY51" fmla="*/ 6217920 h 6217920"/>
                <a:gd name="connsiteX52" fmla="*/ 3713378 w 11978640"/>
                <a:gd name="connsiteY52" fmla="*/ 6217920 h 6217920"/>
                <a:gd name="connsiteX53" fmla="*/ 3354019 w 11978640"/>
                <a:gd name="connsiteY53" fmla="*/ 6217920 h 6217920"/>
                <a:gd name="connsiteX54" fmla="*/ 2994660 w 11978640"/>
                <a:gd name="connsiteY54" fmla="*/ 6217920 h 6217920"/>
                <a:gd name="connsiteX55" fmla="*/ 2755087 w 11978640"/>
                <a:gd name="connsiteY55" fmla="*/ 6217920 h 6217920"/>
                <a:gd name="connsiteX56" fmla="*/ 2156155 w 11978640"/>
                <a:gd name="connsiteY56" fmla="*/ 6217920 h 6217920"/>
                <a:gd name="connsiteX57" fmla="*/ 1796796 w 11978640"/>
                <a:gd name="connsiteY57" fmla="*/ 6217920 h 6217920"/>
                <a:gd name="connsiteX58" fmla="*/ 958291 w 11978640"/>
                <a:gd name="connsiteY58" fmla="*/ 6217920 h 6217920"/>
                <a:gd name="connsiteX59" fmla="*/ 0 w 11978640"/>
                <a:gd name="connsiteY59" fmla="*/ 6217920 h 6217920"/>
                <a:gd name="connsiteX60" fmla="*/ 0 w 11978640"/>
                <a:gd name="connsiteY60" fmla="*/ 5714834 h 6217920"/>
                <a:gd name="connsiteX61" fmla="*/ 0 w 11978640"/>
                <a:gd name="connsiteY61" fmla="*/ 5087389 h 6217920"/>
                <a:gd name="connsiteX62" fmla="*/ 0 w 11978640"/>
                <a:gd name="connsiteY62" fmla="*/ 4708661 h 6217920"/>
                <a:gd name="connsiteX63" fmla="*/ 0 w 11978640"/>
                <a:gd name="connsiteY63" fmla="*/ 4267754 h 6217920"/>
                <a:gd name="connsiteX64" fmla="*/ 0 w 11978640"/>
                <a:gd name="connsiteY64" fmla="*/ 3640310 h 6217920"/>
                <a:gd name="connsiteX65" fmla="*/ 0 w 11978640"/>
                <a:gd name="connsiteY65" fmla="*/ 2950686 h 6217920"/>
                <a:gd name="connsiteX66" fmla="*/ 0 w 11978640"/>
                <a:gd name="connsiteY66" fmla="*/ 2261062 h 6217920"/>
                <a:gd name="connsiteX67" fmla="*/ 0 w 11978640"/>
                <a:gd name="connsiteY67" fmla="*/ 1695796 h 6217920"/>
                <a:gd name="connsiteX68" fmla="*/ 0 w 11978640"/>
                <a:gd name="connsiteY68" fmla="*/ 1192710 h 6217920"/>
                <a:gd name="connsiteX69" fmla="*/ 0 w 11978640"/>
                <a:gd name="connsiteY69" fmla="*/ 627445 h 6217920"/>
                <a:gd name="connsiteX70" fmla="*/ 0 w 11978640"/>
                <a:gd name="connsiteY70" fmla="*/ 0 h 62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1978640" h="6217920" fill="none" extrusionOk="0">
                  <a:moveTo>
                    <a:pt x="0" y="0"/>
                  </a:moveTo>
                  <a:cubicBezTo>
                    <a:pt x="131284" y="-34726"/>
                    <a:pt x="324707" y="26949"/>
                    <a:pt x="479146" y="0"/>
                  </a:cubicBezTo>
                  <a:cubicBezTo>
                    <a:pt x="633585" y="-26949"/>
                    <a:pt x="1031904" y="62275"/>
                    <a:pt x="1197864" y="0"/>
                  </a:cubicBezTo>
                  <a:cubicBezTo>
                    <a:pt x="1363824" y="-62275"/>
                    <a:pt x="1514187" y="12040"/>
                    <a:pt x="1677010" y="0"/>
                  </a:cubicBezTo>
                  <a:cubicBezTo>
                    <a:pt x="1839833" y="-12040"/>
                    <a:pt x="1807262" y="21569"/>
                    <a:pt x="1916582" y="0"/>
                  </a:cubicBezTo>
                  <a:cubicBezTo>
                    <a:pt x="2025902" y="-21569"/>
                    <a:pt x="2176299" y="22735"/>
                    <a:pt x="2395728" y="0"/>
                  </a:cubicBezTo>
                  <a:cubicBezTo>
                    <a:pt x="2615157" y="-22735"/>
                    <a:pt x="2760222" y="80424"/>
                    <a:pt x="3114446" y="0"/>
                  </a:cubicBezTo>
                  <a:cubicBezTo>
                    <a:pt x="3468670" y="-80424"/>
                    <a:pt x="3684320" y="89823"/>
                    <a:pt x="3952951" y="0"/>
                  </a:cubicBezTo>
                  <a:cubicBezTo>
                    <a:pt x="4221583" y="-89823"/>
                    <a:pt x="4142194" y="25278"/>
                    <a:pt x="4192524" y="0"/>
                  </a:cubicBezTo>
                  <a:cubicBezTo>
                    <a:pt x="4242854" y="-25278"/>
                    <a:pt x="4345725" y="7909"/>
                    <a:pt x="4432097" y="0"/>
                  </a:cubicBezTo>
                  <a:cubicBezTo>
                    <a:pt x="4518469" y="-7909"/>
                    <a:pt x="4951281" y="25296"/>
                    <a:pt x="5270602" y="0"/>
                  </a:cubicBezTo>
                  <a:cubicBezTo>
                    <a:pt x="5589923" y="-25296"/>
                    <a:pt x="5401180" y="25913"/>
                    <a:pt x="5510174" y="0"/>
                  </a:cubicBezTo>
                  <a:cubicBezTo>
                    <a:pt x="5619168" y="-25913"/>
                    <a:pt x="5832116" y="35829"/>
                    <a:pt x="6109106" y="0"/>
                  </a:cubicBezTo>
                  <a:cubicBezTo>
                    <a:pt x="6386096" y="-35829"/>
                    <a:pt x="6319293" y="4834"/>
                    <a:pt x="6468466" y="0"/>
                  </a:cubicBezTo>
                  <a:cubicBezTo>
                    <a:pt x="6617639" y="-4834"/>
                    <a:pt x="6668669" y="23414"/>
                    <a:pt x="6827825" y="0"/>
                  </a:cubicBezTo>
                  <a:cubicBezTo>
                    <a:pt x="6986981" y="-23414"/>
                    <a:pt x="7087597" y="4212"/>
                    <a:pt x="7187184" y="0"/>
                  </a:cubicBezTo>
                  <a:cubicBezTo>
                    <a:pt x="7286771" y="-4212"/>
                    <a:pt x="7389872" y="6282"/>
                    <a:pt x="7546543" y="0"/>
                  </a:cubicBezTo>
                  <a:cubicBezTo>
                    <a:pt x="7703214" y="-6282"/>
                    <a:pt x="7815143" y="3362"/>
                    <a:pt x="8025689" y="0"/>
                  </a:cubicBezTo>
                  <a:cubicBezTo>
                    <a:pt x="8236235" y="-3362"/>
                    <a:pt x="8296961" y="20516"/>
                    <a:pt x="8385048" y="0"/>
                  </a:cubicBezTo>
                  <a:cubicBezTo>
                    <a:pt x="8473135" y="-20516"/>
                    <a:pt x="8675561" y="49466"/>
                    <a:pt x="8864194" y="0"/>
                  </a:cubicBezTo>
                  <a:cubicBezTo>
                    <a:pt x="9052827" y="-49466"/>
                    <a:pt x="9399237" y="53636"/>
                    <a:pt x="9582912" y="0"/>
                  </a:cubicBezTo>
                  <a:cubicBezTo>
                    <a:pt x="9766587" y="-53636"/>
                    <a:pt x="9848488" y="35390"/>
                    <a:pt x="9942271" y="0"/>
                  </a:cubicBezTo>
                  <a:cubicBezTo>
                    <a:pt x="10036054" y="-35390"/>
                    <a:pt x="10124802" y="8733"/>
                    <a:pt x="10181844" y="0"/>
                  </a:cubicBezTo>
                  <a:cubicBezTo>
                    <a:pt x="10238886" y="-8733"/>
                    <a:pt x="10682546" y="1602"/>
                    <a:pt x="11020349" y="0"/>
                  </a:cubicBezTo>
                  <a:cubicBezTo>
                    <a:pt x="11358152" y="-1602"/>
                    <a:pt x="11207544" y="12812"/>
                    <a:pt x="11259922" y="0"/>
                  </a:cubicBezTo>
                  <a:cubicBezTo>
                    <a:pt x="11312300" y="-12812"/>
                    <a:pt x="11802491" y="75301"/>
                    <a:pt x="11978640" y="0"/>
                  </a:cubicBezTo>
                  <a:cubicBezTo>
                    <a:pt x="12002108" y="77519"/>
                    <a:pt x="11961358" y="202915"/>
                    <a:pt x="11978640" y="378728"/>
                  </a:cubicBezTo>
                  <a:cubicBezTo>
                    <a:pt x="11995922" y="554541"/>
                    <a:pt x="11926092" y="724906"/>
                    <a:pt x="11978640" y="943993"/>
                  </a:cubicBezTo>
                  <a:cubicBezTo>
                    <a:pt x="12031188" y="1163080"/>
                    <a:pt x="11922546" y="1334646"/>
                    <a:pt x="11978640" y="1571438"/>
                  </a:cubicBezTo>
                  <a:cubicBezTo>
                    <a:pt x="12034734" y="1808230"/>
                    <a:pt x="11975526" y="1839560"/>
                    <a:pt x="11978640" y="2074524"/>
                  </a:cubicBezTo>
                  <a:cubicBezTo>
                    <a:pt x="11981754" y="2309488"/>
                    <a:pt x="11931138" y="2353635"/>
                    <a:pt x="11978640" y="2515431"/>
                  </a:cubicBezTo>
                  <a:cubicBezTo>
                    <a:pt x="12026142" y="2677227"/>
                    <a:pt x="11962611" y="2767002"/>
                    <a:pt x="11978640" y="2956338"/>
                  </a:cubicBezTo>
                  <a:cubicBezTo>
                    <a:pt x="11994669" y="3145674"/>
                    <a:pt x="11912517" y="3435564"/>
                    <a:pt x="11978640" y="3583783"/>
                  </a:cubicBezTo>
                  <a:cubicBezTo>
                    <a:pt x="12044763" y="3732003"/>
                    <a:pt x="11962010" y="3860561"/>
                    <a:pt x="11978640" y="3962511"/>
                  </a:cubicBezTo>
                  <a:cubicBezTo>
                    <a:pt x="11995270" y="4064461"/>
                    <a:pt x="11932263" y="4220301"/>
                    <a:pt x="11978640" y="4465597"/>
                  </a:cubicBezTo>
                  <a:cubicBezTo>
                    <a:pt x="12025017" y="4710893"/>
                    <a:pt x="11940577" y="4754738"/>
                    <a:pt x="11978640" y="5030863"/>
                  </a:cubicBezTo>
                  <a:cubicBezTo>
                    <a:pt x="12016703" y="5306988"/>
                    <a:pt x="11961723" y="5339265"/>
                    <a:pt x="11978640" y="5471770"/>
                  </a:cubicBezTo>
                  <a:cubicBezTo>
                    <a:pt x="11995557" y="5604275"/>
                    <a:pt x="11891757" y="5887596"/>
                    <a:pt x="11978640" y="6217920"/>
                  </a:cubicBezTo>
                  <a:cubicBezTo>
                    <a:pt x="11890630" y="6231835"/>
                    <a:pt x="11822046" y="6201794"/>
                    <a:pt x="11739067" y="6217920"/>
                  </a:cubicBezTo>
                  <a:cubicBezTo>
                    <a:pt x="11656088" y="6234046"/>
                    <a:pt x="11553093" y="6195813"/>
                    <a:pt x="11499494" y="6217920"/>
                  </a:cubicBezTo>
                  <a:cubicBezTo>
                    <a:pt x="11445895" y="6240027"/>
                    <a:pt x="10835638" y="6158306"/>
                    <a:pt x="10660990" y="6217920"/>
                  </a:cubicBezTo>
                  <a:cubicBezTo>
                    <a:pt x="10486342" y="6277534"/>
                    <a:pt x="10354204" y="6166264"/>
                    <a:pt x="10181844" y="6217920"/>
                  </a:cubicBezTo>
                  <a:cubicBezTo>
                    <a:pt x="10009484" y="6269576"/>
                    <a:pt x="9525113" y="6195479"/>
                    <a:pt x="9343339" y="6217920"/>
                  </a:cubicBezTo>
                  <a:cubicBezTo>
                    <a:pt x="9161565" y="6240361"/>
                    <a:pt x="8993504" y="6172262"/>
                    <a:pt x="8744407" y="6217920"/>
                  </a:cubicBezTo>
                  <a:cubicBezTo>
                    <a:pt x="8495310" y="6263578"/>
                    <a:pt x="8597790" y="6199802"/>
                    <a:pt x="8504834" y="6217920"/>
                  </a:cubicBezTo>
                  <a:cubicBezTo>
                    <a:pt x="8411878" y="6236038"/>
                    <a:pt x="8318930" y="6215244"/>
                    <a:pt x="8145475" y="6217920"/>
                  </a:cubicBezTo>
                  <a:cubicBezTo>
                    <a:pt x="7972020" y="6220596"/>
                    <a:pt x="7829922" y="6208658"/>
                    <a:pt x="7666330" y="6217920"/>
                  </a:cubicBezTo>
                  <a:cubicBezTo>
                    <a:pt x="7502738" y="6227182"/>
                    <a:pt x="7119472" y="6207469"/>
                    <a:pt x="6947611" y="6217920"/>
                  </a:cubicBezTo>
                  <a:cubicBezTo>
                    <a:pt x="6775750" y="6228371"/>
                    <a:pt x="6581497" y="6168539"/>
                    <a:pt x="6228893" y="6217920"/>
                  </a:cubicBezTo>
                  <a:cubicBezTo>
                    <a:pt x="5876289" y="6267301"/>
                    <a:pt x="5846598" y="6207158"/>
                    <a:pt x="5629961" y="6217920"/>
                  </a:cubicBezTo>
                  <a:cubicBezTo>
                    <a:pt x="5413324" y="6228682"/>
                    <a:pt x="5273380" y="6164927"/>
                    <a:pt x="5150815" y="6217920"/>
                  </a:cubicBezTo>
                  <a:cubicBezTo>
                    <a:pt x="5028250" y="6270913"/>
                    <a:pt x="4690690" y="6189663"/>
                    <a:pt x="4312310" y="6217920"/>
                  </a:cubicBezTo>
                  <a:cubicBezTo>
                    <a:pt x="3933930" y="6246177"/>
                    <a:pt x="3977482" y="6175972"/>
                    <a:pt x="3713378" y="6217920"/>
                  </a:cubicBezTo>
                  <a:cubicBezTo>
                    <a:pt x="3449274" y="6259868"/>
                    <a:pt x="3428457" y="6178932"/>
                    <a:pt x="3354019" y="6217920"/>
                  </a:cubicBezTo>
                  <a:cubicBezTo>
                    <a:pt x="3279581" y="6256908"/>
                    <a:pt x="3141407" y="6201370"/>
                    <a:pt x="2994660" y="6217920"/>
                  </a:cubicBezTo>
                  <a:cubicBezTo>
                    <a:pt x="2847913" y="6234470"/>
                    <a:pt x="2818319" y="6192824"/>
                    <a:pt x="2755087" y="6217920"/>
                  </a:cubicBezTo>
                  <a:cubicBezTo>
                    <a:pt x="2691855" y="6243016"/>
                    <a:pt x="2376175" y="6146387"/>
                    <a:pt x="2156155" y="6217920"/>
                  </a:cubicBezTo>
                  <a:cubicBezTo>
                    <a:pt x="1936135" y="6289453"/>
                    <a:pt x="1937062" y="6196645"/>
                    <a:pt x="1796796" y="6217920"/>
                  </a:cubicBezTo>
                  <a:cubicBezTo>
                    <a:pt x="1656530" y="6239195"/>
                    <a:pt x="1344015" y="6142726"/>
                    <a:pt x="958291" y="6217920"/>
                  </a:cubicBezTo>
                  <a:cubicBezTo>
                    <a:pt x="572568" y="6293114"/>
                    <a:pt x="226374" y="6214323"/>
                    <a:pt x="0" y="6217920"/>
                  </a:cubicBezTo>
                  <a:cubicBezTo>
                    <a:pt x="-14955" y="6079521"/>
                    <a:pt x="42384" y="5952456"/>
                    <a:pt x="0" y="5714834"/>
                  </a:cubicBezTo>
                  <a:cubicBezTo>
                    <a:pt x="-42384" y="5477212"/>
                    <a:pt x="44758" y="5313984"/>
                    <a:pt x="0" y="5087389"/>
                  </a:cubicBezTo>
                  <a:cubicBezTo>
                    <a:pt x="-44758" y="4860794"/>
                    <a:pt x="36221" y="4824983"/>
                    <a:pt x="0" y="4708661"/>
                  </a:cubicBezTo>
                  <a:cubicBezTo>
                    <a:pt x="-36221" y="4592339"/>
                    <a:pt x="28134" y="4448028"/>
                    <a:pt x="0" y="4267754"/>
                  </a:cubicBezTo>
                  <a:cubicBezTo>
                    <a:pt x="-28134" y="4087480"/>
                    <a:pt x="65264" y="3792168"/>
                    <a:pt x="0" y="3640310"/>
                  </a:cubicBezTo>
                  <a:cubicBezTo>
                    <a:pt x="-65264" y="3488452"/>
                    <a:pt x="62710" y="3115988"/>
                    <a:pt x="0" y="2950686"/>
                  </a:cubicBezTo>
                  <a:cubicBezTo>
                    <a:pt x="-62710" y="2785384"/>
                    <a:pt x="43311" y="2533708"/>
                    <a:pt x="0" y="2261062"/>
                  </a:cubicBezTo>
                  <a:cubicBezTo>
                    <a:pt x="-43311" y="1988416"/>
                    <a:pt x="31409" y="1962913"/>
                    <a:pt x="0" y="1695796"/>
                  </a:cubicBezTo>
                  <a:cubicBezTo>
                    <a:pt x="-31409" y="1428679"/>
                    <a:pt x="34846" y="1304694"/>
                    <a:pt x="0" y="1192710"/>
                  </a:cubicBezTo>
                  <a:cubicBezTo>
                    <a:pt x="-34846" y="1080726"/>
                    <a:pt x="65926" y="823145"/>
                    <a:pt x="0" y="627445"/>
                  </a:cubicBezTo>
                  <a:cubicBezTo>
                    <a:pt x="-65926" y="431745"/>
                    <a:pt x="42013" y="298889"/>
                    <a:pt x="0" y="0"/>
                  </a:cubicBezTo>
                  <a:close/>
                </a:path>
                <a:path w="11978640" h="6217920" stroke="0" extrusionOk="0">
                  <a:moveTo>
                    <a:pt x="0" y="0"/>
                  </a:moveTo>
                  <a:cubicBezTo>
                    <a:pt x="139610" y="-24525"/>
                    <a:pt x="306627" y="23534"/>
                    <a:pt x="479146" y="0"/>
                  </a:cubicBezTo>
                  <a:cubicBezTo>
                    <a:pt x="651665" y="-23534"/>
                    <a:pt x="616234" y="8775"/>
                    <a:pt x="718718" y="0"/>
                  </a:cubicBezTo>
                  <a:cubicBezTo>
                    <a:pt x="821202" y="-8775"/>
                    <a:pt x="1156408" y="21377"/>
                    <a:pt x="1557223" y="0"/>
                  </a:cubicBezTo>
                  <a:cubicBezTo>
                    <a:pt x="1958038" y="-21377"/>
                    <a:pt x="1900479" y="52772"/>
                    <a:pt x="2036369" y="0"/>
                  </a:cubicBezTo>
                  <a:cubicBezTo>
                    <a:pt x="2172259" y="-52772"/>
                    <a:pt x="2348789" y="46832"/>
                    <a:pt x="2515514" y="0"/>
                  </a:cubicBezTo>
                  <a:cubicBezTo>
                    <a:pt x="2682239" y="-46832"/>
                    <a:pt x="3092402" y="99455"/>
                    <a:pt x="3354019" y="0"/>
                  </a:cubicBezTo>
                  <a:cubicBezTo>
                    <a:pt x="3615636" y="-99455"/>
                    <a:pt x="3568013" y="15788"/>
                    <a:pt x="3713378" y="0"/>
                  </a:cubicBezTo>
                  <a:cubicBezTo>
                    <a:pt x="3858743" y="-15788"/>
                    <a:pt x="4266182" y="48609"/>
                    <a:pt x="4551883" y="0"/>
                  </a:cubicBezTo>
                  <a:cubicBezTo>
                    <a:pt x="4837584" y="-48609"/>
                    <a:pt x="5148658" y="40464"/>
                    <a:pt x="5390388" y="0"/>
                  </a:cubicBezTo>
                  <a:cubicBezTo>
                    <a:pt x="5632118" y="-40464"/>
                    <a:pt x="5813784" y="12645"/>
                    <a:pt x="5989320" y="0"/>
                  </a:cubicBezTo>
                  <a:cubicBezTo>
                    <a:pt x="6164856" y="-12645"/>
                    <a:pt x="6425351" y="31620"/>
                    <a:pt x="6827825" y="0"/>
                  </a:cubicBezTo>
                  <a:cubicBezTo>
                    <a:pt x="7230300" y="-31620"/>
                    <a:pt x="7188226" y="33942"/>
                    <a:pt x="7306970" y="0"/>
                  </a:cubicBezTo>
                  <a:cubicBezTo>
                    <a:pt x="7425715" y="-33942"/>
                    <a:pt x="7555155" y="42084"/>
                    <a:pt x="7786116" y="0"/>
                  </a:cubicBezTo>
                  <a:cubicBezTo>
                    <a:pt x="8017077" y="-42084"/>
                    <a:pt x="8291234" y="1725"/>
                    <a:pt x="8504834" y="0"/>
                  </a:cubicBezTo>
                  <a:cubicBezTo>
                    <a:pt x="8718434" y="-1725"/>
                    <a:pt x="8788405" y="19569"/>
                    <a:pt x="8983980" y="0"/>
                  </a:cubicBezTo>
                  <a:cubicBezTo>
                    <a:pt x="9179555" y="-19569"/>
                    <a:pt x="9426715" y="96360"/>
                    <a:pt x="9822485" y="0"/>
                  </a:cubicBezTo>
                  <a:cubicBezTo>
                    <a:pt x="10218256" y="-96360"/>
                    <a:pt x="10307692" y="49047"/>
                    <a:pt x="10660990" y="0"/>
                  </a:cubicBezTo>
                  <a:cubicBezTo>
                    <a:pt x="11014289" y="-49047"/>
                    <a:pt x="11117018" y="3138"/>
                    <a:pt x="11259922" y="0"/>
                  </a:cubicBezTo>
                  <a:cubicBezTo>
                    <a:pt x="11402826" y="-3138"/>
                    <a:pt x="11695771" y="444"/>
                    <a:pt x="11978640" y="0"/>
                  </a:cubicBezTo>
                  <a:cubicBezTo>
                    <a:pt x="12005088" y="127774"/>
                    <a:pt x="11970980" y="208187"/>
                    <a:pt x="11978640" y="378728"/>
                  </a:cubicBezTo>
                  <a:cubicBezTo>
                    <a:pt x="11986300" y="549269"/>
                    <a:pt x="11974469" y="654623"/>
                    <a:pt x="11978640" y="819635"/>
                  </a:cubicBezTo>
                  <a:cubicBezTo>
                    <a:pt x="11982811" y="984647"/>
                    <a:pt x="11914196" y="1167962"/>
                    <a:pt x="11978640" y="1447080"/>
                  </a:cubicBezTo>
                  <a:cubicBezTo>
                    <a:pt x="12043084" y="1726199"/>
                    <a:pt x="11936232" y="1831897"/>
                    <a:pt x="11978640" y="1950166"/>
                  </a:cubicBezTo>
                  <a:cubicBezTo>
                    <a:pt x="12021048" y="2068435"/>
                    <a:pt x="11937658" y="2180473"/>
                    <a:pt x="11978640" y="2391073"/>
                  </a:cubicBezTo>
                  <a:cubicBezTo>
                    <a:pt x="12019622" y="2601673"/>
                    <a:pt x="11952437" y="2892336"/>
                    <a:pt x="11978640" y="3018518"/>
                  </a:cubicBezTo>
                  <a:cubicBezTo>
                    <a:pt x="12004843" y="3144700"/>
                    <a:pt x="11915673" y="3350614"/>
                    <a:pt x="11978640" y="3583783"/>
                  </a:cubicBezTo>
                  <a:cubicBezTo>
                    <a:pt x="12041607" y="3816952"/>
                    <a:pt x="11948830" y="3944779"/>
                    <a:pt x="11978640" y="4149048"/>
                  </a:cubicBezTo>
                  <a:cubicBezTo>
                    <a:pt x="12008450" y="4353318"/>
                    <a:pt x="11964953" y="4505791"/>
                    <a:pt x="11978640" y="4838672"/>
                  </a:cubicBezTo>
                  <a:cubicBezTo>
                    <a:pt x="11992327" y="5171553"/>
                    <a:pt x="11968603" y="5219093"/>
                    <a:pt x="11978640" y="5466117"/>
                  </a:cubicBezTo>
                  <a:cubicBezTo>
                    <a:pt x="11988677" y="5713142"/>
                    <a:pt x="11889628" y="5845611"/>
                    <a:pt x="11978640" y="6217920"/>
                  </a:cubicBezTo>
                  <a:cubicBezTo>
                    <a:pt x="11834078" y="6247218"/>
                    <a:pt x="11643510" y="6186924"/>
                    <a:pt x="11499494" y="6217920"/>
                  </a:cubicBezTo>
                  <a:cubicBezTo>
                    <a:pt x="11355478" y="6248916"/>
                    <a:pt x="11333384" y="6198063"/>
                    <a:pt x="11259922" y="6217920"/>
                  </a:cubicBezTo>
                  <a:cubicBezTo>
                    <a:pt x="11186460" y="6237777"/>
                    <a:pt x="10865116" y="6180941"/>
                    <a:pt x="10541203" y="6217920"/>
                  </a:cubicBezTo>
                  <a:cubicBezTo>
                    <a:pt x="10217290" y="6254899"/>
                    <a:pt x="10320139" y="6206044"/>
                    <a:pt x="10181844" y="6217920"/>
                  </a:cubicBezTo>
                  <a:cubicBezTo>
                    <a:pt x="10043549" y="6229796"/>
                    <a:pt x="10058310" y="6210140"/>
                    <a:pt x="9942271" y="6217920"/>
                  </a:cubicBezTo>
                  <a:cubicBezTo>
                    <a:pt x="9826232" y="6225700"/>
                    <a:pt x="9756415" y="6197623"/>
                    <a:pt x="9582912" y="6217920"/>
                  </a:cubicBezTo>
                  <a:cubicBezTo>
                    <a:pt x="9409409" y="6238217"/>
                    <a:pt x="9012642" y="6212789"/>
                    <a:pt x="8864194" y="6217920"/>
                  </a:cubicBezTo>
                  <a:cubicBezTo>
                    <a:pt x="8715746" y="6223051"/>
                    <a:pt x="8624953" y="6198658"/>
                    <a:pt x="8504834" y="6217920"/>
                  </a:cubicBezTo>
                  <a:cubicBezTo>
                    <a:pt x="8384715" y="6237182"/>
                    <a:pt x="8329648" y="6202594"/>
                    <a:pt x="8265262" y="6217920"/>
                  </a:cubicBezTo>
                  <a:cubicBezTo>
                    <a:pt x="8200876" y="6233246"/>
                    <a:pt x="8026719" y="6175556"/>
                    <a:pt x="7905902" y="6217920"/>
                  </a:cubicBezTo>
                  <a:cubicBezTo>
                    <a:pt x="7785085" y="6260284"/>
                    <a:pt x="7650245" y="6172671"/>
                    <a:pt x="7426757" y="6217920"/>
                  </a:cubicBezTo>
                  <a:cubicBezTo>
                    <a:pt x="7203270" y="6263169"/>
                    <a:pt x="6963953" y="6182021"/>
                    <a:pt x="6827825" y="6217920"/>
                  </a:cubicBezTo>
                  <a:cubicBezTo>
                    <a:pt x="6691697" y="6253819"/>
                    <a:pt x="6580666" y="6179264"/>
                    <a:pt x="6468466" y="6217920"/>
                  </a:cubicBezTo>
                  <a:cubicBezTo>
                    <a:pt x="6356266" y="6256576"/>
                    <a:pt x="5941587" y="6123924"/>
                    <a:pt x="5629961" y="6217920"/>
                  </a:cubicBezTo>
                  <a:cubicBezTo>
                    <a:pt x="5318335" y="6311916"/>
                    <a:pt x="5185881" y="6182529"/>
                    <a:pt x="5031029" y="6217920"/>
                  </a:cubicBezTo>
                  <a:cubicBezTo>
                    <a:pt x="4876177" y="6253311"/>
                    <a:pt x="4371474" y="6207692"/>
                    <a:pt x="4192524" y="6217920"/>
                  </a:cubicBezTo>
                  <a:cubicBezTo>
                    <a:pt x="4013575" y="6228148"/>
                    <a:pt x="3682942" y="6180665"/>
                    <a:pt x="3473806" y="6217920"/>
                  </a:cubicBezTo>
                  <a:cubicBezTo>
                    <a:pt x="3264670" y="6255175"/>
                    <a:pt x="3135888" y="6204892"/>
                    <a:pt x="2994660" y="6217920"/>
                  </a:cubicBezTo>
                  <a:cubicBezTo>
                    <a:pt x="2853432" y="6230948"/>
                    <a:pt x="2426052" y="6190138"/>
                    <a:pt x="2275942" y="6217920"/>
                  </a:cubicBezTo>
                  <a:cubicBezTo>
                    <a:pt x="2125832" y="6245702"/>
                    <a:pt x="2082728" y="6199580"/>
                    <a:pt x="1916582" y="6217920"/>
                  </a:cubicBezTo>
                  <a:cubicBezTo>
                    <a:pt x="1750436" y="6236260"/>
                    <a:pt x="1586244" y="6201427"/>
                    <a:pt x="1317650" y="6217920"/>
                  </a:cubicBezTo>
                  <a:cubicBezTo>
                    <a:pt x="1049056" y="6234413"/>
                    <a:pt x="1168684" y="6191298"/>
                    <a:pt x="1078078" y="6217920"/>
                  </a:cubicBezTo>
                  <a:cubicBezTo>
                    <a:pt x="987472" y="6244542"/>
                    <a:pt x="236840" y="6209607"/>
                    <a:pt x="0" y="6217920"/>
                  </a:cubicBezTo>
                  <a:cubicBezTo>
                    <a:pt x="-27015" y="5989615"/>
                    <a:pt x="58704" y="5768380"/>
                    <a:pt x="0" y="5652655"/>
                  </a:cubicBezTo>
                  <a:cubicBezTo>
                    <a:pt x="-58704" y="5536931"/>
                    <a:pt x="50055" y="5156706"/>
                    <a:pt x="0" y="5025210"/>
                  </a:cubicBezTo>
                  <a:cubicBezTo>
                    <a:pt x="-50055" y="4893714"/>
                    <a:pt x="67033" y="4577151"/>
                    <a:pt x="0" y="4397765"/>
                  </a:cubicBezTo>
                  <a:cubicBezTo>
                    <a:pt x="-67033" y="4218379"/>
                    <a:pt x="7229" y="4161178"/>
                    <a:pt x="0" y="3956858"/>
                  </a:cubicBezTo>
                  <a:cubicBezTo>
                    <a:pt x="-7229" y="3752538"/>
                    <a:pt x="4778" y="3602720"/>
                    <a:pt x="0" y="3267234"/>
                  </a:cubicBezTo>
                  <a:cubicBezTo>
                    <a:pt x="-4778" y="2931748"/>
                    <a:pt x="62684" y="2958939"/>
                    <a:pt x="0" y="2701969"/>
                  </a:cubicBezTo>
                  <a:cubicBezTo>
                    <a:pt x="-62684" y="2444999"/>
                    <a:pt x="39431" y="2415258"/>
                    <a:pt x="0" y="2323241"/>
                  </a:cubicBezTo>
                  <a:cubicBezTo>
                    <a:pt x="-39431" y="2231224"/>
                    <a:pt x="12894" y="1894942"/>
                    <a:pt x="0" y="1757976"/>
                  </a:cubicBezTo>
                  <a:cubicBezTo>
                    <a:pt x="-12894" y="1621011"/>
                    <a:pt x="21804" y="1452292"/>
                    <a:pt x="0" y="1254889"/>
                  </a:cubicBezTo>
                  <a:cubicBezTo>
                    <a:pt x="-21804" y="1057486"/>
                    <a:pt x="22521" y="914777"/>
                    <a:pt x="0" y="751803"/>
                  </a:cubicBezTo>
                  <a:cubicBezTo>
                    <a:pt x="-22521" y="588829"/>
                    <a:pt x="33563" y="19343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25000"/>
              </a:schemeClr>
            </a:solidFill>
            <a:ln>
              <a:solidFill>
                <a:schemeClr val="tx1">
                  <a:alpha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4EE3CF2E-E8E9-4A4C-8BAC-A49DCD78637F}"/>
                </a:ext>
              </a:extLst>
            </p:cNvPr>
            <p:cNvSpPr/>
            <p:nvPr/>
          </p:nvSpPr>
          <p:spPr>
            <a:xfrm>
              <a:off x="630610" y="803653"/>
              <a:ext cx="268207" cy="52120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AA86BC5B-92B7-804D-AF4C-FB2CD6FCD121}"/>
                </a:ext>
              </a:extLst>
            </p:cNvPr>
            <p:cNvSpPr/>
            <p:nvPr/>
          </p:nvSpPr>
          <p:spPr>
            <a:xfrm rot="10800000">
              <a:off x="11632209" y="815158"/>
              <a:ext cx="209047" cy="52120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2E4CA-88D8-9741-8DF7-49C61ED0FAEC}"/>
                </a:ext>
              </a:extLst>
            </p:cNvPr>
            <p:cNvGrpSpPr/>
            <p:nvPr/>
          </p:nvGrpSpPr>
          <p:grpSpPr>
            <a:xfrm>
              <a:off x="10625969" y="3063099"/>
              <a:ext cx="1121229" cy="642257"/>
              <a:chOff x="9954749" y="3254614"/>
              <a:chExt cx="1121229" cy="64225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B8A2F3-AF18-CB4A-9245-A74044529404}"/>
                  </a:ext>
                </a:extLst>
              </p:cNvPr>
              <p:cNvSpPr/>
              <p:nvPr/>
            </p:nvSpPr>
            <p:spPr>
              <a:xfrm>
                <a:off x="9954749" y="3254614"/>
                <a:ext cx="1121229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9EBE5B-4D05-7F4A-B08E-047C0F262B20}"/>
                  </a:ext>
                </a:extLst>
              </p:cNvPr>
              <p:cNvSpPr txBox="1"/>
              <p:nvPr/>
            </p:nvSpPr>
            <p:spPr>
              <a:xfrm>
                <a:off x="9998805" y="3282030"/>
                <a:ext cx="1040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</a:p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Attainment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D93E75-ADF2-E34E-8D0D-69930893E42A}"/>
                </a:ext>
              </a:extLst>
            </p:cNvPr>
            <p:cNvSpPr txBox="1"/>
            <p:nvPr/>
          </p:nvSpPr>
          <p:spPr>
            <a:xfrm rot="16200000">
              <a:off x="-545193" y="3243826"/>
              <a:ext cx="1962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Leadership Context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59961F32-39AF-5746-9BD1-C18FD6C17AA6}"/>
                </a:ext>
              </a:extLst>
            </p:cNvPr>
            <p:cNvSpPr/>
            <p:nvPr/>
          </p:nvSpPr>
          <p:spPr>
            <a:xfrm>
              <a:off x="10191396" y="3281247"/>
              <a:ext cx="403411" cy="29159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3729C1-9190-774D-B014-97960163142C}"/>
                </a:ext>
              </a:extLst>
            </p:cNvPr>
            <p:cNvGrpSpPr/>
            <p:nvPr/>
          </p:nvGrpSpPr>
          <p:grpSpPr>
            <a:xfrm>
              <a:off x="882028" y="2147238"/>
              <a:ext cx="2192261" cy="2508297"/>
              <a:chOff x="1523971" y="2450999"/>
              <a:chExt cx="2192261" cy="25082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048BE4-6CFC-BF41-98A7-C27E19BFE68E}"/>
                  </a:ext>
                </a:extLst>
              </p:cNvPr>
              <p:cNvSpPr txBox="1"/>
              <p:nvPr/>
            </p:nvSpPr>
            <p:spPr>
              <a:xfrm>
                <a:off x="1627047" y="2627344"/>
                <a:ext cx="1108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FB2C77-D426-5B40-BF24-3A70E0BC1AAE}"/>
                  </a:ext>
                </a:extLst>
              </p:cNvPr>
              <p:cNvSpPr txBox="1"/>
              <p:nvPr/>
            </p:nvSpPr>
            <p:spPr>
              <a:xfrm>
                <a:off x="1539340" y="3568825"/>
                <a:ext cx="1309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Mentorship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E32033-9923-514F-8507-0E1C2BB9093B}"/>
                  </a:ext>
                </a:extLst>
              </p:cNvPr>
              <p:cNvSpPr txBox="1"/>
              <p:nvPr/>
            </p:nvSpPr>
            <p:spPr>
              <a:xfrm>
                <a:off x="1532790" y="4485157"/>
                <a:ext cx="1306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Culture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72FD281-C0DE-664E-AD7C-DD7D42119D37}"/>
                  </a:ext>
                </a:extLst>
              </p:cNvPr>
              <p:cNvSpPr/>
              <p:nvPr/>
            </p:nvSpPr>
            <p:spPr>
              <a:xfrm>
                <a:off x="1530325" y="2450999"/>
                <a:ext cx="1306481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FBDEEBE-3C22-5E47-98A6-2FBAE6C877B8}"/>
                  </a:ext>
                </a:extLst>
              </p:cNvPr>
              <p:cNvSpPr/>
              <p:nvPr/>
            </p:nvSpPr>
            <p:spPr>
              <a:xfrm>
                <a:off x="1527148" y="3389462"/>
                <a:ext cx="1306481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48B979-10AF-4947-BC93-7EEA4C55C6F4}"/>
                  </a:ext>
                </a:extLst>
              </p:cNvPr>
              <p:cNvSpPr/>
              <p:nvPr/>
            </p:nvSpPr>
            <p:spPr>
              <a:xfrm>
                <a:off x="1523971" y="4317039"/>
                <a:ext cx="1306481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206FDD-A763-F044-A636-0A6FA26BC8EC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836806" y="2772128"/>
                <a:ext cx="843672" cy="9976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835E836-42CB-0044-8132-E6CB69B6009E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>
                <a:off x="2833629" y="3710591"/>
                <a:ext cx="8826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05192F-B5A7-BD48-B4F7-1B81409AE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0452" y="3651402"/>
                <a:ext cx="837397" cy="990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45EFD3C-1350-8043-A594-4A799FA51EB1}"/>
                </a:ext>
              </a:extLst>
            </p:cNvPr>
            <p:cNvSpPr/>
            <p:nvPr/>
          </p:nvSpPr>
          <p:spPr>
            <a:xfrm>
              <a:off x="2927860" y="3268607"/>
              <a:ext cx="644784" cy="27644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7DDE34-B983-6D4C-8B2D-A986F554B25A}"/>
                </a:ext>
              </a:extLst>
            </p:cNvPr>
            <p:cNvGrpSpPr/>
            <p:nvPr/>
          </p:nvGrpSpPr>
          <p:grpSpPr>
            <a:xfrm>
              <a:off x="5292405" y="1883447"/>
              <a:ext cx="3349435" cy="2904225"/>
              <a:chOff x="3174233" y="1883447"/>
              <a:chExt cx="3349435" cy="2904225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AF72948D-509E-8248-9688-C0EF59C18432}"/>
                  </a:ext>
                </a:extLst>
              </p:cNvPr>
              <p:cNvSpPr/>
              <p:nvPr/>
            </p:nvSpPr>
            <p:spPr>
              <a:xfrm>
                <a:off x="4409379" y="2963871"/>
                <a:ext cx="837690" cy="971881"/>
              </a:xfrm>
              <a:custGeom>
                <a:avLst/>
                <a:gdLst>
                  <a:gd name="connsiteX0" fmla="*/ 0 w 1002535"/>
                  <a:gd name="connsiteY0" fmla="*/ 1090670 h 1222872"/>
                  <a:gd name="connsiteX1" fmla="*/ 0 w 1002535"/>
                  <a:gd name="connsiteY1" fmla="*/ 892366 h 1222872"/>
                  <a:gd name="connsiteX2" fmla="*/ 33051 w 1002535"/>
                  <a:gd name="connsiteY2" fmla="*/ 672029 h 1222872"/>
                  <a:gd name="connsiteX3" fmla="*/ 132203 w 1002535"/>
                  <a:gd name="connsiteY3" fmla="*/ 440674 h 1222872"/>
                  <a:gd name="connsiteX4" fmla="*/ 253388 w 1002535"/>
                  <a:gd name="connsiteY4" fmla="*/ 242371 h 1222872"/>
                  <a:gd name="connsiteX5" fmla="*/ 418641 w 1002535"/>
                  <a:gd name="connsiteY5" fmla="*/ 77118 h 1222872"/>
                  <a:gd name="connsiteX6" fmla="*/ 495759 w 1002535"/>
                  <a:gd name="connsiteY6" fmla="*/ 0 h 1222872"/>
                  <a:gd name="connsiteX7" fmla="*/ 605928 w 1002535"/>
                  <a:gd name="connsiteY7" fmla="*/ 99152 h 1222872"/>
                  <a:gd name="connsiteX8" fmla="*/ 738130 w 1002535"/>
                  <a:gd name="connsiteY8" fmla="*/ 231354 h 1222872"/>
                  <a:gd name="connsiteX9" fmla="*/ 848299 w 1002535"/>
                  <a:gd name="connsiteY9" fmla="*/ 418641 h 1222872"/>
                  <a:gd name="connsiteX10" fmla="*/ 936434 w 1002535"/>
                  <a:gd name="connsiteY10" fmla="*/ 616944 h 1222872"/>
                  <a:gd name="connsiteX11" fmla="*/ 980501 w 1002535"/>
                  <a:gd name="connsiteY11" fmla="*/ 848299 h 1222872"/>
                  <a:gd name="connsiteX12" fmla="*/ 1002535 w 1002535"/>
                  <a:gd name="connsiteY12" fmla="*/ 1035585 h 1222872"/>
                  <a:gd name="connsiteX13" fmla="*/ 1002535 w 1002535"/>
                  <a:gd name="connsiteY13" fmla="*/ 1035585 h 1222872"/>
                  <a:gd name="connsiteX14" fmla="*/ 1002535 w 1002535"/>
                  <a:gd name="connsiteY14" fmla="*/ 1035585 h 1222872"/>
                  <a:gd name="connsiteX15" fmla="*/ 1002535 w 1002535"/>
                  <a:gd name="connsiteY15" fmla="*/ 1145754 h 1222872"/>
                  <a:gd name="connsiteX16" fmla="*/ 903383 w 1002535"/>
                  <a:gd name="connsiteY16" fmla="*/ 1156771 h 1222872"/>
                  <a:gd name="connsiteX17" fmla="*/ 727113 w 1002535"/>
                  <a:gd name="connsiteY17" fmla="*/ 1200838 h 1222872"/>
                  <a:gd name="connsiteX18" fmla="*/ 528810 w 1002535"/>
                  <a:gd name="connsiteY18" fmla="*/ 1222872 h 1222872"/>
                  <a:gd name="connsiteX19" fmla="*/ 308472 w 1002535"/>
                  <a:gd name="connsiteY19" fmla="*/ 1211855 h 1222872"/>
                  <a:gd name="connsiteX20" fmla="*/ 132203 w 1002535"/>
                  <a:gd name="connsiteY20" fmla="*/ 1167788 h 1222872"/>
                  <a:gd name="connsiteX21" fmla="*/ 0 w 1002535"/>
                  <a:gd name="connsiteY21" fmla="*/ 1090670 h 1222872"/>
                  <a:gd name="connsiteX0" fmla="*/ 0 w 1010699"/>
                  <a:gd name="connsiteY0" fmla="*/ 1090670 h 1222872"/>
                  <a:gd name="connsiteX1" fmla="*/ 0 w 1010699"/>
                  <a:gd name="connsiteY1" fmla="*/ 892366 h 1222872"/>
                  <a:gd name="connsiteX2" fmla="*/ 33051 w 1010699"/>
                  <a:gd name="connsiteY2" fmla="*/ 672029 h 1222872"/>
                  <a:gd name="connsiteX3" fmla="*/ 132203 w 1010699"/>
                  <a:gd name="connsiteY3" fmla="*/ 440674 h 1222872"/>
                  <a:gd name="connsiteX4" fmla="*/ 253388 w 1010699"/>
                  <a:gd name="connsiteY4" fmla="*/ 242371 h 1222872"/>
                  <a:gd name="connsiteX5" fmla="*/ 418641 w 1010699"/>
                  <a:gd name="connsiteY5" fmla="*/ 77118 h 1222872"/>
                  <a:gd name="connsiteX6" fmla="*/ 495759 w 1010699"/>
                  <a:gd name="connsiteY6" fmla="*/ 0 h 1222872"/>
                  <a:gd name="connsiteX7" fmla="*/ 605928 w 1010699"/>
                  <a:gd name="connsiteY7" fmla="*/ 99152 h 1222872"/>
                  <a:gd name="connsiteX8" fmla="*/ 738130 w 1010699"/>
                  <a:gd name="connsiteY8" fmla="*/ 231354 h 1222872"/>
                  <a:gd name="connsiteX9" fmla="*/ 848299 w 1010699"/>
                  <a:gd name="connsiteY9" fmla="*/ 418641 h 1222872"/>
                  <a:gd name="connsiteX10" fmla="*/ 936434 w 1010699"/>
                  <a:gd name="connsiteY10" fmla="*/ 616944 h 1222872"/>
                  <a:gd name="connsiteX11" fmla="*/ 980501 w 1010699"/>
                  <a:gd name="connsiteY11" fmla="*/ 848299 h 1222872"/>
                  <a:gd name="connsiteX12" fmla="*/ 1002535 w 1010699"/>
                  <a:gd name="connsiteY12" fmla="*/ 1035585 h 1222872"/>
                  <a:gd name="connsiteX13" fmla="*/ 1002535 w 1010699"/>
                  <a:gd name="connsiteY13" fmla="*/ 1035585 h 1222872"/>
                  <a:gd name="connsiteX14" fmla="*/ 1002535 w 1010699"/>
                  <a:gd name="connsiteY14" fmla="*/ 1035585 h 1222872"/>
                  <a:gd name="connsiteX15" fmla="*/ 1010699 w 1010699"/>
                  <a:gd name="connsiteY15" fmla="*/ 1121262 h 1222872"/>
                  <a:gd name="connsiteX16" fmla="*/ 903383 w 1010699"/>
                  <a:gd name="connsiteY16" fmla="*/ 1156771 h 1222872"/>
                  <a:gd name="connsiteX17" fmla="*/ 727113 w 1010699"/>
                  <a:gd name="connsiteY17" fmla="*/ 1200838 h 1222872"/>
                  <a:gd name="connsiteX18" fmla="*/ 528810 w 1010699"/>
                  <a:gd name="connsiteY18" fmla="*/ 1222872 h 1222872"/>
                  <a:gd name="connsiteX19" fmla="*/ 308472 w 1010699"/>
                  <a:gd name="connsiteY19" fmla="*/ 1211855 h 1222872"/>
                  <a:gd name="connsiteX20" fmla="*/ 132203 w 1010699"/>
                  <a:gd name="connsiteY20" fmla="*/ 1167788 h 1222872"/>
                  <a:gd name="connsiteX21" fmla="*/ 0 w 1010699"/>
                  <a:gd name="connsiteY21" fmla="*/ 1090670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430888 w 1022946"/>
                  <a:gd name="connsiteY5" fmla="*/ 77118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1013159 w 1022946"/>
                  <a:gd name="connsiteY11" fmla="*/ 836052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915630 w 1018864"/>
                  <a:gd name="connsiteY16" fmla="*/ 1156771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887055 w 1018864"/>
                  <a:gd name="connsiteY16" fmla="*/ 1160853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8864" h="1222872">
                    <a:moveTo>
                      <a:pt x="0" y="1111081"/>
                    </a:moveTo>
                    <a:lnTo>
                      <a:pt x="12247" y="892366"/>
                    </a:lnTo>
                    <a:lnTo>
                      <a:pt x="45298" y="672029"/>
                    </a:lnTo>
                    <a:lnTo>
                      <a:pt x="144450" y="440674"/>
                    </a:lnTo>
                    <a:lnTo>
                      <a:pt x="265635" y="242371"/>
                    </a:lnTo>
                    <a:lnTo>
                      <a:pt x="381903" y="105693"/>
                    </a:lnTo>
                    <a:lnTo>
                      <a:pt x="508006" y="0"/>
                    </a:lnTo>
                    <a:lnTo>
                      <a:pt x="614093" y="86905"/>
                    </a:lnTo>
                    <a:lnTo>
                      <a:pt x="750377" y="231354"/>
                    </a:lnTo>
                    <a:lnTo>
                      <a:pt x="856464" y="385984"/>
                    </a:lnTo>
                    <a:lnTo>
                      <a:pt x="948681" y="588369"/>
                    </a:lnTo>
                    <a:cubicBezTo>
                      <a:pt x="964731" y="676373"/>
                      <a:pt x="988945" y="743965"/>
                      <a:pt x="996830" y="852380"/>
                    </a:cubicBezTo>
                    <a:cubicBezTo>
                      <a:pt x="1013699" y="931137"/>
                      <a:pt x="1011790" y="1005051"/>
                      <a:pt x="1014782" y="1035585"/>
                    </a:cubicBezTo>
                    <a:lnTo>
                      <a:pt x="1014782" y="1035585"/>
                    </a:lnTo>
                    <a:lnTo>
                      <a:pt x="1014782" y="1035585"/>
                    </a:lnTo>
                    <a:lnTo>
                      <a:pt x="1018864" y="1104933"/>
                    </a:lnTo>
                    <a:lnTo>
                      <a:pt x="887055" y="1160853"/>
                    </a:lnTo>
                    <a:lnTo>
                      <a:pt x="739360" y="1200838"/>
                    </a:lnTo>
                    <a:lnTo>
                      <a:pt x="541057" y="1222872"/>
                    </a:lnTo>
                    <a:lnTo>
                      <a:pt x="320719" y="1211855"/>
                    </a:lnTo>
                    <a:lnTo>
                      <a:pt x="144450" y="1167788"/>
                    </a:lnTo>
                    <a:lnTo>
                      <a:pt x="0" y="111108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C85F950-1443-DF45-B6D0-1CE1591BCE73}"/>
                  </a:ext>
                </a:extLst>
              </p:cNvPr>
              <p:cNvGrpSpPr/>
              <p:nvPr/>
            </p:nvGrpSpPr>
            <p:grpSpPr>
              <a:xfrm>
                <a:off x="3174233" y="1883447"/>
                <a:ext cx="3349435" cy="2904225"/>
                <a:chOff x="4750190" y="1305046"/>
                <a:chExt cx="4073843" cy="365425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5EA2CE6-9828-A249-BBD2-F8D3045A57FB}"/>
                    </a:ext>
                  </a:extLst>
                </p:cNvPr>
                <p:cNvSpPr txBox="1"/>
                <p:nvPr/>
              </p:nvSpPr>
              <p:spPr>
                <a:xfrm>
                  <a:off x="6230298" y="2006549"/>
                  <a:ext cx="1121465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Selection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D11D5B-ED2A-6B47-9B56-5942BC719465}"/>
                    </a:ext>
                  </a:extLst>
                </p:cNvPr>
                <p:cNvSpPr txBox="1"/>
                <p:nvPr/>
              </p:nvSpPr>
              <p:spPr>
                <a:xfrm>
                  <a:off x="4802168" y="3677855"/>
                  <a:ext cx="1435367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Optimization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E2713E-9E48-D54D-92C0-48B06A9DE02D}"/>
                    </a:ext>
                  </a:extLst>
                </p:cNvPr>
                <p:cNvSpPr txBox="1"/>
                <p:nvPr/>
              </p:nvSpPr>
              <p:spPr>
                <a:xfrm>
                  <a:off x="7195647" y="3703577"/>
                  <a:ext cx="1628386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Compensation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38CE2C0-8F8C-C749-85A0-40E69971287D}"/>
                    </a:ext>
                  </a:extLst>
                </p:cNvPr>
                <p:cNvSpPr/>
                <p:nvPr/>
              </p:nvSpPr>
              <p:spPr>
                <a:xfrm>
                  <a:off x="5497996" y="130504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497A920-3A15-8E49-908C-DDDC4831618A}"/>
                    </a:ext>
                  </a:extLst>
                </p:cNvPr>
                <p:cNvSpPr/>
                <p:nvPr/>
              </p:nvSpPr>
              <p:spPr>
                <a:xfrm>
                  <a:off x="6245801" y="240495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845674A-2699-5841-904D-D0060E42C10A}"/>
                    </a:ext>
                  </a:extLst>
                </p:cNvPr>
                <p:cNvSpPr/>
                <p:nvPr/>
              </p:nvSpPr>
              <p:spPr>
                <a:xfrm>
                  <a:off x="4750190" y="2400685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12D191-CB52-D34A-8F23-3E68D35F344F}"/>
                  </a:ext>
                </a:extLst>
              </p:cNvPr>
              <p:cNvSpPr txBox="1"/>
              <p:nvPr/>
            </p:nvSpPr>
            <p:spPr>
              <a:xfrm>
                <a:off x="4534872" y="3361598"/>
                <a:ext cx="573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03B35E9-E929-1A46-AB40-EE15F5E75504}"/>
              </a:ext>
            </a:extLst>
          </p:cNvPr>
          <p:cNvGrpSpPr/>
          <p:nvPr/>
        </p:nvGrpSpPr>
        <p:grpSpPr>
          <a:xfrm>
            <a:off x="106680" y="320040"/>
            <a:ext cx="11978640" cy="6217920"/>
            <a:chOff x="106680" y="320040"/>
            <a:chExt cx="11978640" cy="62179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0F4A4E-36E2-D047-A80D-0FFFC9E769C1}"/>
                </a:ext>
              </a:extLst>
            </p:cNvPr>
            <p:cNvSpPr/>
            <p:nvPr/>
          </p:nvSpPr>
          <p:spPr>
            <a:xfrm>
              <a:off x="106680" y="320040"/>
              <a:ext cx="11978640" cy="6217920"/>
            </a:xfrm>
            <a:custGeom>
              <a:avLst/>
              <a:gdLst>
                <a:gd name="connsiteX0" fmla="*/ 0 w 11978640"/>
                <a:gd name="connsiteY0" fmla="*/ 0 h 6217920"/>
                <a:gd name="connsiteX1" fmla="*/ 479146 w 11978640"/>
                <a:gd name="connsiteY1" fmla="*/ 0 h 6217920"/>
                <a:gd name="connsiteX2" fmla="*/ 1197864 w 11978640"/>
                <a:gd name="connsiteY2" fmla="*/ 0 h 6217920"/>
                <a:gd name="connsiteX3" fmla="*/ 1677010 w 11978640"/>
                <a:gd name="connsiteY3" fmla="*/ 0 h 6217920"/>
                <a:gd name="connsiteX4" fmla="*/ 1916582 w 11978640"/>
                <a:gd name="connsiteY4" fmla="*/ 0 h 6217920"/>
                <a:gd name="connsiteX5" fmla="*/ 2395728 w 11978640"/>
                <a:gd name="connsiteY5" fmla="*/ 0 h 6217920"/>
                <a:gd name="connsiteX6" fmla="*/ 3114446 w 11978640"/>
                <a:gd name="connsiteY6" fmla="*/ 0 h 6217920"/>
                <a:gd name="connsiteX7" fmla="*/ 3952951 w 11978640"/>
                <a:gd name="connsiteY7" fmla="*/ 0 h 6217920"/>
                <a:gd name="connsiteX8" fmla="*/ 4192524 w 11978640"/>
                <a:gd name="connsiteY8" fmla="*/ 0 h 6217920"/>
                <a:gd name="connsiteX9" fmla="*/ 4432097 w 11978640"/>
                <a:gd name="connsiteY9" fmla="*/ 0 h 6217920"/>
                <a:gd name="connsiteX10" fmla="*/ 5270602 w 11978640"/>
                <a:gd name="connsiteY10" fmla="*/ 0 h 6217920"/>
                <a:gd name="connsiteX11" fmla="*/ 5510174 w 11978640"/>
                <a:gd name="connsiteY11" fmla="*/ 0 h 6217920"/>
                <a:gd name="connsiteX12" fmla="*/ 6109106 w 11978640"/>
                <a:gd name="connsiteY12" fmla="*/ 0 h 6217920"/>
                <a:gd name="connsiteX13" fmla="*/ 6468466 w 11978640"/>
                <a:gd name="connsiteY13" fmla="*/ 0 h 6217920"/>
                <a:gd name="connsiteX14" fmla="*/ 6827825 w 11978640"/>
                <a:gd name="connsiteY14" fmla="*/ 0 h 6217920"/>
                <a:gd name="connsiteX15" fmla="*/ 7187184 w 11978640"/>
                <a:gd name="connsiteY15" fmla="*/ 0 h 6217920"/>
                <a:gd name="connsiteX16" fmla="*/ 7546543 w 11978640"/>
                <a:gd name="connsiteY16" fmla="*/ 0 h 6217920"/>
                <a:gd name="connsiteX17" fmla="*/ 8025689 w 11978640"/>
                <a:gd name="connsiteY17" fmla="*/ 0 h 6217920"/>
                <a:gd name="connsiteX18" fmla="*/ 8385048 w 11978640"/>
                <a:gd name="connsiteY18" fmla="*/ 0 h 6217920"/>
                <a:gd name="connsiteX19" fmla="*/ 8864194 w 11978640"/>
                <a:gd name="connsiteY19" fmla="*/ 0 h 6217920"/>
                <a:gd name="connsiteX20" fmla="*/ 9582912 w 11978640"/>
                <a:gd name="connsiteY20" fmla="*/ 0 h 6217920"/>
                <a:gd name="connsiteX21" fmla="*/ 9942271 w 11978640"/>
                <a:gd name="connsiteY21" fmla="*/ 0 h 6217920"/>
                <a:gd name="connsiteX22" fmla="*/ 10181844 w 11978640"/>
                <a:gd name="connsiteY22" fmla="*/ 0 h 6217920"/>
                <a:gd name="connsiteX23" fmla="*/ 11020349 w 11978640"/>
                <a:gd name="connsiteY23" fmla="*/ 0 h 6217920"/>
                <a:gd name="connsiteX24" fmla="*/ 11259922 w 11978640"/>
                <a:gd name="connsiteY24" fmla="*/ 0 h 6217920"/>
                <a:gd name="connsiteX25" fmla="*/ 11978640 w 11978640"/>
                <a:gd name="connsiteY25" fmla="*/ 0 h 6217920"/>
                <a:gd name="connsiteX26" fmla="*/ 11978640 w 11978640"/>
                <a:gd name="connsiteY26" fmla="*/ 378728 h 6217920"/>
                <a:gd name="connsiteX27" fmla="*/ 11978640 w 11978640"/>
                <a:gd name="connsiteY27" fmla="*/ 943993 h 6217920"/>
                <a:gd name="connsiteX28" fmla="*/ 11978640 w 11978640"/>
                <a:gd name="connsiteY28" fmla="*/ 1571438 h 6217920"/>
                <a:gd name="connsiteX29" fmla="*/ 11978640 w 11978640"/>
                <a:gd name="connsiteY29" fmla="*/ 2074524 h 6217920"/>
                <a:gd name="connsiteX30" fmla="*/ 11978640 w 11978640"/>
                <a:gd name="connsiteY30" fmla="*/ 2515431 h 6217920"/>
                <a:gd name="connsiteX31" fmla="*/ 11978640 w 11978640"/>
                <a:gd name="connsiteY31" fmla="*/ 2956338 h 6217920"/>
                <a:gd name="connsiteX32" fmla="*/ 11978640 w 11978640"/>
                <a:gd name="connsiteY32" fmla="*/ 3583783 h 6217920"/>
                <a:gd name="connsiteX33" fmla="*/ 11978640 w 11978640"/>
                <a:gd name="connsiteY33" fmla="*/ 3962511 h 6217920"/>
                <a:gd name="connsiteX34" fmla="*/ 11978640 w 11978640"/>
                <a:gd name="connsiteY34" fmla="*/ 4465597 h 6217920"/>
                <a:gd name="connsiteX35" fmla="*/ 11978640 w 11978640"/>
                <a:gd name="connsiteY35" fmla="*/ 5030863 h 6217920"/>
                <a:gd name="connsiteX36" fmla="*/ 11978640 w 11978640"/>
                <a:gd name="connsiteY36" fmla="*/ 5471770 h 6217920"/>
                <a:gd name="connsiteX37" fmla="*/ 11978640 w 11978640"/>
                <a:gd name="connsiteY37" fmla="*/ 6217920 h 6217920"/>
                <a:gd name="connsiteX38" fmla="*/ 11739067 w 11978640"/>
                <a:gd name="connsiteY38" fmla="*/ 6217920 h 6217920"/>
                <a:gd name="connsiteX39" fmla="*/ 11499494 w 11978640"/>
                <a:gd name="connsiteY39" fmla="*/ 6217920 h 6217920"/>
                <a:gd name="connsiteX40" fmla="*/ 10660990 w 11978640"/>
                <a:gd name="connsiteY40" fmla="*/ 6217920 h 6217920"/>
                <a:gd name="connsiteX41" fmla="*/ 10181844 w 11978640"/>
                <a:gd name="connsiteY41" fmla="*/ 6217920 h 6217920"/>
                <a:gd name="connsiteX42" fmla="*/ 9343339 w 11978640"/>
                <a:gd name="connsiteY42" fmla="*/ 6217920 h 6217920"/>
                <a:gd name="connsiteX43" fmla="*/ 8744407 w 11978640"/>
                <a:gd name="connsiteY43" fmla="*/ 6217920 h 6217920"/>
                <a:gd name="connsiteX44" fmla="*/ 8504834 w 11978640"/>
                <a:gd name="connsiteY44" fmla="*/ 6217920 h 6217920"/>
                <a:gd name="connsiteX45" fmla="*/ 8145475 w 11978640"/>
                <a:gd name="connsiteY45" fmla="*/ 6217920 h 6217920"/>
                <a:gd name="connsiteX46" fmla="*/ 7666330 w 11978640"/>
                <a:gd name="connsiteY46" fmla="*/ 6217920 h 6217920"/>
                <a:gd name="connsiteX47" fmla="*/ 6947611 w 11978640"/>
                <a:gd name="connsiteY47" fmla="*/ 6217920 h 6217920"/>
                <a:gd name="connsiteX48" fmla="*/ 6228893 w 11978640"/>
                <a:gd name="connsiteY48" fmla="*/ 6217920 h 6217920"/>
                <a:gd name="connsiteX49" fmla="*/ 5629961 w 11978640"/>
                <a:gd name="connsiteY49" fmla="*/ 6217920 h 6217920"/>
                <a:gd name="connsiteX50" fmla="*/ 5150815 w 11978640"/>
                <a:gd name="connsiteY50" fmla="*/ 6217920 h 6217920"/>
                <a:gd name="connsiteX51" fmla="*/ 4312310 w 11978640"/>
                <a:gd name="connsiteY51" fmla="*/ 6217920 h 6217920"/>
                <a:gd name="connsiteX52" fmla="*/ 3713378 w 11978640"/>
                <a:gd name="connsiteY52" fmla="*/ 6217920 h 6217920"/>
                <a:gd name="connsiteX53" fmla="*/ 3354019 w 11978640"/>
                <a:gd name="connsiteY53" fmla="*/ 6217920 h 6217920"/>
                <a:gd name="connsiteX54" fmla="*/ 2994660 w 11978640"/>
                <a:gd name="connsiteY54" fmla="*/ 6217920 h 6217920"/>
                <a:gd name="connsiteX55" fmla="*/ 2755087 w 11978640"/>
                <a:gd name="connsiteY55" fmla="*/ 6217920 h 6217920"/>
                <a:gd name="connsiteX56" fmla="*/ 2156155 w 11978640"/>
                <a:gd name="connsiteY56" fmla="*/ 6217920 h 6217920"/>
                <a:gd name="connsiteX57" fmla="*/ 1796796 w 11978640"/>
                <a:gd name="connsiteY57" fmla="*/ 6217920 h 6217920"/>
                <a:gd name="connsiteX58" fmla="*/ 958291 w 11978640"/>
                <a:gd name="connsiteY58" fmla="*/ 6217920 h 6217920"/>
                <a:gd name="connsiteX59" fmla="*/ 0 w 11978640"/>
                <a:gd name="connsiteY59" fmla="*/ 6217920 h 6217920"/>
                <a:gd name="connsiteX60" fmla="*/ 0 w 11978640"/>
                <a:gd name="connsiteY60" fmla="*/ 5714834 h 6217920"/>
                <a:gd name="connsiteX61" fmla="*/ 0 w 11978640"/>
                <a:gd name="connsiteY61" fmla="*/ 5087389 h 6217920"/>
                <a:gd name="connsiteX62" fmla="*/ 0 w 11978640"/>
                <a:gd name="connsiteY62" fmla="*/ 4708661 h 6217920"/>
                <a:gd name="connsiteX63" fmla="*/ 0 w 11978640"/>
                <a:gd name="connsiteY63" fmla="*/ 4267754 h 6217920"/>
                <a:gd name="connsiteX64" fmla="*/ 0 w 11978640"/>
                <a:gd name="connsiteY64" fmla="*/ 3640310 h 6217920"/>
                <a:gd name="connsiteX65" fmla="*/ 0 w 11978640"/>
                <a:gd name="connsiteY65" fmla="*/ 2950686 h 6217920"/>
                <a:gd name="connsiteX66" fmla="*/ 0 w 11978640"/>
                <a:gd name="connsiteY66" fmla="*/ 2261062 h 6217920"/>
                <a:gd name="connsiteX67" fmla="*/ 0 w 11978640"/>
                <a:gd name="connsiteY67" fmla="*/ 1695796 h 6217920"/>
                <a:gd name="connsiteX68" fmla="*/ 0 w 11978640"/>
                <a:gd name="connsiteY68" fmla="*/ 1192710 h 6217920"/>
                <a:gd name="connsiteX69" fmla="*/ 0 w 11978640"/>
                <a:gd name="connsiteY69" fmla="*/ 627445 h 6217920"/>
                <a:gd name="connsiteX70" fmla="*/ 0 w 11978640"/>
                <a:gd name="connsiteY70" fmla="*/ 0 h 62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1978640" h="6217920" fill="none" extrusionOk="0">
                  <a:moveTo>
                    <a:pt x="0" y="0"/>
                  </a:moveTo>
                  <a:cubicBezTo>
                    <a:pt x="131284" y="-34726"/>
                    <a:pt x="324707" y="26949"/>
                    <a:pt x="479146" y="0"/>
                  </a:cubicBezTo>
                  <a:cubicBezTo>
                    <a:pt x="633585" y="-26949"/>
                    <a:pt x="1031904" y="62275"/>
                    <a:pt x="1197864" y="0"/>
                  </a:cubicBezTo>
                  <a:cubicBezTo>
                    <a:pt x="1363824" y="-62275"/>
                    <a:pt x="1514187" y="12040"/>
                    <a:pt x="1677010" y="0"/>
                  </a:cubicBezTo>
                  <a:cubicBezTo>
                    <a:pt x="1839833" y="-12040"/>
                    <a:pt x="1807262" y="21569"/>
                    <a:pt x="1916582" y="0"/>
                  </a:cubicBezTo>
                  <a:cubicBezTo>
                    <a:pt x="2025902" y="-21569"/>
                    <a:pt x="2176299" y="22735"/>
                    <a:pt x="2395728" y="0"/>
                  </a:cubicBezTo>
                  <a:cubicBezTo>
                    <a:pt x="2615157" y="-22735"/>
                    <a:pt x="2760222" y="80424"/>
                    <a:pt x="3114446" y="0"/>
                  </a:cubicBezTo>
                  <a:cubicBezTo>
                    <a:pt x="3468670" y="-80424"/>
                    <a:pt x="3684320" y="89823"/>
                    <a:pt x="3952951" y="0"/>
                  </a:cubicBezTo>
                  <a:cubicBezTo>
                    <a:pt x="4221583" y="-89823"/>
                    <a:pt x="4142194" y="25278"/>
                    <a:pt x="4192524" y="0"/>
                  </a:cubicBezTo>
                  <a:cubicBezTo>
                    <a:pt x="4242854" y="-25278"/>
                    <a:pt x="4345725" y="7909"/>
                    <a:pt x="4432097" y="0"/>
                  </a:cubicBezTo>
                  <a:cubicBezTo>
                    <a:pt x="4518469" y="-7909"/>
                    <a:pt x="4951281" y="25296"/>
                    <a:pt x="5270602" y="0"/>
                  </a:cubicBezTo>
                  <a:cubicBezTo>
                    <a:pt x="5589923" y="-25296"/>
                    <a:pt x="5401180" y="25913"/>
                    <a:pt x="5510174" y="0"/>
                  </a:cubicBezTo>
                  <a:cubicBezTo>
                    <a:pt x="5619168" y="-25913"/>
                    <a:pt x="5832116" y="35829"/>
                    <a:pt x="6109106" y="0"/>
                  </a:cubicBezTo>
                  <a:cubicBezTo>
                    <a:pt x="6386096" y="-35829"/>
                    <a:pt x="6319293" y="4834"/>
                    <a:pt x="6468466" y="0"/>
                  </a:cubicBezTo>
                  <a:cubicBezTo>
                    <a:pt x="6617639" y="-4834"/>
                    <a:pt x="6668669" y="23414"/>
                    <a:pt x="6827825" y="0"/>
                  </a:cubicBezTo>
                  <a:cubicBezTo>
                    <a:pt x="6986981" y="-23414"/>
                    <a:pt x="7087597" y="4212"/>
                    <a:pt x="7187184" y="0"/>
                  </a:cubicBezTo>
                  <a:cubicBezTo>
                    <a:pt x="7286771" y="-4212"/>
                    <a:pt x="7389872" y="6282"/>
                    <a:pt x="7546543" y="0"/>
                  </a:cubicBezTo>
                  <a:cubicBezTo>
                    <a:pt x="7703214" y="-6282"/>
                    <a:pt x="7815143" y="3362"/>
                    <a:pt x="8025689" y="0"/>
                  </a:cubicBezTo>
                  <a:cubicBezTo>
                    <a:pt x="8236235" y="-3362"/>
                    <a:pt x="8296961" y="20516"/>
                    <a:pt x="8385048" y="0"/>
                  </a:cubicBezTo>
                  <a:cubicBezTo>
                    <a:pt x="8473135" y="-20516"/>
                    <a:pt x="8675561" y="49466"/>
                    <a:pt x="8864194" y="0"/>
                  </a:cubicBezTo>
                  <a:cubicBezTo>
                    <a:pt x="9052827" y="-49466"/>
                    <a:pt x="9399237" y="53636"/>
                    <a:pt x="9582912" y="0"/>
                  </a:cubicBezTo>
                  <a:cubicBezTo>
                    <a:pt x="9766587" y="-53636"/>
                    <a:pt x="9848488" y="35390"/>
                    <a:pt x="9942271" y="0"/>
                  </a:cubicBezTo>
                  <a:cubicBezTo>
                    <a:pt x="10036054" y="-35390"/>
                    <a:pt x="10124802" y="8733"/>
                    <a:pt x="10181844" y="0"/>
                  </a:cubicBezTo>
                  <a:cubicBezTo>
                    <a:pt x="10238886" y="-8733"/>
                    <a:pt x="10682546" y="1602"/>
                    <a:pt x="11020349" y="0"/>
                  </a:cubicBezTo>
                  <a:cubicBezTo>
                    <a:pt x="11358152" y="-1602"/>
                    <a:pt x="11207544" y="12812"/>
                    <a:pt x="11259922" y="0"/>
                  </a:cubicBezTo>
                  <a:cubicBezTo>
                    <a:pt x="11312300" y="-12812"/>
                    <a:pt x="11802491" y="75301"/>
                    <a:pt x="11978640" y="0"/>
                  </a:cubicBezTo>
                  <a:cubicBezTo>
                    <a:pt x="12002108" y="77519"/>
                    <a:pt x="11961358" y="202915"/>
                    <a:pt x="11978640" y="378728"/>
                  </a:cubicBezTo>
                  <a:cubicBezTo>
                    <a:pt x="11995922" y="554541"/>
                    <a:pt x="11926092" y="724906"/>
                    <a:pt x="11978640" y="943993"/>
                  </a:cubicBezTo>
                  <a:cubicBezTo>
                    <a:pt x="12031188" y="1163080"/>
                    <a:pt x="11922546" y="1334646"/>
                    <a:pt x="11978640" y="1571438"/>
                  </a:cubicBezTo>
                  <a:cubicBezTo>
                    <a:pt x="12034734" y="1808230"/>
                    <a:pt x="11975526" y="1839560"/>
                    <a:pt x="11978640" y="2074524"/>
                  </a:cubicBezTo>
                  <a:cubicBezTo>
                    <a:pt x="11981754" y="2309488"/>
                    <a:pt x="11931138" y="2353635"/>
                    <a:pt x="11978640" y="2515431"/>
                  </a:cubicBezTo>
                  <a:cubicBezTo>
                    <a:pt x="12026142" y="2677227"/>
                    <a:pt x="11962611" y="2767002"/>
                    <a:pt x="11978640" y="2956338"/>
                  </a:cubicBezTo>
                  <a:cubicBezTo>
                    <a:pt x="11994669" y="3145674"/>
                    <a:pt x="11912517" y="3435564"/>
                    <a:pt x="11978640" y="3583783"/>
                  </a:cubicBezTo>
                  <a:cubicBezTo>
                    <a:pt x="12044763" y="3732003"/>
                    <a:pt x="11962010" y="3860561"/>
                    <a:pt x="11978640" y="3962511"/>
                  </a:cubicBezTo>
                  <a:cubicBezTo>
                    <a:pt x="11995270" y="4064461"/>
                    <a:pt x="11932263" y="4220301"/>
                    <a:pt x="11978640" y="4465597"/>
                  </a:cubicBezTo>
                  <a:cubicBezTo>
                    <a:pt x="12025017" y="4710893"/>
                    <a:pt x="11940577" y="4754738"/>
                    <a:pt x="11978640" y="5030863"/>
                  </a:cubicBezTo>
                  <a:cubicBezTo>
                    <a:pt x="12016703" y="5306988"/>
                    <a:pt x="11961723" y="5339265"/>
                    <a:pt x="11978640" y="5471770"/>
                  </a:cubicBezTo>
                  <a:cubicBezTo>
                    <a:pt x="11995557" y="5604275"/>
                    <a:pt x="11891757" y="5887596"/>
                    <a:pt x="11978640" y="6217920"/>
                  </a:cubicBezTo>
                  <a:cubicBezTo>
                    <a:pt x="11890630" y="6231835"/>
                    <a:pt x="11822046" y="6201794"/>
                    <a:pt x="11739067" y="6217920"/>
                  </a:cubicBezTo>
                  <a:cubicBezTo>
                    <a:pt x="11656088" y="6234046"/>
                    <a:pt x="11553093" y="6195813"/>
                    <a:pt x="11499494" y="6217920"/>
                  </a:cubicBezTo>
                  <a:cubicBezTo>
                    <a:pt x="11445895" y="6240027"/>
                    <a:pt x="10835638" y="6158306"/>
                    <a:pt x="10660990" y="6217920"/>
                  </a:cubicBezTo>
                  <a:cubicBezTo>
                    <a:pt x="10486342" y="6277534"/>
                    <a:pt x="10354204" y="6166264"/>
                    <a:pt x="10181844" y="6217920"/>
                  </a:cubicBezTo>
                  <a:cubicBezTo>
                    <a:pt x="10009484" y="6269576"/>
                    <a:pt x="9525113" y="6195479"/>
                    <a:pt x="9343339" y="6217920"/>
                  </a:cubicBezTo>
                  <a:cubicBezTo>
                    <a:pt x="9161565" y="6240361"/>
                    <a:pt x="8993504" y="6172262"/>
                    <a:pt x="8744407" y="6217920"/>
                  </a:cubicBezTo>
                  <a:cubicBezTo>
                    <a:pt x="8495310" y="6263578"/>
                    <a:pt x="8597790" y="6199802"/>
                    <a:pt x="8504834" y="6217920"/>
                  </a:cubicBezTo>
                  <a:cubicBezTo>
                    <a:pt x="8411878" y="6236038"/>
                    <a:pt x="8318930" y="6215244"/>
                    <a:pt x="8145475" y="6217920"/>
                  </a:cubicBezTo>
                  <a:cubicBezTo>
                    <a:pt x="7972020" y="6220596"/>
                    <a:pt x="7829922" y="6208658"/>
                    <a:pt x="7666330" y="6217920"/>
                  </a:cubicBezTo>
                  <a:cubicBezTo>
                    <a:pt x="7502738" y="6227182"/>
                    <a:pt x="7119472" y="6207469"/>
                    <a:pt x="6947611" y="6217920"/>
                  </a:cubicBezTo>
                  <a:cubicBezTo>
                    <a:pt x="6775750" y="6228371"/>
                    <a:pt x="6581497" y="6168539"/>
                    <a:pt x="6228893" y="6217920"/>
                  </a:cubicBezTo>
                  <a:cubicBezTo>
                    <a:pt x="5876289" y="6267301"/>
                    <a:pt x="5846598" y="6207158"/>
                    <a:pt x="5629961" y="6217920"/>
                  </a:cubicBezTo>
                  <a:cubicBezTo>
                    <a:pt x="5413324" y="6228682"/>
                    <a:pt x="5273380" y="6164927"/>
                    <a:pt x="5150815" y="6217920"/>
                  </a:cubicBezTo>
                  <a:cubicBezTo>
                    <a:pt x="5028250" y="6270913"/>
                    <a:pt x="4690690" y="6189663"/>
                    <a:pt x="4312310" y="6217920"/>
                  </a:cubicBezTo>
                  <a:cubicBezTo>
                    <a:pt x="3933930" y="6246177"/>
                    <a:pt x="3977482" y="6175972"/>
                    <a:pt x="3713378" y="6217920"/>
                  </a:cubicBezTo>
                  <a:cubicBezTo>
                    <a:pt x="3449274" y="6259868"/>
                    <a:pt x="3428457" y="6178932"/>
                    <a:pt x="3354019" y="6217920"/>
                  </a:cubicBezTo>
                  <a:cubicBezTo>
                    <a:pt x="3279581" y="6256908"/>
                    <a:pt x="3141407" y="6201370"/>
                    <a:pt x="2994660" y="6217920"/>
                  </a:cubicBezTo>
                  <a:cubicBezTo>
                    <a:pt x="2847913" y="6234470"/>
                    <a:pt x="2818319" y="6192824"/>
                    <a:pt x="2755087" y="6217920"/>
                  </a:cubicBezTo>
                  <a:cubicBezTo>
                    <a:pt x="2691855" y="6243016"/>
                    <a:pt x="2376175" y="6146387"/>
                    <a:pt x="2156155" y="6217920"/>
                  </a:cubicBezTo>
                  <a:cubicBezTo>
                    <a:pt x="1936135" y="6289453"/>
                    <a:pt x="1937062" y="6196645"/>
                    <a:pt x="1796796" y="6217920"/>
                  </a:cubicBezTo>
                  <a:cubicBezTo>
                    <a:pt x="1656530" y="6239195"/>
                    <a:pt x="1344015" y="6142726"/>
                    <a:pt x="958291" y="6217920"/>
                  </a:cubicBezTo>
                  <a:cubicBezTo>
                    <a:pt x="572568" y="6293114"/>
                    <a:pt x="226374" y="6214323"/>
                    <a:pt x="0" y="6217920"/>
                  </a:cubicBezTo>
                  <a:cubicBezTo>
                    <a:pt x="-14955" y="6079521"/>
                    <a:pt x="42384" y="5952456"/>
                    <a:pt x="0" y="5714834"/>
                  </a:cubicBezTo>
                  <a:cubicBezTo>
                    <a:pt x="-42384" y="5477212"/>
                    <a:pt x="44758" y="5313984"/>
                    <a:pt x="0" y="5087389"/>
                  </a:cubicBezTo>
                  <a:cubicBezTo>
                    <a:pt x="-44758" y="4860794"/>
                    <a:pt x="36221" y="4824983"/>
                    <a:pt x="0" y="4708661"/>
                  </a:cubicBezTo>
                  <a:cubicBezTo>
                    <a:pt x="-36221" y="4592339"/>
                    <a:pt x="28134" y="4448028"/>
                    <a:pt x="0" y="4267754"/>
                  </a:cubicBezTo>
                  <a:cubicBezTo>
                    <a:pt x="-28134" y="4087480"/>
                    <a:pt x="65264" y="3792168"/>
                    <a:pt x="0" y="3640310"/>
                  </a:cubicBezTo>
                  <a:cubicBezTo>
                    <a:pt x="-65264" y="3488452"/>
                    <a:pt x="62710" y="3115988"/>
                    <a:pt x="0" y="2950686"/>
                  </a:cubicBezTo>
                  <a:cubicBezTo>
                    <a:pt x="-62710" y="2785384"/>
                    <a:pt x="43311" y="2533708"/>
                    <a:pt x="0" y="2261062"/>
                  </a:cubicBezTo>
                  <a:cubicBezTo>
                    <a:pt x="-43311" y="1988416"/>
                    <a:pt x="31409" y="1962913"/>
                    <a:pt x="0" y="1695796"/>
                  </a:cubicBezTo>
                  <a:cubicBezTo>
                    <a:pt x="-31409" y="1428679"/>
                    <a:pt x="34846" y="1304694"/>
                    <a:pt x="0" y="1192710"/>
                  </a:cubicBezTo>
                  <a:cubicBezTo>
                    <a:pt x="-34846" y="1080726"/>
                    <a:pt x="65926" y="823145"/>
                    <a:pt x="0" y="627445"/>
                  </a:cubicBezTo>
                  <a:cubicBezTo>
                    <a:pt x="-65926" y="431745"/>
                    <a:pt x="42013" y="298889"/>
                    <a:pt x="0" y="0"/>
                  </a:cubicBezTo>
                  <a:close/>
                </a:path>
                <a:path w="11978640" h="6217920" stroke="0" extrusionOk="0">
                  <a:moveTo>
                    <a:pt x="0" y="0"/>
                  </a:moveTo>
                  <a:cubicBezTo>
                    <a:pt x="139610" y="-24525"/>
                    <a:pt x="306627" y="23534"/>
                    <a:pt x="479146" y="0"/>
                  </a:cubicBezTo>
                  <a:cubicBezTo>
                    <a:pt x="651665" y="-23534"/>
                    <a:pt x="616234" y="8775"/>
                    <a:pt x="718718" y="0"/>
                  </a:cubicBezTo>
                  <a:cubicBezTo>
                    <a:pt x="821202" y="-8775"/>
                    <a:pt x="1156408" y="21377"/>
                    <a:pt x="1557223" y="0"/>
                  </a:cubicBezTo>
                  <a:cubicBezTo>
                    <a:pt x="1958038" y="-21377"/>
                    <a:pt x="1900479" y="52772"/>
                    <a:pt x="2036369" y="0"/>
                  </a:cubicBezTo>
                  <a:cubicBezTo>
                    <a:pt x="2172259" y="-52772"/>
                    <a:pt x="2348789" y="46832"/>
                    <a:pt x="2515514" y="0"/>
                  </a:cubicBezTo>
                  <a:cubicBezTo>
                    <a:pt x="2682239" y="-46832"/>
                    <a:pt x="3092402" y="99455"/>
                    <a:pt x="3354019" y="0"/>
                  </a:cubicBezTo>
                  <a:cubicBezTo>
                    <a:pt x="3615636" y="-99455"/>
                    <a:pt x="3568013" y="15788"/>
                    <a:pt x="3713378" y="0"/>
                  </a:cubicBezTo>
                  <a:cubicBezTo>
                    <a:pt x="3858743" y="-15788"/>
                    <a:pt x="4266182" y="48609"/>
                    <a:pt x="4551883" y="0"/>
                  </a:cubicBezTo>
                  <a:cubicBezTo>
                    <a:pt x="4837584" y="-48609"/>
                    <a:pt x="5148658" y="40464"/>
                    <a:pt x="5390388" y="0"/>
                  </a:cubicBezTo>
                  <a:cubicBezTo>
                    <a:pt x="5632118" y="-40464"/>
                    <a:pt x="5813784" y="12645"/>
                    <a:pt x="5989320" y="0"/>
                  </a:cubicBezTo>
                  <a:cubicBezTo>
                    <a:pt x="6164856" y="-12645"/>
                    <a:pt x="6425351" y="31620"/>
                    <a:pt x="6827825" y="0"/>
                  </a:cubicBezTo>
                  <a:cubicBezTo>
                    <a:pt x="7230300" y="-31620"/>
                    <a:pt x="7188226" y="33942"/>
                    <a:pt x="7306970" y="0"/>
                  </a:cubicBezTo>
                  <a:cubicBezTo>
                    <a:pt x="7425715" y="-33942"/>
                    <a:pt x="7555155" y="42084"/>
                    <a:pt x="7786116" y="0"/>
                  </a:cubicBezTo>
                  <a:cubicBezTo>
                    <a:pt x="8017077" y="-42084"/>
                    <a:pt x="8291234" y="1725"/>
                    <a:pt x="8504834" y="0"/>
                  </a:cubicBezTo>
                  <a:cubicBezTo>
                    <a:pt x="8718434" y="-1725"/>
                    <a:pt x="8788405" y="19569"/>
                    <a:pt x="8983980" y="0"/>
                  </a:cubicBezTo>
                  <a:cubicBezTo>
                    <a:pt x="9179555" y="-19569"/>
                    <a:pt x="9426715" y="96360"/>
                    <a:pt x="9822485" y="0"/>
                  </a:cubicBezTo>
                  <a:cubicBezTo>
                    <a:pt x="10218256" y="-96360"/>
                    <a:pt x="10307692" y="49047"/>
                    <a:pt x="10660990" y="0"/>
                  </a:cubicBezTo>
                  <a:cubicBezTo>
                    <a:pt x="11014289" y="-49047"/>
                    <a:pt x="11117018" y="3138"/>
                    <a:pt x="11259922" y="0"/>
                  </a:cubicBezTo>
                  <a:cubicBezTo>
                    <a:pt x="11402826" y="-3138"/>
                    <a:pt x="11695771" y="444"/>
                    <a:pt x="11978640" y="0"/>
                  </a:cubicBezTo>
                  <a:cubicBezTo>
                    <a:pt x="12005088" y="127774"/>
                    <a:pt x="11970980" y="208187"/>
                    <a:pt x="11978640" y="378728"/>
                  </a:cubicBezTo>
                  <a:cubicBezTo>
                    <a:pt x="11986300" y="549269"/>
                    <a:pt x="11974469" y="654623"/>
                    <a:pt x="11978640" y="819635"/>
                  </a:cubicBezTo>
                  <a:cubicBezTo>
                    <a:pt x="11982811" y="984647"/>
                    <a:pt x="11914196" y="1167962"/>
                    <a:pt x="11978640" y="1447080"/>
                  </a:cubicBezTo>
                  <a:cubicBezTo>
                    <a:pt x="12043084" y="1726199"/>
                    <a:pt x="11936232" y="1831897"/>
                    <a:pt x="11978640" y="1950166"/>
                  </a:cubicBezTo>
                  <a:cubicBezTo>
                    <a:pt x="12021048" y="2068435"/>
                    <a:pt x="11937658" y="2180473"/>
                    <a:pt x="11978640" y="2391073"/>
                  </a:cubicBezTo>
                  <a:cubicBezTo>
                    <a:pt x="12019622" y="2601673"/>
                    <a:pt x="11952437" y="2892336"/>
                    <a:pt x="11978640" y="3018518"/>
                  </a:cubicBezTo>
                  <a:cubicBezTo>
                    <a:pt x="12004843" y="3144700"/>
                    <a:pt x="11915673" y="3350614"/>
                    <a:pt x="11978640" y="3583783"/>
                  </a:cubicBezTo>
                  <a:cubicBezTo>
                    <a:pt x="12041607" y="3816952"/>
                    <a:pt x="11948830" y="3944779"/>
                    <a:pt x="11978640" y="4149048"/>
                  </a:cubicBezTo>
                  <a:cubicBezTo>
                    <a:pt x="12008450" y="4353318"/>
                    <a:pt x="11964953" y="4505791"/>
                    <a:pt x="11978640" y="4838672"/>
                  </a:cubicBezTo>
                  <a:cubicBezTo>
                    <a:pt x="11992327" y="5171553"/>
                    <a:pt x="11968603" y="5219093"/>
                    <a:pt x="11978640" y="5466117"/>
                  </a:cubicBezTo>
                  <a:cubicBezTo>
                    <a:pt x="11988677" y="5713142"/>
                    <a:pt x="11889628" y="5845611"/>
                    <a:pt x="11978640" y="6217920"/>
                  </a:cubicBezTo>
                  <a:cubicBezTo>
                    <a:pt x="11834078" y="6247218"/>
                    <a:pt x="11643510" y="6186924"/>
                    <a:pt x="11499494" y="6217920"/>
                  </a:cubicBezTo>
                  <a:cubicBezTo>
                    <a:pt x="11355478" y="6248916"/>
                    <a:pt x="11333384" y="6198063"/>
                    <a:pt x="11259922" y="6217920"/>
                  </a:cubicBezTo>
                  <a:cubicBezTo>
                    <a:pt x="11186460" y="6237777"/>
                    <a:pt x="10865116" y="6180941"/>
                    <a:pt x="10541203" y="6217920"/>
                  </a:cubicBezTo>
                  <a:cubicBezTo>
                    <a:pt x="10217290" y="6254899"/>
                    <a:pt x="10320139" y="6206044"/>
                    <a:pt x="10181844" y="6217920"/>
                  </a:cubicBezTo>
                  <a:cubicBezTo>
                    <a:pt x="10043549" y="6229796"/>
                    <a:pt x="10058310" y="6210140"/>
                    <a:pt x="9942271" y="6217920"/>
                  </a:cubicBezTo>
                  <a:cubicBezTo>
                    <a:pt x="9826232" y="6225700"/>
                    <a:pt x="9756415" y="6197623"/>
                    <a:pt x="9582912" y="6217920"/>
                  </a:cubicBezTo>
                  <a:cubicBezTo>
                    <a:pt x="9409409" y="6238217"/>
                    <a:pt x="9012642" y="6212789"/>
                    <a:pt x="8864194" y="6217920"/>
                  </a:cubicBezTo>
                  <a:cubicBezTo>
                    <a:pt x="8715746" y="6223051"/>
                    <a:pt x="8624953" y="6198658"/>
                    <a:pt x="8504834" y="6217920"/>
                  </a:cubicBezTo>
                  <a:cubicBezTo>
                    <a:pt x="8384715" y="6237182"/>
                    <a:pt x="8329648" y="6202594"/>
                    <a:pt x="8265262" y="6217920"/>
                  </a:cubicBezTo>
                  <a:cubicBezTo>
                    <a:pt x="8200876" y="6233246"/>
                    <a:pt x="8026719" y="6175556"/>
                    <a:pt x="7905902" y="6217920"/>
                  </a:cubicBezTo>
                  <a:cubicBezTo>
                    <a:pt x="7785085" y="6260284"/>
                    <a:pt x="7650245" y="6172671"/>
                    <a:pt x="7426757" y="6217920"/>
                  </a:cubicBezTo>
                  <a:cubicBezTo>
                    <a:pt x="7203270" y="6263169"/>
                    <a:pt x="6963953" y="6182021"/>
                    <a:pt x="6827825" y="6217920"/>
                  </a:cubicBezTo>
                  <a:cubicBezTo>
                    <a:pt x="6691697" y="6253819"/>
                    <a:pt x="6580666" y="6179264"/>
                    <a:pt x="6468466" y="6217920"/>
                  </a:cubicBezTo>
                  <a:cubicBezTo>
                    <a:pt x="6356266" y="6256576"/>
                    <a:pt x="5941587" y="6123924"/>
                    <a:pt x="5629961" y="6217920"/>
                  </a:cubicBezTo>
                  <a:cubicBezTo>
                    <a:pt x="5318335" y="6311916"/>
                    <a:pt x="5185881" y="6182529"/>
                    <a:pt x="5031029" y="6217920"/>
                  </a:cubicBezTo>
                  <a:cubicBezTo>
                    <a:pt x="4876177" y="6253311"/>
                    <a:pt x="4371474" y="6207692"/>
                    <a:pt x="4192524" y="6217920"/>
                  </a:cubicBezTo>
                  <a:cubicBezTo>
                    <a:pt x="4013575" y="6228148"/>
                    <a:pt x="3682942" y="6180665"/>
                    <a:pt x="3473806" y="6217920"/>
                  </a:cubicBezTo>
                  <a:cubicBezTo>
                    <a:pt x="3264670" y="6255175"/>
                    <a:pt x="3135888" y="6204892"/>
                    <a:pt x="2994660" y="6217920"/>
                  </a:cubicBezTo>
                  <a:cubicBezTo>
                    <a:pt x="2853432" y="6230948"/>
                    <a:pt x="2426052" y="6190138"/>
                    <a:pt x="2275942" y="6217920"/>
                  </a:cubicBezTo>
                  <a:cubicBezTo>
                    <a:pt x="2125832" y="6245702"/>
                    <a:pt x="2082728" y="6199580"/>
                    <a:pt x="1916582" y="6217920"/>
                  </a:cubicBezTo>
                  <a:cubicBezTo>
                    <a:pt x="1750436" y="6236260"/>
                    <a:pt x="1586244" y="6201427"/>
                    <a:pt x="1317650" y="6217920"/>
                  </a:cubicBezTo>
                  <a:cubicBezTo>
                    <a:pt x="1049056" y="6234413"/>
                    <a:pt x="1168684" y="6191298"/>
                    <a:pt x="1078078" y="6217920"/>
                  </a:cubicBezTo>
                  <a:cubicBezTo>
                    <a:pt x="987472" y="6244542"/>
                    <a:pt x="236840" y="6209607"/>
                    <a:pt x="0" y="6217920"/>
                  </a:cubicBezTo>
                  <a:cubicBezTo>
                    <a:pt x="-27015" y="5989615"/>
                    <a:pt x="58704" y="5768380"/>
                    <a:pt x="0" y="5652655"/>
                  </a:cubicBezTo>
                  <a:cubicBezTo>
                    <a:pt x="-58704" y="5536931"/>
                    <a:pt x="50055" y="5156706"/>
                    <a:pt x="0" y="5025210"/>
                  </a:cubicBezTo>
                  <a:cubicBezTo>
                    <a:pt x="-50055" y="4893714"/>
                    <a:pt x="67033" y="4577151"/>
                    <a:pt x="0" y="4397765"/>
                  </a:cubicBezTo>
                  <a:cubicBezTo>
                    <a:pt x="-67033" y="4218379"/>
                    <a:pt x="7229" y="4161178"/>
                    <a:pt x="0" y="3956858"/>
                  </a:cubicBezTo>
                  <a:cubicBezTo>
                    <a:pt x="-7229" y="3752538"/>
                    <a:pt x="4778" y="3602720"/>
                    <a:pt x="0" y="3267234"/>
                  </a:cubicBezTo>
                  <a:cubicBezTo>
                    <a:pt x="-4778" y="2931748"/>
                    <a:pt x="62684" y="2958939"/>
                    <a:pt x="0" y="2701969"/>
                  </a:cubicBezTo>
                  <a:cubicBezTo>
                    <a:pt x="-62684" y="2444999"/>
                    <a:pt x="39431" y="2415258"/>
                    <a:pt x="0" y="2323241"/>
                  </a:cubicBezTo>
                  <a:cubicBezTo>
                    <a:pt x="-39431" y="2231224"/>
                    <a:pt x="12894" y="1894942"/>
                    <a:pt x="0" y="1757976"/>
                  </a:cubicBezTo>
                  <a:cubicBezTo>
                    <a:pt x="-12894" y="1621011"/>
                    <a:pt x="21804" y="1452292"/>
                    <a:pt x="0" y="1254889"/>
                  </a:cubicBezTo>
                  <a:cubicBezTo>
                    <a:pt x="-21804" y="1057486"/>
                    <a:pt x="22521" y="914777"/>
                    <a:pt x="0" y="751803"/>
                  </a:cubicBezTo>
                  <a:cubicBezTo>
                    <a:pt x="-22521" y="588829"/>
                    <a:pt x="33563" y="19343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25000"/>
              </a:schemeClr>
            </a:solidFill>
            <a:ln>
              <a:solidFill>
                <a:schemeClr val="tx1">
                  <a:alpha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4EE3CF2E-E8E9-4A4C-8BAC-A49DCD78637F}"/>
                </a:ext>
              </a:extLst>
            </p:cNvPr>
            <p:cNvSpPr/>
            <p:nvPr/>
          </p:nvSpPr>
          <p:spPr>
            <a:xfrm>
              <a:off x="630610" y="803653"/>
              <a:ext cx="268207" cy="52120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AA86BC5B-92B7-804D-AF4C-FB2CD6FCD121}"/>
                </a:ext>
              </a:extLst>
            </p:cNvPr>
            <p:cNvSpPr/>
            <p:nvPr/>
          </p:nvSpPr>
          <p:spPr>
            <a:xfrm rot="10800000">
              <a:off x="11632209" y="815158"/>
              <a:ext cx="209047" cy="52120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2E4CA-88D8-9741-8DF7-49C61ED0FAEC}"/>
                </a:ext>
              </a:extLst>
            </p:cNvPr>
            <p:cNvGrpSpPr/>
            <p:nvPr/>
          </p:nvGrpSpPr>
          <p:grpSpPr>
            <a:xfrm>
              <a:off x="10625969" y="3063099"/>
              <a:ext cx="1121229" cy="642257"/>
              <a:chOff x="9954749" y="3254614"/>
              <a:chExt cx="1121229" cy="64225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B8A2F3-AF18-CB4A-9245-A74044529404}"/>
                  </a:ext>
                </a:extLst>
              </p:cNvPr>
              <p:cNvSpPr/>
              <p:nvPr/>
            </p:nvSpPr>
            <p:spPr>
              <a:xfrm>
                <a:off x="9954749" y="3254614"/>
                <a:ext cx="1121229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9EBE5B-4D05-7F4A-B08E-047C0F262B20}"/>
                  </a:ext>
                </a:extLst>
              </p:cNvPr>
              <p:cNvSpPr txBox="1"/>
              <p:nvPr/>
            </p:nvSpPr>
            <p:spPr>
              <a:xfrm>
                <a:off x="9998805" y="3282030"/>
                <a:ext cx="1040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</a:p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Attainment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D93E75-ADF2-E34E-8D0D-69930893E42A}"/>
                </a:ext>
              </a:extLst>
            </p:cNvPr>
            <p:cNvSpPr txBox="1"/>
            <p:nvPr/>
          </p:nvSpPr>
          <p:spPr>
            <a:xfrm rot="16200000">
              <a:off x="-545193" y="3243826"/>
              <a:ext cx="1962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Leadership Context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59961F32-39AF-5746-9BD1-C18FD6C17AA6}"/>
                </a:ext>
              </a:extLst>
            </p:cNvPr>
            <p:cNvSpPr/>
            <p:nvPr/>
          </p:nvSpPr>
          <p:spPr>
            <a:xfrm>
              <a:off x="10191396" y="3281247"/>
              <a:ext cx="403411" cy="29159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3729C1-9190-774D-B014-97960163142C}"/>
                </a:ext>
              </a:extLst>
            </p:cNvPr>
            <p:cNvGrpSpPr/>
            <p:nvPr/>
          </p:nvGrpSpPr>
          <p:grpSpPr>
            <a:xfrm>
              <a:off x="882028" y="2147238"/>
              <a:ext cx="2192261" cy="2508297"/>
              <a:chOff x="1523971" y="2450999"/>
              <a:chExt cx="2192261" cy="25082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048BE4-6CFC-BF41-98A7-C27E19BFE68E}"/>
                  </a:ext>
                </a:extLst>
              </p:cNvPr>
              <p:cNvSpPr txBox="1"/>
              <p:nvPr/>
            </p:nvSpPr>
            <p:spPr>
              <a:xfrm>
                <a:off x="1627047" y="2627344"/>
                <a:ext cx="1108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FB2C77-D426-5B40-BF24-3A70E0BC1AAE}"/>
                  </a:ext>
                </a:extLst>
              </p:cNvPr>
              <p:cNvSpPr txBox="1"/>
              <p:nvPr/>
            </p:nvSpPr>
            <p:spPr>
              <a:xfrm>
                <a:off x="1539340" y="3568825"/>
                <a:ext cx="1309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Mentorship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E32033-9923-514F-8507-0E1C2BB9093B}"/>
                  </a:ext>
                </a:extLst>
              </p:cNvPr>
              <p:cNvSpPr txBox="1"/>
              <p:nvPr/>
            </p:nvSpPr>
            <p:spPr>
              <a:xfrm>
                <a:off x="1532790" y="4485157"/>
                <a:ext cx="1306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Culture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72FD281-C0DE-664E-AD7C-DD7D42119D37}"/>
                  </a:ext>
                </a:extLst>
              </p:cNvPr>
              <p:cNvSpPr/>
              <p:nvPr/>
            </p:nvSpPr>
            <p:spPr>
              <a:xfrm>
                <a:off x="1530325" y="2450999"/>
                <a:ext cx="1306481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FBDEEBE-3C22-5E47-98A6-2FBAE6C877B8}"/>
                  </a:ext>
                </a:extLst>
              </p:cNvPr>
              <p:cNvSpPr/>
              <p:nvPr/>
            </p:nvSpPr>
            <p:spPr>
              <a:xfrm>
                <a:off x="1527148" y="3389462"/>
                <a:ext cx="1306481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48B979-10AF-4947-BC93-7EEA4C55C6F4}"/>
                  </a:ext>
                </a:extLst>
              </p:cNvPr>
              <p:cNvSpPr/>
              <p:nvPr/>
            </p:nvSpPr>
            <p:spPr>
              <a:xfrm>
                <a:off x="1523971" y="4317039"/>
                <a:ext cx="1306481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206FDD-A763-F044-A636-0A6FA26BC8EC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836806" y="2772128"/>
                <a:ext cx="843672" cy="9976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835E836-42CB-0044-8132-E6CB69B6009E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>
                <a:off x="2833629" y="3710591"/>
                <a:ext cx="8826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05192F-B5A7-BD48-B4F7-1B81409AE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0452" y="3651402"/>
                <a:ext cx="837397" cy="990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45EFD3C-1350-8043-A594-4A799FA51EB1}"/>
                </a:ext>
              </a:extLst>
            </p:cNvPr>
            <p:cNvSpPr/>
            <p:nvPr/>
          </p:nvSpPr>
          <p:spPr>
            <a:xfrm>
              <a:off x="2488019" y="3268607"/>
              <a:ext cx="644784" cy="27644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7DDE34-B983-6D4C-8B2D-A986F554B25A}"/>
                </a:ext>
              </a:extLst>
            </p:cNvPr>
            <p:cNvGrpSpPr/>
            <p:nvPr/>
          </p:nvGrpSpPr>
          <p:grpSpPr>
            <a:xfrm>
              <a:off x="6866562" y="1883447"/>
              <a:ext cx="3349435" cy="2904225"/>
              <a:chOff x="3174233" y="1883447"/>
              <a:chExt cx="3349435" cy="2904225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AF72948D-509E-8248-9688-C0EF59C18432}"/>
                  </a:ext>
                </a:extLst>
              </p:cNvPr>
              <p:cNvSpPr/>
              <p:nvPr/>
            </p:nvSpPr>
            <p:spPr>
              <a:xfrm>
                <a:off x="4409379" y="2963871"/>
                <a:ext cx="837690" cy="971881"/>
              </a:xfrm>
              <a:custGeom>
                <a:avLst/>
                <a:gdLst>
                  <a:gd name="connsiteX0" fmla="*/ 0 w 1002535"/>
                  <a:gd name="connsiteY0" fmla="*/ 1090670 h 1222872"/>
                  <a:gd name="connsiteX1" fmla="*/ 0 w 1002535"/>
                  <a:gd name="connsiteY1" fmla="*/ 892366 h 1222872"/>
                  <a:gd name="connsiteX2" fmla="*/ 33051 w 1002535"/>
                  <a:gd name="connsiteY2" fmla="*/ 672029 h 1222872"/>
                  <a:gd name="connsiteX3" fmla="*/ 132203 w 1002535"/>
                  <a:gd name="connsiteY3" fmla="*/ 440674 h 1222872"/>
                  <a:gd name="connsiteX4" fmla="*/ 253388 w 1002535"/>
                  <a:gd name="connsiteY4" fmla="*/ 242371 h 1222872"/>
                  <a:gd name="connsiteX5" fmla="*/ 418641 w 1002535"/>
                  <a:gd name="connsiteY5" fmla="*/ 77118 h 1222872"/>
                  <a:gd name="connsiteX6" fmla="*/ 495759 w 1002535"/>
                  <a:gd name="connsiteY6" fmla="*/ 0 h 1222872"/>
                  <a:gd name="connsiteX7" fmla="*/ 605928 w 1002535"/>
                  <a:gd name="connsiteY7" fmla="*/ 99152 h 1222872"/>
                  <a:gd name="connsiteX8" fmla="*/ 738130 w 1002535"/>
                  <a:gd name="connsiteY8" fmla="*/ 231354 h 1222872"/>
                  <a:gd name="connsiteX9" fmla="*/ 848299 w 1002535"/>
                  <a:gd name="connsiteY9" fmla="*/ 418641 h 1222872"/>
                  <a:gd name="connsiteX10" fmla="*/ 936434 w 1002535"/>
                  <a:gd name="connsiteY10" fmla="*/ 616944 h 1222872"/>
                  <a:gd name="connsiteX11" fmla="*/ 980501 w 1002535"/>
                  <a:gd name="connsiteY11" fmla="*/ 848299 h 1222872"/>
                  <a:gd name="connsiteX12" fmla="*/ 1002535 w 1002535"/>
                  <a:gd name="connsiteY12" fmla="*/ 1035585 h 1222872"/>
                  <a:gd name="connsiteX13" fmla="*/ 1002535 w 1002535"/>
                  <a:gd name="connsiteY13" fmla="*/ 1035585 h 1222872"/>
                  <a:gd name="connsiteX14" fmla="*/ 1002535 w 1002535"/>
                  <a:gd name="connsiteY14" fmla="*/ 1035585 h 1222872"/>
                  <a:gd name="connsiteX15" fmla="*/ 1002535 w 1002535"/>
                  <a:gd name="connsiteY15" fmla="*/ 1145754 h 1222872"/>
                  <a:gd name="connsiteX16" fmla="*/ 903383 w 1002535"/>
                  <a:gd name="connsiteY16" fmla="*/ 1156771 h 1222872"/>
                  <a:gd name="connsiteX17" fmla="*/ 727113 w 1002535"/>
                  <a:gd name="connsiteY17" fmla="*/ 1200838 h 1222872"/>
                  <a:gd name="connsiteX18" fmla="*/ 528810 w 1002535"/>
                  <a:gd name="connsiteY18" fmla="*/ 1222872 h 1222872"/>
                  <a:gd name="connsiteX19" fmla="*/ 308472 w 1002535"/>
                  <a:gd name="connsiteY19" fmla="*/ 1211855 h 1222872"/>
                  <a:gd name="connsiteX20" fmla="*/ 132203 w 1002535"/>
                  <a:gd name="connsiteY20" fmla="*/ 1167788 h 1222872"/>
                  <a:gd name="connsiteX21" fmla="*/ 0 w 1002535"/>
                  <a:gd name="connsiteY21" fmla="*/ 1090670 h 1222872"/>
                  <a:gd name="connsiteX0" fmla="*/ 0 w 1010699"/>
                  <a:gd name="connsiteY0" fmla="*/ 1090670 h 1222872"/>
                  <a:gd name="connsiteX1" fmla="*/ 0 w 1010699"/>
                  <a:gd name="connsiteY1" fmla="*/ 892366 h 1222872"/>
                  <a:gd name="connsiteX2" fmla="*/ 33051 w 1010699"/>
                  <a:gd name="connsiteY2" fmla="*/ 672029 h 1222872"/>
                  <a:gd name="connsiteX3" fmla="*/ 132203 w 1010699"/>
                  <a:gd name="connsiteY3" fmla="*/ 440674 h 1222872"/>
                  <a:gd name="connsiteX4" fmla="*/ 253388 w 1010699"/>
                  <a:gd name="connsiteY4" fmla="*/ 242371 h 1222872"/>
                  <a:gd name="connsiteX5" fmla="*/ 418641 w 1010699"/>
                  <a:gd name="connsiteY5" fmla="*/ 77118 h 1222872"/>
                  <a:gd name="connsiteX6" fmla="*/ 495759 w 1010699"/>
                  <a:gd name="connsiteY6" fmla="*/ 0 h 1222872"/>
                  <a:gd name="connsiteX7" fmla="*/ 605928 w 1010699"/>
                  <a:gd name="connsiteY7" fmla="*/ 99152 h 1222872"/>
                  <a:gd name="connsiteX8" fmla="*/ 738130 w 1010699"/>
                  <a:gd name="connsiteY8" fmla="*/ 231354 h 1222872"/>
                  <a:gd name="connsiteX9" fmla="*/ 848299 w 1010699"/>
                  <a:gd name="connsiteY9" fmla="*/ 418641 h 1222872"/>
                  <a:gd name="connsiteX10" fmla="*/ 936434 w 1010699"/>
                  <a:gd name="connsiteY10" fmla="*/ 616944 h 1222872"/>
                  <a:gd name="connsiteX11" fmla="*/ 980501 w 1010699"/>
                  <a:gd name="connsiteY11" fmla="*/ 848299 h 1222872"/>
                  <a:gd name="connsiteX12" fmla="*/ 1002535 w 1010699"/>
                  <a:gd name="connsiteY12" fmla="*/ 1035585 h 1222872"/>
                  <a:gd name="connsiteX13" fmla="*/ 1002535 w 1010699"/>
                  <a:gd name="connsiteY13" fmla="*/ 1035585 h 1222872"/>
                  <a:gd name="connsiteX14" fmla="*/ 1002535 w 1010699"/>
                  <a:gd name="connsiteY14" fmla="*/ 1035585 h 1222872"/>
                  <a:gd name="connsiteX15" fmla="*/ 1010699 w 1010699"/>
                  <a:gd name="connsiteY15" fmla="*/ 1121262 h 1222872"/>
                  <a:gd name="connsiteX16" fmla="*/ 903383 w 1010699"/>
                  <a:gd name="connsiteY16" fmla="*/ 1156771 h 1222872"/>
                  <a:gd name="connsiteX17" fmla="*/ 727113 w 1010699"/>
                  <a:gd name="connsiteY17" fmla="*/ 1200838 h 1222872"/>
                  <a:gd name="connsiteX18" fmla="*/ 528810 w 1010699"/>
                  <a:gd name="connsiteY18" fmla="*/ 1222872 h 1222872"/>
                  <a:gd name="connsiteX19" fmla="*/ 308472 w 1010699"/>
                  <a:gd name="connsiteY19" fmla="*/ 1211855 h 1222872"/>
                  <a:gd name="connsiteX20" fmla="*/ 132203 w 1010699"/>
                  <a:gd name="connsiteY20" fmla="*/ 1167788 h 1222872"/>
                  <a:gd name="connsiteX21" fmla="*/ 0 w 1010699"/>
                  <a:gd name="connsiteY21" fmla="*/ 1090670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430888 w 1022946"/>
                  <a:gd name="connsiteY5" fmla="*/ 77118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1013159 w 1022946"/>
                  <a:gd name="connsiteY11" fmla="*/ 836052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915630 w 1018864"/>
                  <a:gd name="connsiteY16" fmla="*/ 1156771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887055 w 1018864"/>
                  <a:gd name="connsiteY16" fmla="*/ 1160853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8864" h="1222872">
                    <a:moveTo>
                      <a:pt x="0" y="1111081"/>
                    </a:moveTo>
                    <a:lnTo>
                      <a:pt x="12247" y="892366"/>
                    </a:lnTo>
                    <a:lnTo>
                      <a:pt x="45298" y="672029"/>
                    </a:lnTo>
                    <a:lnTo>
                      <a:pt x="144450" y="440674"/>
                    </a:lnTo>
                    <a:lnTo>
                      <a:pt x="265635" y="242371"/>
                    </a:lnTo>
                    <a:lnTo>
                      <a:pt x="381903" y="105693"/>
                    </a:lnTo>
                    <a:lnTo>
                      <a:pt x="508006" y="0"/>
                    </a:lnTo>
                    <a:lnTo>
                      <a:pt x="614093" y="86905"/>
                    </a:lnTo>
                    <a:lnTo>
                      <a:pt x="750377" y="231354"/>
                    </a:lnTo>
                    <a:lnTo>
                      <a:pt x="856464" y="385984"/>
                    </a:lnTo>
                    <a:lnTo>
                      <a:pt x="948681" y="588369"/>
                    </a:lnTo>
                    <a:cubicBezTo>
                      <a:pt x="964731" y="676373"/>
                      <a:pt x="988945" y="743965"/>
                      <a:pt x="996830" y="852380"/>
                    </a:cubicBezTo>
                    <a:cubicBezTo>
                      <a:pt x="1013699" y="931137"/>
                      <a:pt x="1011790" y="1005051"/>
                      <a:pt x="1014782" y="1035585"/>
                    </a:cubicBezTo>
                    <a:lnTo>
                      <a:pt x="1014782" y="1035585"/>
                    </a:lnTo>
                    <a:lnTo>
                      <a:pt x="1014782" y="1035585"/>
                    </a:lnTo>
                    <a:lnTo>
                      <a:pt x="1018864" y="1104933"/>
                    </a:lnTo>
                    <a:lnTo>
                      <a:pt x="887055" y="1160853"/>
                    </a:lnTo>
                    <a:lnTo>
                      <a:pt x="739360" y="1200838"/>
                    </a:lnTo>
                    <a:lnTo>
                      <a:pt x="541057" y="1222872"/>
                    </a:lnTo>
                    <a:lnTo>
                      <a:pt x="320719" y="1211855"/>
                    </a:lnTo>
                    <a:lnTo>
                      <a:pt x="144450" y="1167788"/>
                    </a:lnTo>
                    <a:lnTo>
                      <a:pt x="0" y="111108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C85F950-1443-DF45-B6D0-1CE1591BCE73}"/>
                  </a:ext>
                </a:extLst>
              </p:cNvPr>
              <p:cNvGrpSpPr/>
              <p:nvPr/>
            </p:nvGrpSpPr>
            <p:grpSpPr>
              <a:xfrm>
                <a:off x="3174233" y="1883447"/>
                <a:ext cx="3349435" cy="2904225"/>
                <a:chOff x="4750190" y="1305046"/>
                <a:chExt cx="4073843" cy="365425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5EA2CE6-9828-A249-BBD2-F8D3045A57FB}"/>
                    </a:ext>
                  </a:extLst>
                </p:cNvPr>
                <p:cNvSpPr txBox="1"/>
                <p:nvPr/>
              </p:nvSpPr>
              <p:spPr>
                <a:xfrm>
                  <a:off x="6230298" y="2006549"/>
                  <a:ext cx="1121465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Selection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D11D5B-ED2A-6B47-9B56-5942BC719465}"/>
                    </a:ext>
                  </a:extLst>
                </p:cNvPr>
                <p:cNvSpPr txBox="1"/>
                <p:nvPr/>
              </p:nvSpPr>
              <p:spPr>
                <a:xfrm>
                  <a:off x="4802168" y="3677855"/>
                  <a:ext cx="1435367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Optimization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E2713E-9E48-D54D-92C0-48B06A9DE02D}"/>
                    </a:ext>
                  </a:extLst>
                </p:cNvPr>
                <p:cNvSpPr txBox="1"/>
                <p:nvPr/>
              </p:nvSpPr>
              <p:spPr>
                <a:xfrm>
                  <a:off x="7195647" y="3703577"/>
                  <a:ext cx="1628386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Compensation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38CE2C0-8F8C-C749-85A0-40E69971287D}"/>
                    </a:ext>
                  </a:extLst>
                </p:cNvPr>
                <p:cNvSpPr/>
                <p:nvPr/>
              </p:nvSpPr>
              <p:spPr>
                <a:xfrm>
                  <a:off x="5497996" y="130504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497A920-3A15-8E49-908C-DDDC4831618A}"/>
                    </a:ext>
                  </a:extLst>
                </p:cNvPr>
                <p:cNvSpPr/>
                <p:nvPr/>
              </p:nvSpPr>
              <p:spPr>
                <a:xfrm>
                  <a:off x="6245801" y="240495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845674A-2699-5841-904D-D0060E42C10A}"/>
                    </a:ext>
                  </a:extLst>
                </p:cNvPr>
                <p:cNvSpPr/>
                <p:nvPr/>
              </p:nvSpPr>
              <p:spPr>
                <a:xfrm>
                  <a:off x="4750190" y="2400685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12D191-CB52-D34A-8F23-3E68D35F344F}"/>
                  </a:ext>
                </a:extLst>
              </p:cNvPr>
              <p:cNvSpPr txBox="1"/>
              <p:nvPr/>
            </p:nvSpPr>
            <p:spPr>
              <a:xfrm>
                <a:off x="4534872" y="3361598"/>
                <a:ext cx="573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ISR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B13E7D-093F-E047-90D7-8CA8FE03A71B}"/>
                </a:ext>
              </a:extLst>
            </p:cNvPr>
            <p:cNvGrpSpPr/>
            <p:nvPr/>
          </p:nvGrpSpPr>
          <p:grpSpPr>
            <a:xfrm>
              <a:off x="3149828" y="1884205"/>
              <a:ext cx="3294854" cy="2904225"/>
              <a:chOff x="6900026" y="1884205"/>
              <a:chExt cx="3294854" cy="2904225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E570C90-F2D9-954A-8F9B-37CF9A13E893}"/>
                  </a:ext>
                </a:extLst>
              </p:cNvPr>
              <p:cNvSpPr/>
              <p:nvPr/>
            </p:nvSpPr>
            <p:spPr>
              <a:xfrm rot="10800000">
                <a:off x="8140852" y="2748745"/>
                <a:ext cx="837690" cy="971881"/>
              </a:xfrm>
              <a:custGeom>
                <a:avLst/>
                <a:gdLst>
                  <a:gd name="connsiteX0" fmla="*/ 0 w 1002535"/>
                  <a:gd name="connsiteY0" fmla="*/ 1090670 h 1222872"/>
                  <a:gd name="connsiteX1" fmla="*/ 0 w 1002535"/>
                  <a:gd name="connsiteY1" fmla="*/ 892366 h 1222872"/>
                  <a:gd name="connsiteX2" fmla="*/ 33051 w 1002535"/>
                  <a:gd name="connsiteY2" fmla="*/ 672029 h 1222872"/>
                  <a:gd name="connsiteX3" fmla="*/ 132203 w 1002535"/>
                  <a:gd name="connsiteY3" fmla="*/ 440674 h 1222872"/>
                  <a:gd name="connsiteX4" fmla="*/ 253388 w 1002535"/>
                  <a:gd name="connsiteY4" fmla="*/ 242371 h 1222872"/>
                  <a:gd name="connsiteX5" fmla="*/ 418641 w 1002535"/>
                  <a:gd name="connsiteY5" fmla="*/ 77118 h 1222872"/>
                  <a:gd name="connsiteX6" fmla="*/ 495759 w 1002535"/>
                  <a:gd name="connsiteY6" fmla="*/ 0 h 1222872"/>
                  <a:gd name="connsiteX7" fmla="*/ 605928 w 1002535"/>
                  <a:gd name="connsiteY7" fmla="*/ 99152 h 1222872"/>
                  <a:gd name="connsiteX8" fmla="*/ 738130 w 1002535"/>
                  <a:gd name="connsiteY8" fmla="*/ 231354 h 1222872"/>
                  <a:gd name="connsiteX9" fmla="*/ 848299 w 1002535"/>
                  <a:gd name="connsiteY9" fmla="*/ 418641 h 1222872"/>
                  <a:gd name="connsiteX10" fmla="*/ 936434 w 1002535"/>
                  <a:gd name="connsiteY10" fmla="*/ 616944 h 1222872"/>
                  <a:gd name="connsiteX11" fmla="*/ 980501 w 1002535"/>
                  <a:gd name="connsiteY11" fmla="*/ 848299 h 1222872"/>
                  <a:gd name="connsiteX12" fmla="*/ 1002535 w 1002535"/>
                  <a:gd name="connsiteY12" fmla="*/ 1035585 h 1222872"/>
                  <a:gd name="connsiteX13" fmla="*/ 1002535 w 1002535"/>
                  <a:gd name="connsiteY13" fmla="*/ 1035585 h 1222872"/>
                  <a:gd name="connsiteX14" fmla="*/ 1002535 w 1002535"/>
                  <a:gd name="connsiteY14" fmla="*/ 1035585 h 1222872"/>
                  <a:gd name="connsiteX15" fmla="*/ 1002535 w 1002535"/>
                  <a:gd name="connsiteY15" fmla="*/ 1145754 h 1222872"/>
                  <a:gd name="connsiteX16" fmla="*/ 903383 w 1002535"/>
                  <a:gd name="connsiteY16" fmla="*/ 1156771 h 1222872"/>
                  <a:gd name="connsiteX17" fmla="*/ 727113 w 1002535"/>
                  <a:gd name="connsiteY17" fmla="*/ 1200838 h 1222872"/>
                  <a:gd name="connsiteX18" fmla="*/ 528810 w 1002535"/>
                  <a:gd name="connsiteY18" fmla="*/ 1222872 h 1222872"/>
                  <a:gd name="connsiteX19" fmla="*/ 308472 w 1002535"/>
                  <a:gd name="connsiteY19" fmla="*/ 1211855 h 1222872"/>
                  <a:gd name="connsiteX20" fmla="*/ 132203 w 1002535"/>
                  <a:gd name="connsiteY20" fmla="*/ 1167788 h 1222872"/>
                  <a:gd name="connsiteX21" fmla="*/ 0 w 1002535"/>
                  <a:gd name="connsiteY21" fmla="*/ 1090670 h 1222872"/>
                  <a:gd name="connsiteX0" fmla="*/ 0 w 1010699"/>
                  <a:gd name="connsiteY0" fmla="*/ 1090670 h 1222872"/>
                  <a:gd name="connsiteX1" fmla="*/ 0 w 1010699"/>
                  <a:gd name="connsiteY1" fmla="*/ 892366 h 1222872"/>
                  <a:gd name="connsiteX2" fmla="*/ 33051 w 1010699"/>
                  <a:gd name="connsiteY2" fmla="*/ 672029 h 1222872"/>
                  <a:gd name="connsiteX3" fmla="*/ 132203 w 1010699"/>
                  <a:gd name="connsiteY3" fmla="*/ 440674 h 1222872"/>
                  <a:gd name="connsiteX4" fmla="*/ 253388 w 1010699"/>
                  <a:gd name="connsiteY4" fmla="*/ 242371 h 1222872"/>
                  <a:gd name="connsiteX5" fmla="*/ 418641 w 1010699"/>
                  <a:gd name="connsiteY5" fmla="*/ 77118 h 1222872"/>
                  <a:gd name="connsiteX6" fmla="*/ 495759 w 1010699"/>
                  <a:gd name="connsiteY6" fmla="*/ 0 h 1222872"/>
                  <a:gd name="connsiteX7" fmla="*/ 605928 w 1010699"/>
                  <a:gd name="connsiteY7" fmla="*/ 99152 h 1222872"/>
                  <a:gd name="connsiteX8" fmla="*/ 738130 w 1010699"/>
                  <a:gd name="connsiteY8" fmla="*/ 231354 h 1222872"/>
                  <a:gd name="connsiteX9" fmla="*/ 848299 w 1010699"/>
                  <a:gd name="connsiteY9" fmla="*/ 418641 h 1222872"/>
                  <a:gd name="connsiteX10" fmla="*/ 936434 w 1010699"/>
                  <a:gd name="connsiteY10" fmla="*/ 616944 h 1222872"/>
                  <a:gd name="connsiteX11" fmla="*/ 980501 w 1010699"/>
                  <a:gd name="connsiteY11" fmla="*/ 848299 h 1222872"/>
                  <a:gd name="connsiteX12" fmla="*/ 1002535 w 1010699"/>
                  <a:gd name="connsiteY12" fmla="*/ 1035585 h 1222872"/>
                  <a:gd name="connsiteX13" fmla="*/ 1002535 w 1010699"/>
                  <a:gd name="connsiteY13" fmla="*/ 1035585 h 1222872"/>
                  <a:gd name="connsiteX14" fmla="*/ 1002535 w 1010699"/>
                  <a:gd name="connsiteY14" fmla="*/ 1035585 h 1222872"/>
                  <a:gd name="connsiteX15" fmla="*/ 1010699 w 1010699"/>
                  <a:gd name="connsiteY15" fmla="*/ 1121262 h 1222872"/>
                  <a:gd name="connsiteX16" fmla="*/ 903383 w 1010699"/>
                  <a:gd name="connsiteY16" fmla="*/ 1156771 h 1222872"/>
                  <a:gd name="connsiteX17" fmla="*/ 727113 w 1010699"/>
                  <a:gd name="connsiteY17" fmla="*/ 1200838 h 1222872"/>
                  <a:gd name="connsiteX18" fmla="*/ 528810 w 1010699"/>
                  <a:gd name="connsiteY18" fmla="*/ 1222872 h 1222872"/>
                  <a:gd name="connsiteX19" fmla="*/ 308472 w 1010699"/>
                  <a:gd name="connsiteY19" fmla="*/ 1211855 h 1222872"/>
                  <a:gd name="connsiteX20" fmla="*/ 132203 w 1010699"/>
                  <a:gd name="connsiteY20" fmla="*/ 1167788 h 1222872"/>
                  <a:gd name="connsiteX21" fmla="*/ 0 w 1010699"/>
                  <a:gd name="connsiteY21" fmla="*/ 1090670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430888 w 1022946"/>
                  <a:gd name="connsiteY5" fmla="*/ 77118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1013159 w 1022946"/>
                  <a:gd name="connsiteY11" fmla="*/ 836052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915630 w 1018864"/>
                  <a:gd name="connsiteY16" fmla="*/ 1156771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887055 w 1018864"/>
                  <a:gd name="connsiteY16" fmla="*/ 1160853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8864" h="1222872">
                    <a:moveTo>
                      <a:pt x="0" y="1111081"/>
                    </a:moveTo>
                    <a:lnTo>
                      <a:pt x="12247" y="892366"/>
                    </a:lnTo>
                    <a:lnTo>
                      <a:pt x="45298" y="672029"/>
                    </a:lnTo>
                    <a:lnTo>
                      <a:pt x="144450" y="440674"/>
                    </a:lnTo>
                    <a:lnTo>
                      <a:pt x="265635" y="242371"/>
                    </a:lnTo>
                    <a:lnTo>
                      <a:pt x="381903" y="105693"/>
                    </a:lnTo>
                    <a:lnTo>
                      <a:pt x="508006" y="0"/>
                    </a:lnTo>
                    <a:lnTo>
                      <a:pt x="614093" y="86905"/>
                    </a:lnTo>
                    <a:lnTo>
                      <a:pt x="750377" y="231354"/>
                    </a:lnTo>
                    <a:lnTo>
                      <a:pt x="856464" y="385984"/>
                    </a:lnTo>
                    <a:lnTo>
                      <a:pt x="948681" y="588369"/>
                    </a:lnTo>
                    <a:cubicBezTo>
                      <a:pt x="964731" y="676373"/>
                      <a:pt x="988945" y="743965"/>
                      <a:pt x="996830" y="852380"/>
                    </a:cubicBezTo>
                    <a:cubicBezTo>
                      <a:pt x="1013699" y="931137"/>
                      <a:pt x="1011790" y="1005051"/>
                      <a:pt x="1014782" y="1035585"/>
                    </a:cubicBezTo>
                    <a:lnTo>
                      <a:pt x="1014782" y="1035585"/>
                    </a:lnTo>
                    <a:lnTo>
                      <a:pt x="1014782" y="1035585"/>
                    </a:lnTo>
                    <a:lnTo>
                      <a:pt x="1018864" y="1104933"/>
                    </a:lnTo>
                    <a:lnTo>
                      <a:pt x="887055" y="1160853"/>
                    </a:lnTo>
                    <a:lnTo>
                      <a:pt x="739360" y="1200838"/>
                    </a:lnTo>
                    <a:lnTo>
                      <a:pt x="541057" y="1222872"/>
                    </a:lnTo>
                    <a:lnTo>
                      <a:pt x="320719" y="1211855"/>
                    </a:lnTo>
                    <a:lnTo>
                      <a:pt x="144450" y="1167788"/>
                    </a:lnTo>
                    <a:lnTo>
                      <a:pt x="0" y="111108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955C8E2-BFFD-584D-B4B8-85AE0D63FA1B}"/>
                  </a:ext>
                </a:extLst>
              </p:cNvPr>
              <p:cNvGrpSpPr/>
              <p:nvPr/>
            </p:nvGrpSpPr>
            <p:grpSpPr>
              <a:xfrm rot="10800000">
                <a:off x="6900026" y="1884205"/>
                <a:ext cx="3294854" cy="2904225"/>
                <a:chOff x="4750190" y="1305046"/>
                <a:chExt cx="4007457" cy="365425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4C9F65-6E93-F543-86F3-5185FA2B159D}"/>
                    </a:ext>
                  </a:extLst>
                </p:cNvPr>
                <p:cNvSpPr txBox="1"/>
                <p:nvPr/>
              </p:nvSpPr>
              <p:spPr>
                <a:xfrm rot="10800000">
                  <a:off x="6211748" y="1933863"/>
                  <a:ext cx="1084422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Behavior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733608F-6A91-8C4B-9128-E4DEF2D8264F}"/>
                    </a:ext>
                  </a:extLst>
                </p:cNvPr>
                <p:cNvSpPr txBox="1"/>
                <p:nvPr/>
              </p:nvSpPr>
              <p:spPr>
                <a:xfrm rot="10800000">
                  <a:off x="4947592" y="3682125"/>
                  <a:ext cx="1133163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Appraisal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D8C52BC-9F1A-4B4D-8A6A-F45BD389FD8A}"/>
                    </a:ext>
                  </a:extLst>
                </p:cNvPr>
                <p:cNvSpPr txBox="1"/>
                <p:nvPr/>
              </p:nvSpPr>
              <p:spPr>
                <a:xfrm rot="10800000">
                  <a:off x="7363234" y="3665756"/>
                  <a:ext cx="1254044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Propensity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71599A8-B95A-454A-826E-BC383CF85616}"/>
                    </a:ext>
                  </a:extLst>
                </p:cNvPr>
                <p:cNvSpPr/>
                <p:nvPr/>
              </p:nvSpPr>
              <p:spPr>
                <a:xfrm>
                  <a:off x="5497996" y="130504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CED48B4-AE9D-AE45-8872-1E6C5C1081B9}"/>
                    </a:ext>
                  </a:extLst>
                </p:cNvPr>
                <p:cNvSpPr/>
                <p:nvPr/>
              </p:nvSpPr>
              <p:spPr>
                <a:xfrm>
                  <a:off x="6245801" y="240495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87A2EB8-A7D5-EE4A-BE5D-4B7698F18505}"/>
                    </a:ext>
                  </a:extLst>
                </p:cNvPr>
                <p:cNvSpPr/>
                <p:nvPr/>
              </p:nvSpPr>
              <p:spPr>
                <a:xfrm>
                  <a:off x="4750190" y="2400685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FD686F-06D5-974D-A89D-FE6C4C357097}"/>
                  </a:ext>
                </a:extLst>
              </p:cNvPr>
              <p:cNvSpPr txBox="1"/>
              <p:nvPr/>
            </p:nvSpPr>
            <p:spPr>
              <a:xfrm>
                <a:off x="8108288" y="2784964"/>
                <a:ext cx="8632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Risk-Taking</a:t>
                </a:r>
              </a:p>
            </p:txBody>
          </p:sp>
        </p:grp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9C75AB2D-F91C-9345-8A6B-9EA521F88631}"/>
                </a:ext>
              </a:extLst>
            </p:cNvPr>
            <p:cNvSpPr/>
            <p:nvPr/>
          </p:nvSpPr>
          <p:spPr>
            <a:xfrm>
              <a:off x="6463492" y="3237184"/>
              <a:ext cx="402150" cy="29957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87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03B35E9-E929-1A46-AB40-EE15F5E75504}"/>
              </a:ext>
            </a:extLst>
          </p:cNvPr>
          <p:cNvGrpSpPr/>
          <p:nvPr/>
        </p:nvGrpSpPr>
        <p:grpSpPr>
          <a:xfrm>
            <a:off x="106680" y="320040"/>
            <a:ext cx="11978640" cy="6217920"/>
            <a:chOff x="106680" y="320040"/>
            <a:chExt cx="11978640" cy="62179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0F4A4E-36E2-D047-A80D-0FFFC9E769C1}"/>
                </a:ext>
              </a:extLst>
            </p:cNvPr>
            <p:cNvSpPr/>
            <p:nvPr/>
          </p:nvSpPr>
          <p:spPr>
            <a:xfrm>
              <a:off x="106680" y="320040"/>
              <a:ext cx="11978640" cy="6217920"/>
            </a:xfrm>
            <a:custGeom>
              <a:avLst/>
              <a:gdLst>
                <a:gd name="connsiteX0" fmla="*/ 0 w 11978640"/>
                <a:gd name="connsiteY0" fmla="*/ 0 h 6217920"/>
                <a:gd name="connsiteX1" fmla="*/ 479146 w 11978640"/>
                <a:gd name="connsiteY1" fmla="*/ 0 h 6217920"/>
                <a:gd name="connsiteX2" fmla="*/ 1197864 w 11978640"/>
                <a:gd name="connsiteY2" fmla="*/ 0 h 6217920"/>
                <a:gd name="connsiteX3" fmla="*/ 1677010 w 11978640"/>
                <a:gd name="connsiteY3" fmla="*/ 0 h 6217920"/>
                <a:gd name="connsiteX4" fmla="*/ 1916582 w 11978640"/>
                <a:gd name="connsiteY4" fmla="*/ 0 h 6217920"/>
                <a:gd name="connsiteX5" fmla="*/ 2395728 w 11978640"/>
                <a:gd name="connsiteY5" fmla="*/ 0 h 6217920"/>
                <a:gd name="connsiteX6" fmla="*/ 3114446 w 11978640"/>
                <a:gd name="connsiteY6" fmla="*/ 0 h 6217920"/>
                <a:gd name="connsiteX7" fmla="*/ 3952951 w 11978640"/>
                <a:gd name="connsiteY7" fmla="*/ 0 h 6217920"/>
                <a:gd name="connsiteX8" fmla="*/ 4192524 w 11978640"/>
                <a:gd name="connsiteY8" fmla="*/ 0 h 6217920"/>
                <a:gd name="connsiteX9" fmla="*/ 4432097 w 11978640"/>
                <a:gd name="connsiteY9" fmla="*/ 0 h 6217920"/>
                <a:gd name="connsiteX10" fmla="*/ 5270602 w 11978640"/>
                <a:gd name="connsiteY10" fmla="*/ 0 h 6217920"/>
                <a:gd name="connsiteX11" fmla="*/ 5510174 w 11978640"/>
                <a:gd name="connsiteY11" fmla="*/ 0 h 6217920"/>
                <a:gd name="connsiteX12" fmla="*/ 6109106 w 11978640"/>
                <a:gd name="connsiteY12" fmla="*/ 0 h 6217920"/>
                <a:gd name="connsiteX13" fmla="*/ 6468466 w 11978640"/>
                <a:gd name="connsiteY13" fmla="*/ 0 h 6217920"/>
                <a:gd name="connsiteX14" fmla="*/ 6827825 w 11978640"/>
                <a:gd name="connsiteY14" fmla="*/ 0 h 6217920"/>
                <a:gd name="connsiteX15" fmla="*/ 7187184 w 11978640"/>
                <a:gd name="connsiteY15" fmla="*/ 0 h 6217920"/>
                <a:gd name="connsiteX16" fmla="*/ 7546543 w 11978640"/>
                <a:gd name="connsiteY16" fmla="*/ 0 h 6217920"/>
                <a:gd name="connsiteX17" fmla="*/ 8025689 w 11978640"/>
                <a:gd name="connsiteY17" fmla="*/ 0 h 6217920"/>
                <a:gd name="connsiteX18" fmla="*/ 8385048 w 11978640"/>
                <a:gd name="connsiteY18" fmla="*/ 0 h 6217920"/>
                <a:gd name="connsiteX19" fmla="*/ 8864194 w 11978640"/>
                <a:gd name="connsiteY19" fmla="*/ 0 h 6217920"/>
                <a:gd name="connsiteX20" fmla="*/ 9582912 w 11978640"/>
                <a:gd name="connsiteY20" fmla="*/ 0 h 6217920"/>
                <a:gd name="connsiteX21" fmla="*/ 9942271 w 11978640"/>
                <a:gd name="connsiteY21" fmla="*/ 0 h 6217920"/>
                <a:gd name="connsiteX22" fmla="*/ 10181844 w 11978640"/>
                <a:gd name="connsiteY22" fmla="*/ 0 h 6217920"/>
                <a:gd name="connsiteX23" fmla="*/ 11020349 w 11978640"/>
                <a:gd name="connsiteY23" fmla="*/ 0 h 6217920"/>
                <a:gd name="connsiteX24" fmla="*/ 11259922 w 11978640"/>
                <a:gd name="connsiteY24" fmla="*/ 0 h 6217920"/>
                <a:gd name="connsiteX25" fmla="*/ 11978640 w 11978640"/>
                <a:gd name="connsiteY25" fmla="*/ 0 h 6217920"/>
                <a:gd name="connsiteX26" fmla="*/ 11978640 w 11978640"/>
                <a:gd name="connsiteY26" fmla="*/ 378728 h 6217920"/>
                <a:gd name="connsiteX27" fmla="*/ 11978640 w 11978640"/>
                <a:gd name="connsiteY27" fmla="*/ 943993 h 6217920"/>
                <a:gd name="connsiteX28" fmla="*/ 11978640 w 11978640"/>
                <a:gd name="connsiteY28" fmla="*/ 1571438 h 6217920"/>
                <a:gd name="connsiteX29" fmla="*/ 11978640 w 11978640"/>
                <a:gd name="connsiteY29" fmla="*/ 2074524 h 6217920"/>
                <a:gd name="connsiteX30" fmla="*/ 11978640 w 11978640"/>
                <a:gd name="connsiteY30" fmla="*/ 2515431 h 6217920"/>
                <a:gd name="connsiteX31" fmla="*/ 11978640 w 11978640"/>
                <a:gd name="connsiteY31" fmla="*/ 2956338 h 6217920"/>
                <a:gd name="connsiteX32" fmla="*/ 11978640 w 11978640"/>
                <a:gd name="connsiteY32" fmla="*/ 3583783 h 6217920"/>
                <a:gd name="connsiteX33" fmla="*/ 11978640 w 11978640"/>
                <a:gd name="connsiteY33" fmla="*/ 3962511 h 6217920"/>
                <a:gd name="connsiteX34" fmla="*/ 11978640 w 11978640"/>
                <a:gd name="connsiteY34" fmla="*/ 4465597 h 6217920"/>
                <a:gd name="connsiteX35" fmla="*/ 11978640 w 11978640"/>
                <a:gd name="connsiteY35" fmla="*/ 5030863 h 6217920"/>
                <a:gd name="connsiteX36" fmla="*/ 11978640 w 11978640"/>
                <a:gd name="connsiteY36" fmla="*/ 5471770 h 6217920"/>
                <a:gd name="connsiteX37" fmla="*/ 11978640 w 11978640"/>
                <a:gd name="connsiteY37" fmla="*/ 6217920 h 6217920"/>
                <a:gd name="connsiteX38" fmla="*/ 11739067 w 11978640"/>
                <a:gd name="connsiteY38" fmla="*/ 6217920 h 6217920"/>
                <a:gd name="connsiteX39" fmla="*/ 11499494 w 11978640"/>
                <a:gd name="connsiteY39" fmla="*/ 6217920 h 6217920"/>
                <a:gd name="connsiteX40" fmla="*/ 10660990 w 11978640"/>
                <a:gd name="connsiteY40" fmla="*/ 6217920 h 6217920"/>
                <a:gd name="connsiteX41" fmla="*/ 10181844 w 11978640"/>
                <a:gd name="connsiteY41" fmla="*/ 6217920 h 6217920"/>
                <a:gd name="connsiteX42" fmla="*/ 9343339 w 11978640"/>
                <a:gd name="connsiteY42" fmla="*/ 6217920 h 6217920"/>
                <a:gd name="connsiteX43" fmla="*/ 8744407 w 11978640"/>
                <a:gd name="connsiteY43" fmla="*/ 6217920 h 6217920"/>
                <a:gd name="connsiteX44" fmla="*/ 8504834 w 11978640"/>
                <a:gd name="connsiteY44" fmla="*/ 6217920 h 6217920"/>
                <a:gd name="connsiteX45" fmla="*/ 8145475 w 11978640"/>
                <a:gd name="connsiteY45" fmla="*/ 6217920 h 6217920"/>
                <a:gd name="connsiteX46" fmla="*/ 7666330 w 11978640"/>
                <a:gd name="connsiteY46" fmla="*/ 6217920 h 6217920"/>
                <a:gd name="connsiteX47" fmla="*/ 6947611 w 11978640"/>
                <a:gd name="connsiteY47" fmla="*/ 6217920 h 6217920"/>
                <a:gd name="connsiteX48" fmla="*/ 6228893 w 11978640"/>
                <a:gd name="connsiteY48" fmla="*/ 6217920 h 6217920"/>
                <a:gd name="connsiteX49" fmla="*/ 5629961 w 11978640"/>
                <a:gd name="connsiteY49" fmla="*/ 6217920 h 6217920"/>
                <a:gd name="connsiteX50" fmla="*/ 5150815 w 11978640"/>
                <a:gd name="connsiteY50" fmla="*/ 6217920 h 6217920"/>
                <a:gd name="connsiteX51" fmla="*/ 4312310 w 11978640"/>
                <a:gd name="connsiteY51" fmla="*/ 6217920 h 6217920"/>
                <a:gd name="connsiteX52" fmla="*/ 3713378 w 11978640"/>
                <a:gd name="connsiteY52" fmla="*/ 6217920 h 6217920"/>
                <a:gd name="connsiteX53" fmla="*/ 3354019 w 11978640"/>
                <a:gd name="connsiteY53" fmla="*/ 6217920 h 6217920"/>
                <a:gd name="connsiteX54" fmla="*/ 2994660 w 11978640"/>
                <a:gd name="connsiteY54" fmla="*/ 6217920 h 6217920"/>
                <a:gd name="connsiteX55" fmla="*/ 2755087 w 11978640"/>
                <a:gd name="connsiteY55" fmla="*/ 6217920 h 6217920"/>
                <a:gd name="connsiteX56" fmla="*/ 2156155 w 11978640"/>
                <a:gd name="connsiteY56" fmla="*/ 6217920 h 6217920"/>
                <a:gd name="connsiteX57" fmla="*/ 1796796 w 11978640"/>
                <a:gd name="connsiteY57" fmla="*/ 6217920 h 6217920"/>
                <a:gd name="connsiteX58" fmla="*/ 958291 w 11978640"/>
                <a:gd name="connsiteY58" fmla="*/ 6217920 h 6217920"/>
                <a:gd name="connsiteX59" fmla="*/ 0 w 11978640"/>
                <a:gd name="connsiteY59" fmla="*/ 6217920 h 6217920"/>
                <a:gd name="connsiteX60" fmla="*/ 0 w 11978640"/>
                <a:gd name="connsiteY60" fmla="*/ 5714834 h 6217920"/>
                <a:gd name="connsiteX61" fmla="*/ 0 w 11978640"/>
                <a:gd name="connsiteY61" fmla="*/ 5087389 h 6217920"/>
                <a:gd name="connsiteX62" fmla="*/ 0 w 11978640"/>
                <a:gd name="connsiteY62" fmla="*/ 4708661 h 6217920"/>
                <a:gd name="connsiteX63" fmla="*/ 0 w 11978640"/>
                <a:gd name="connsiteY63" fmla="*/ 4267754 h 6217920"/>
                <a:gd name="connsiteX64" fmla="*/ 0 w 11978640"/>
                <a:gd name="connsiteY64" fmla="*/ 3640310 h 6217920"/>
                <a:gd name="connsiteX65" fmla="*/ 0 w 11978640"/>
                <a:gd name="connsiteY65" fmla="*/ 2950686 h 6217920"/>
                <a:gd name="connsiteX66" fmla="*/ 0 w 11978640"/>
                <a:gd name="connsiteY66" fmla="*/ 2261062 h 6217920"/>
                <a:gd name="connsiteX67" fmla="*/ 0 w 11978640"/>
                <a:gd name="connsiteY67" fmla="*/ 1695796 h 6217920"/>
                <a:gd name="connsiteX68" fmla="*/ 0 w 11978640"/>
                <a:gd name="connsiteY68" fmla="*/ 1192710 h 6217920"/>
                <a:gd name="connsiteX69" fmla="*/ 0 w 11978640"/>
                <a:gd name="connsiteY69" fmla="*/ 627445 h 6217920"/>
                <a:gd name="connsiteX70" fmla="*/ 0 w 11978640"/>
                <a:gd name="connsiteY70" fmla="*/ 0 h 62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1978640" h="6217920" fill="none" extrusionOk="0">
                  <a:moveTo>
                    <a:pt x="0" y="0"/>
                  </a:moveTo>
                  <a:cubicBezTo>
                    <a:pt x="131284" y="-34726"/>
                    <a:pt x="324707" y="26949"/>
                    <a:pt x="479146" y="0"/>
                  </a:cubicBezTo>
                  <a:cubicBezTo>
                    <a:pt x="633585" y="-26949"/>
                    <a:pt x="1031904" y="62275"/>
                    <a:pt x="1197864" y="0"/>
                  </a:cubicBezTo>
                  <a:cubicBezTo>
                    <a:pt x="1363824" y="-62275"/>
                    <a:pt x="1514187" y="12040"/>
                    <a:pt x="1677010" y="0"/>
                  </a:cubicBezTo>
                  <a:cubicBezTo>
                    <a:pt x="1839833" y="-12040"/>
                    <a:pt x="1807262" y="21569"/>
                    <a:pt x="1916582" y="0"/>
                  </a:cubicBezTo>
                  <a:cubicBezTo>
                    <a:pt x="2025902" y="-21569"/>
                    <a:pt x="2176299" y="22735"/>
                    <a:pt x="2395728" y="0"/>
                  </a:cubicBezTo>
                  <a:cubicBezTo>
                    <a:pt x="2615157" y="-22735"/>
                    <a:pt x="2760222" y="80424"/>
                    <a:pt x="3114446" y="0"/>
                  </a:cubicBezTo>
                  <a:cubicBezTo>
                    <a:pt x="3468670" y="-80424"/>
                    <a:pt x="3684320" y="89823"/>
                    <a:pt x="3952951" y="0"/>
                  </a:cubicBezTo>
                  <a:cubicBezTo>
                    <a:pt x="4221583" y="-89823"/>
                    <a:pt x="4142194" y="25278"/>
                    <a:pt x="4192524" y="0"/>
                  </a:cubicBezTo>
                  <a:cubicBezTo>
                    <a:pt x="4242854" y="-25278"/>
                    <a:pt x="4345725" y="7909"/>
                    <a:pt x="4432097" y="0"/>
                  </a:cubicBezTo>
                  <a:cubicBezTo>
                    <a:pt x="4518469" y="-7909"/>
                    <a:pt x="4951281" y="25296"/>
                    <a:pt x="5270602" y="0"/>
                  </a:cubicBezTo>
                  <a:cubicBezTo>
                    <a:pt x="5589923" y="-25296"/>
                    <a:pt x="5401180" y="25913"/>
                    <a:pt x="5510174" y="0"/>
                  </a:cubicBezTo>
                  <a:cubicBezTo>
                    <a:pt x="5619168" y="-25913"/>
                    <a:pt x="5832116" y="35829"/>
                    <a:pt x="6109106" y="0"/>
                  </a:cubicBezTo>
                  <a:cubicBezTo>
                    <a:pt x="6386096" y="-35829"/>
                    <a:pt x="6319293" y="4834"/>
                    <a:pt x="6468466" y="0"/>
                  </a:cubicBezTo>
                  <a:cubicBezTo>
                    <a:pt x="6617639" y="-4834"/>
                    <a:pt x="6668669" y="23414"/>
                    <a:pt x="6827825" y="0"/>
                  </a:cubicBezTo>
                  <a:cubicBezTo>
                    <a:pt x="6986981" y="-23414"/>
                    <a:pt x="7087597" y="4212"/>
                    <a:pt x="7187184" y="0"/>
                  </a:cubicBezTo>
                  <a:cubicBezTo>
                    <a:pt x="7286771" y="-4212"/>
                    <a:pt x="7389872" y="6282"/>
                    <a:pt x="7546543" y="0"/>
                  </a:cubicBezTo>
                  <a:cubicBezTo>
                    <a:pt x="7703214" y="-6282"/>
                    <a:pt x="7815143" y="3362"/>
                    <a:pt x="8025689" y="0"/>
                  </a:cubicBezTo>
                  <a:cubicBezTo>
                    <a:pt x="8236235" y="-3362"/>
                    <a:pt x="8296961" y="20516"/>
                    <a:pt x="8385048" y="0"/>
                  </a:cubicBezTo>
                  <a:cubicBezTo>
                    <a:pt x="8473135" y="-20516"/>
                    <a:pt x="8675561" y="49466"/>
                    <a:pt x="8864194" y="0"/>
                  </a:cubicBezTo>
                  <a:cubicBezTo>
                    <a:pt x="9052827" y="-49466"/>
                    <a:pt x="9399237" y="53636"/>
                    <a:pt x="9582912" y="0"/>
                  </a:cubicBezTo>
                  <a:cubicBezTo>
                    <a:pt x="9766587" y="-53636"/>
                    <a:pt x="9848488" y="35390"/>
                    <a:pt x="9942271" y="0"/>
                  </a:cubicBezTo>
                  <a:cubicBezTo>
                    <a:pt x="10036054" y="-35390"/>
                    <a:pt x="10124802" y="8733"/>
                    <a:pt x="10181844" y="0"/>
                  </a:cubicBezTo>
                  <a:cubicBezTo>
                    <a:pt x="10238886" y="-8733"/>
                    <a:pt x="10682546" y="1602"/>
                    <a:pt x="11020349" y="0"/>
                  </a:cubicBezTo>
                  <a:cubicBezTo>
                    <a:pt x="11358152" y="-1602"/>
                    <a:pt x="11207544" y="12812"/>
                    <a:pt x="11259922" y="0"/>
                  </a:cubicBezTo>
                  <a:cubicBezTo>
                    <a:pt x="11312300" y="-12812"/>
                    <a:pt x="11802491" y="75301"/>
                    <a:pt x="11978640" y="0"/>
                  </a:cubicBezTo>
                  <a:cubicBezTo>
                    <a:pt x="12002108" y="77519"/>
                    <a:pt x="11961358" y="202915"/>
                    <a:pt x="11978640" y="378728"/>
                  </a:cubicBezTo>
                  <a:cubicBezTo>
                    <a:pt x="11995922" y="554541"/>
                    <a:pt x="11926092" y="724906"/>
                    <a:pt x="11978640" y="943993"/>
                  </a:cubicBezTo>
                  <a:cubicBezTo>
                    <a:pt x="12031188" y="1163080"/>
                    <a:pt x="11922546" y="1334646"/>
                    <a:pt x="11978640" y="1571438"/>
                  </a:cubicBezTo>
                  <a:cubicBezTo>
                    <a:pt x="12034734" y="1808230"/>
                    <a:pt x="11975526" y="1839560"/>
                    <a:pt x="11978640" y="2074524"/>
                  </a:cubicBezTo>
                  <a:cubicBezTo>
                    <a:pt x="11981754" y="2309488"/>
                    <a:pt x="11931138" y="2353635"/>
                    <a:pt x="11978640" y="2515431"/>
                  </a:cubicBezTo>
                  <a:cubicBezTo>
                    <a:pt x="12026142" y="2677227"/>
                    <a:pt x="11962611" y="2767002"/>
                    <a:pt x="11978640" y="2956338"/>
                  </a:cubicBezTo>
                  <a:cubicBezTo>
                    <a:pt x="11994669" y="3145674"/>
                    <a:pt x="11912517" y="3435564"/>
                    <a:pt x="11978640" y="3583783"/>
                  </a:cubicBezTo>
                  <a:cubicBezTo>
                    <a:pt x="12044763" y="3732003"/>
                    <a:pt x="11962010" y="3860561"/>
                    <a:pt x="11978640" y="3962511"/>
                  </a:cubicBezTo>
                  <a:cubicBezTo>
                    <a:pt x="11995270" y="4064461"/>
                    <a:pt x="11932263" y="4220301"/>
                    <a:pt x="11978640" y="4465597"/>
                  </a:cubicBezTo>
                  <a:cubicBezTo>
                    <a:pt x="12025017" y="4710893"/>
                    <a:pt x="11940577" y="4754738"/>
                    <a:pt x="11978640" y="5030863"/>
                  </a:cubicBezTo>
                  <a:cubicBezTo>
                    <a:pt x="12016703" y="5306988"/>
                    <a:pt x="11961723" y="5339265"/>
                    <a:pt x="11978640" y="5471770"/>
                  </a:cubicBezTo>
                  <a:cubicBezTo>
                    <a:pt x="11995557" y="5604275"/>
                    <a:pt x="11891757" y="5887596"/>
                    <a:pt x="11978640" y="6217920"/>
                  </a:cubicBezTo>
                  <a:cubicBezTo>
                    <a:pt x="11890630" y="6231835"/>
                    <a:pt x="11822046" y="6201794"/>
                    <a:pt x="11739067" y="6217920"/>
                  </a:cubicBezTo>
                  <a:cubicBezTo>
                    <a:pt x="11656088" y="6234046"/>
                    <a:pt x="11553093" y="6195813"/>
                    <a:pt x="11499494" y="6217920"/>
                  </a:cubicBezTo>
                  <a:cubicBezTo>
                    <a:pt x="11445895" y="6240027"/>
                    <a:pt x="10835638" y="6158306"/>
                    <a:pt x="10660990" y="6217920"/>
                  </a:cubicBezTo>
                  <a:cubicBezTo>
                    <a:pt x="10486342" y="6277534"/>
                    <a:pt x="10354204" y="6166264"/>
                    <a:pt x="10181844" y="6217920"/>
                  </a:cubicBezTo>
                  <a:cubicBezTo>
                    <a:pt x="10009484" y="6269576"/>
                    <a:pt x="9525113" y="6195479"/>
                    <a:pt x="9343339" y="6217920"/>
                  </a:cubicBezTo>
                  <a:cubicBezTo>
                    <a:pt x="9161565" y="6240361"/>
                    <a:pt x="8993504" y="6172262"/>
                    <a:pt x="8744407" y="6217920"/>
                  </a:cubicBezTo>
                  <a:cubicBezTo>
                    <a:pt x="8495310" y="6263578"/>
                    <a:pt x="8597790" y="6199802"/>
                    <a:pt x="8504834" y="6217920"/>
                  </a:cubicBezTo>
                  <a:cubicBezTo>
                    <a:pt x="8411878" y="6236038"/>
                    <a:pt x="8318930" y="6215244"/>
                    <a:pt x="8145475" y="6217920"/>
                  </a:cubicBezTo>
                  <a:cubicBezTo>
                    <a:pt x="7972020" y="6220596"/>
                    <a:pt x="7829922" y="6208658"/>
                    <a:pt x="7666330" y="6217920"/>
                  </a:cubicBezTo>
                  <a:cubicBezTo>
                    <a:pt x="7502738" y="6227182"/>
                    <a:pt x="7119472" y="6207469"/>
                    <a:pt x="6947611" y="6217920"/>
                  </a:cubicBezTo>
                  <a:cubicBezTo>
                    <a:pt x="6775750" y="6228371"/>
                    <a:pt x="6581497" y="6168539"/>
                    <a:pt x="6228893" y="6217920"/>
                  </a:cubicBezTo>
                  <a:cubicBezTo>
                    <a:pt x="5876289" y="6267301"/>
                    <a:pt x="5846598" y="6207158"/>
                    <a:pt x="5629961" y="6217920"/>
                  </a:cubicBezTo>
                  <a:cubicBezTo>
                    <a:pt x="5413324" y="6228682"/>
                    <a:pt x="5273380" y="6164927"/>
                    <a:pt x="5150815" y="6217920"/>
                  </a:cubicBezTo>
                  <a:cubicBezTo>
                    <a:pt x="5028250" y="6270913"/>
                    <a:pt x="4690690" y="6189663"/>
                    <a:pt x="4312310" y="6217920"/>
                  </a:cubicBezTo>
                  <a:cubicBezTo>
                    <a:pt x="3933930" y="6246177"/>
                    <a:pt x="3977482" y="6175972"/>
                    <a:pt x="3713378" y="6217920"/>
                  </a:cubicBezTo>
                  <a:cubicBezTo>
                    <a:pt x="3449274" y="6259868"/>
                    <a:pt x="3428457" y="6178932"/>
                    <a:pt x="3354019" y="6217920"/>
                  </a:cubicBezTo>
                  <a:cubicBezTo>
                    <a:pt x="3279581" y="6256908"/>
                    <a:pt x="3141407" y="6201370"/>
                    <a:pt x="2994660" y="6217920"/>
                  </a:cubicBezTo>
                  <a:cubicBezTo>
                    <a:pt x="2847913" y="6234470"/>
                    <a:pt x="2818319" y="6192824"/>
                    <a:pt x="2755087" y="6217920"/>
                  </a:cubicBezTo>
                  <a:cubicBezTo>
                    <a:pt x="2691855" y="6243016"/>
                    <a:pt x="2376175" y="6146387"/>
                    <a:pt x="2156155" y="6217920"/>
                  </a:cubicBezTo>
                  <a:cubicBezTo>
                    <a:pt x="1936135" y="6289453"/>
                    <a:pt x="1937062" y="6196645"/>
                    <a:pt x="1796796" y="6217920"/>
                  </a:cubicBezTo>
                  <a:cubicBezTo>
                    <a:pt x="1656530" y="6239195"/>
                    <a:pt x="1344015" y="6142726"/>
                    <a:pt x="958291" y="6217920"/>
                  </a:cubicBezTo>
                  <a:cubicBezTo>
                    <a:pt x="572568" y="6293114"/>
                    <a:pt x="226374" y="6214323"/>
                    <a:pt x="0" y="6217920"/>
                  </a:cubicBezTo>
                  <a:cubicBezTo>
                    <a:pt x="-14955" y="6079521"/>
                    <a:pt x="42384" y="5952456"/>
                    <a:pt x="0" y="5714834"/>
                  </a:cubicBezTo>
                  <a:cubicBezTo>
                    <a:pt x="-42384" y="5477212"/>
                    <a:pt x="44758" y="5313984"/>
                    <a:pt x="0" y="5087389"/>
                  </a:cubicBezTo>
                  <a:cubicBezTo>
                    <a:pt x="-44758" y="4860794"/>
                    <a:pt x="36221" y="4824983"/>
                    <a:pt x="0" y="4708661"/>
                  </a:cubicBezTo>
                  <a:cubicBezTo>
                    <a:pt x="-36221" y="4592339"/>
                    <a:pt x="28134" y="4448028"/>
                    <a:pt x="0" y="4267754"/>
                  </a:cubicBezTo>
                  <a:cubicBezTo>
                    <a:pt x="-28134" y="4087480"/>
                    <a:pt x="65264" y="3792168"/>
                    <a:pt x="0" y="3640310"/>
                  </a:cubicBezTo>
                  <a:cubicBezTo>
                    <a:pt x="-65264" y="3488452"/>
                    <a:pt x="62710" y="3115988"/>
                    <a:pt x="0" y="2950686"/>
                  </a:cubicBezTo>
                  <a:cubicBezTo>
                    <a:pt x="-62710" y="2785384"/>
                    <a:pt x="43311" y="2533708"/>
                    <a:pt x="0" y="2261062"/>
                  </a:cubicBezTo>
                  <a:cubicBezTo>
                    <a:pt x="-43311" y="1988416"/>
                    <a:pt x="31409" y="1962913"/>
                    <a:pt x="0" y="1695796"/>
                  </a:cubicBezTo>
                  <a:cubicBezTo>
                    <a:pt x="-31409" y="1428679"/>
                    <a:pt x="34846" y="1304694"/>
                    <a:pt x="0" y="1192710"/>
                  </a:cubicBezTo>
                  <a:cubicBezTo>
                    <a:pt x="-34846" y="1080726"/>
                    <a:pt x="65926" y="823145"/>
                    <a:pt x="0" y="627445"/>
                  </a:cubicBezTo>
                  <a:cubicBezTo>
                    <a:pt x="-65926" y="431745"/>
                    <a:pt x="42013" y="298889"/>
                    <a:pt x="0" y="0"/>
                  </a:cubicBezTo>
                  <a:close/>
                </a:path>
                <a:path w="11978640" h="6217920" stroke="0" extrusionOk="0">
                  <a:moveTo>
                    <a:pt x="0" y="0"/>
                  </a:moveTo>
                  <a:cubicBezTo>
                    <a:pt x="139610" y="-24525"/>
                    <a:pt x="306627" y="23534"/>
                    <a:pt x="479146" y="0"/>
                  </a:cubicBezTo>
                  <a:cubicBezTo>
                    <a:pt x="651665" y="-23534"/>
                    <a:pt x="616234" y="8775"/>
                    <a:pt x="718718" y="0"/>
                  </a:cubicBezTo>
                  <a:cubicBezTo>
                    <a:pt x="821202" y="-8775"/>
                    <a:pt x="1156408" y="21377"/>
                    <a:pt x="1557223" y="0"/>
                  </a:cubicBezTo>
                  <a:cubicBezTo>
                    <a:pt x="1958038" y="-21377"/>
                    <a:pt x="1900479" y="52772"/>
                    <a:pt x="2036369" y="0"/>
                  </a:cubicBezTo>
                  <a:cubicBezTo>
                    <a:pt x="2172259" y="-52772"/>
                    <a:pt x="2348789" y="46832"/>
                    <a:pt x="2515514" y="0"/>
                  </a:cubicBezTo>
                  <a:cubicBezTo>
                    <a:pt x="2682239" y="-46832"/>
                    <a:pt x="3092402" y="99455"/>
                    <a:pt x="3354019" y="0"/>
                  </a:cubicBezTo>
                  <a:cubicBezTo>
                    <a:pt x="3615636" y="-99455"/>
                    <a:pt x="3568013" y="15788"/>
                    <a:pt x="3713378" y="0"/>
                  </a:cubicBezTo>
                  <a:cubicBezTo>
                    <a:pt x="3858743" y="-15788"/>
                    <a:pt x="4266182" y="48609"/>
                    <a:pt x="4551883" y="0"/>
                  </a:cubicBezTo>
                  <a:cubicBezTo>
                    <a:pt x="4837584" y="-48609"/>
                    <a:pt x="5148658" y="40464"/>
                    <a:pt x="5390388" y="0"/>
                  </a:cubicBezTo>
                  <a:cubicBezTo>
                    <a:pt x="5632118" y="-40464"/>
                    <a:pt x="5813784" y="12645"/>
                    <a:pt x="5989320" y="0"/>
                  </a:cubicBezTo>
                  <a:cubicBezTo>
                    <a:pt x="6164856" y="-12645"/>
                    <a:pt x="6425351" y="31620"/>
                    <a:pt x="6827825" y="0"/>
                  </a:cubicBezTo>
                  <a:cubicBezTo>
                    <a:pt x="7230300" y="-31620"/>
                    <a:pt x="7188226" y="33942"/>
                    <a:pt x="7306970" y="0"/>
                  </a:cubicBezTo>
                  <a:cubicBezTo>
                    <a:pt x="7425715" y="-33942"/>
                    <a:pt x="7555155" y="42084"/>
                    <a:pt x="7786116" y="0"/>
                  </a:cubicBezTo>
                  <a:cubicBezTo>
                    <a:pt x="8017077" y="-42084"/>
                    <a:pt x="8291234" y="1725"/>
                    <a:pt x="8504834" y="0"/>
                  </a:cubicBezTo>
                  <a:cubicBezTo>
                    <a:pt x="8718434" y="-1725"/>
                    <a:pt x="8788405" y="19569"/>
                    <a:pt x="8983980" y="0"/>
                  </a:cubicBezTo>
                  <a:cubicBezTo>
                    <a:pt x="9179555" y="-19569"/>
                    <a:pt x="9426715" y="96360"/>
                    <a:pt x="9822485" y="0"/>
                  </a:cubicBezTo>
                  <a:cubicBezTo>
                    <a:pt x="10218256" y="-96360"/>
                    <a:pt x="10307692" y="49047"/>
                    <a:pt x="10660990" y="0"/>
                  </a:cubicBezTo>
                  <a:cubicBezTo>
                    <a:pt x="11014289" y="-49047"/>
                    <a:pt x="11117018" y="3138"/>
                    <a:pt x="11259922" y="0"/>
                  </a:cubicBezTo>
                  <a:cubicBezTo>
                    <a:pt x="11402826" y="-3138"/>
                    <a:pt x="11695771" y="444"/>
                    <a:pt x="11978640" y="0"/>
                  </a:cubicBezTo>
                  <a:cubicBezTo>
                    <a:pt x="12005088" y="127774"/>
                    <a:pt x="11970980" y="208187"/>
                    <a:pt x="11978640" y="378728"/>
                  </a:cubicBezTo>
                  <a:cubicBezTo>
                    <a:pt x="11986300" y="549269"/>
                    <a:pt x="11974469" y="654623"/>
                    <a:pt x="11978640" y="819635"/>
                  </a:cubicBezTo>
                  <a:cubicBezTo>
                    <a:pt x="11982811" y="984647"/>
                    <a:pt x="11914196" y="1167962"/>
                    <a:pt x="11978640" y="1447080"/>
                  </a:cubicBezTo>
                  <a:cubicBezTo>
                    <a:pt x="12043084" y="1726199"/>
                    <a:pt x="11936232" y="1831897"/>
                    <a:pt x="11978640" y="1950166"/>
                  </a:cubicBezTo>
                  <a:cubicBezTo>
                    <a:pt x="12021048" y="2068435"/>
                    <a:pt x="11937658" y="2180473"/>
                    <a:pt x="11978640" y="2391073"/>
                  </a:cubicBezTo>
                  <a:cubicBezTo>
                    <a:pt x="12019622" y="2601673"/>
                    <a:pt x="11952437" y="2892336"/>
                    <a:pt x="11978640" y="3018518"/>
                  </a:cubicBezTo>
                  <a:cubicBezTo>
                    <a:pt x="12004843" y="3144700"/>
                    <a:pt x="11915673" y="3350614"/>
                    <a:pt x="11978640" y="3583783"/>
                  </a:cubicBezTo>
                  <a:cubicBezTo>
                    <a:pt x="12041607" y="3816952"/>
                    <a:pt x="11948830" y="3944779"/>
                    <a:pt x="11978640" y="4149048"/>
                  </a:cubicBezTo>
                  <a:cubicBezTo>
                    <a:pt x="12008450" y="4353318"/>
                    <a:pt x="11964953" y="4505791"/>
                    <a:pt x="11978640" y="4838672"/>
                  </a:cubicBezTo>
                  <a:cubicBezTo>
                    <a:pt x="11992327" y="5171553"/>
                    <a:pt x="11968603" y="5219093"/>
                    <a:pt x="11978640" y="5466117"/>
                  </a:cubicBezTo>
                  <a:cubicBezTo>
                    <a:pt x="11988677" y="5713142"/>
                    <a:pt x="11889628" y="5845611"/>
                    <a:pt x="11978640" y="6217920"/>
                  </a:cubicBezTo>
                  <a:cubicBezTo>
                    <a:pt x="11834078" y="6247218"/>
                    <a:pt x="11643510" y="6186924"/>
                    <a:pt x="11499494" y="6217920"/>
                  </a:cubicBezTo>
                  <a:cubicBezTo>
                    <a:pt x="11355478" y="6248916"/>
                    <a:pt x="11333384" y="6198063"/>
                    <a:pt x="11259922" y="6217920"/>
                  </a:cubicBezTo>
                  <a:cubicBezTo>
                    <a:pt x="11186460" y="6237777"/>
                    <a:pt x="10865116" y="6180941"/>
                    <a:pt x="10541203" y="6217920"/>
                  </a:cubicBezTo>
                  <a:cubicBezTo>
                    <a:pt x="10217290" y="6254899"/>
                    <a:pt x="10320139" y="6206044"/>
                    <a:pt x="10181844" y="6217920"/>
                  </a:cubicBezTo>
                  <a:cubicBezTo>
                    <a:pt x="10043549" y="6229796"/>
                    <a:pt x="10058310" y="6210140"/>
                    <a:pt x="9942271" y="6217920"/>
                  </a:cubicBezTo>
                  <a:cubicBezTo>
                    <a:pt x="9826232" y="6225700"/>
                    <a:pt x="9756415" y="6197623"/>
                    <a:pt x="9582912" y="6217920"/>
                  </a:cubicBezTo>
                  <a:cubicBezTo>
                    <a:pt x="9409409" y="6238217"/>
                    <a:pt x="9012642" y="6212789"/>
                    <a:pt x="8864194" y="6217920"/>
                  </a:cubicBezTo>
                  <a:cubicBezTo>
                    <a:pt x="8715746" y="6223051"/>
                    <a:pt x="8624953" y="6198658"/>
                    <a:pt x="8504834" y="6217920"/>
                  </a:cubicBezTo>
                  <a:cubicBezTo>
                    <a:pt x="8384715" y="6237182"/>
                    <a:pt x="8329648" y="6202594"/>
                    <a:pt x="8265262" y="6217920"/>
                  </a:cubicBezTo>
                  <a:cubicBezTo>
                    <a:pt x="8200876" y="6233246"/>
                    <a:pt x="8026719" y="6175556"/>
                    <a:pt x="7905902" y="6217920"/>
                  </a:cubicBezTo>
                  <a:cubicBezTo>
                    <a:pt x="7785085" y="6260284"/>
                    <a:pt x="7650245" y="6172671"/>
                    <a:pt x="7426757" y="6217920"/>
                  </a:cubicBezTo>
                  <a:cubicBezTo>
                    <a:pt x="7203270" y="6263169"/>
                    <a:pt x="6963953" y="6182021"/>
                    <a:pt x="6827825" y="6217920"/>
                  </a:cubicBezTo>
                  <a:cubicBezTo>
                    <a:pt x="6691697" y="6253819"/>
                    <a:pt x="6580666" y="6179264"/>
                    <a:pt x="6468466" y="6217920"/>
                  </a:cubicBezTo>
                  <a:cubicBezTo>
                    <a:pt x="6356266" y="6256576"/>
                    <a:pt x="5941587" y="6123924"/>
                    <a:pt x="5629961" y="6217920"/>
                  </a:cubicBezTo>
                  <a:cubicBezTo>
                    <a:pt x="5318335" y="6311916"/>
                    <a:pt x="5185881" y="6182529"/>
                    <a:pt x="5031029" y="6217920"/>
                  </a:cubicBezTo>
                  <a:cubicBezTo>
                    <a:pt x="4876177" y="6253311"/>
                    <a:pt x="4371474" y="6207692"/>
                    <a:pt x="4192524" y="6217920"/>
                  </a:cubicBezTo>
                  <a:cubicBezTo>
                    <a:pt x="4013575" y="6228148"/>
                    <a:pt x="3682942" y="6180665"/>
                    <a:pt x="3473806" y="6217920"/>
                  </a:cubicBezTo>
                  <a:cubicBezTo>
                    <a:pt x="3264670" y="6255175"/>
                    <a:pt x="3135888" y="6204892"/>
                    <a:pt x="2994660" y="6217920"/>
                  </a:cubicBezTo>
                  <a:cubicBezTo>
                    <a:pt x="2853432" y="6230948"/>
                    <a:pt x="2426052" y="6190138"/>
                    <a:pt x="2275942" y="6217920"/>
                  </a:cubicBezTo>
                  <a:cubicBezTo>
                    <a:pt x="2125832" y="6245702"/>
                    <a:pt x="2082728" y="6199580"/>
                    <a:pt x="1916582" y="6217920"/>
                  </a:cubicBezTo>
                  <a:cubicBezTo>
                    <a:pt x="1750436" y="6236260"/>
                    <a:pt x="1586244" y="6201427"/>
                    <a:pt x="1317650" y="6217920"/>
                  </a:cubicBezTo>
                  <a:cubicBezTo>
                    <a:pt x="1049056" y="6234413"/>
                    <a:pt x="1168684" y="6191298"/>
                    <a:pt x="1078078" y="6217920"/>
                  </a:cubicBezTo>
                  <a:cubicBezTo>
                    <a:pt x="987472" y="6244542"/>
                    <a:pt x="236840" y="6209607"/>
                    <a:pt x="0" y="6217920"/>
                  </a:cubicBezTo>
                  <a:cubicBezTo>
                    <a:pt x="-27015" y="5989615"/>
                    <a:pt x="58704" y="5768380"/>
                    <a:pt x="0" y="5652655"/>
                  </a:cubicBezTo>
                  <a:cubicBezTo>
                    <a:pt x="-58704" y="5536931"/>
                    <a:pt x="50055" y="5156706"/>
                    <a:pt x="0" y="5025210"/>
                  </a:cubicBezTo>
                  <a:cubicBezTo>
                    <a:pt x="-50055" y="4893714"/>
                    <a:pt x="67033" y="4577151"/>
                    <a:pt x="0" y="4397765"/>
                  </a:cubicBezTo>
                  <a:cubicBezTo>
                    <a:pt x="-67033" y="4218379"/>
                    <a:pt x="7229" y="4161178"/>
                    <a:pt x="0" y="3956858"/>
                  </a:cubicBezTo>
                  <a:cubicBezTo>
                    <a:pt x="-7229" y="3752538"/>
                    <a:pt x="4778" y="3602720"/>
                    <a:pt x="0" y="3267234"/>
                  </a:cubicBezTo>
                  <a:cubicBezTo>
                    <a:pt x="-4778" y="2931748"/>
                    <a:pt x="62684" y="2958939"/>
                    <a:pt x="0" y="2701969"/>
                  </a:cubicBezTo>
                  <a:cubicBezTo>
                    <a:pt x="-62684" y="2444999"/>
                    <a:pt x="39431" y="2415258"/>
                    <a:pt x="0" y="2323241"/>
                  </a:cubicBezTo>
                  <a:cubicBezTo>
                    <a:pt x="-39431" y="2231224"/>
                    <a:pt x="12894" y="1894942"/>
                    <a:pt x="0" y="1757976"/>
                  </a:cubicBezTo>
                  <a:cubicBezTo>
                    <a:pt x="-12894" y="1621011"/>
                    <a:pt x="21804" y="1452292"/>
                    <a:pt x="0" y="1254889"/>
                  </a:cubicBezTo>
                  <a:cubicBezTo>
                    <a:pt x="-21804" y="1057486"/>
                    <a:pt x="22521" y="914777"/>
                    <a:pt x="0" y="751803"/>
                  </a:cubicBezTo>
                  <a:cubicBezTo>
                    <a:pt x="-22521" y="588829"/>
                    <a:pt x="33563" y="19343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25000"/>
              </a:schemeClr>
            </a:solidFill>
            <a:ln>
              <a:solidFill>
                <a:schemeClr val="tx1">
                  <a:alpha val="3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4EE3CF2E-E8E9-4A4C-8BAC-A49DCD78637F}"/>
                </a:ext>
              </a:extLst>
            </p:cNvPr>
            <p:cNvSpPr/>
            <p:nvPr/>
          </p:nvSpPr>
          <p:spPr>
            <a:xfrm>
              <a:off x="630610" y="803653"/>
              <a:ext cx="268207" cy="52120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AA86BC5B-92B7-804D-AF4C-FB2CD6FCD121}"/>
                </a:ext>
              </a:extLst>
            </p:cNvPr>
            <p:cNvSpPr/>
            <p:nvPr/>
          </p:nvSpPr>
          <p:spPr>
            <a:xfrm rot="10800000">
              <a:off x="11632209" y="815158"/>
              <a:ext cx="209047" cy="52120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33AAD2BA-F116-DE42-81A2-CC9E0993FFE4}"/>
                </a:ext>
              </a:extLst>
            </p:cNvPr>
            <p:cNvSpPr/>
            <p:nvPr/>
          </p:nvSpPr>
          <p:spPr>
            <a:xfrm>
              <a:off x="5883672" y="1752188"/>
              <a:ext cx="5574463" cy="2621821"/>
            </a:xfrm>
            <a:prstGeom prst="arc">
              <a:avLst>
                <a:gd name="adj1" fmla="val 11981772"/>
                <a:gd name="adj2" fmla="val 21591958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2E4CA-88D8-9741-8DF7-49C61ED0FAEC}"/>
                </a:ext>
              </a:extLst>
            </p:cNvPr>
            <p:cNvGrpSpPr/>
            <p:nvPr/>
          </p:nvGrpSpPr>
          <p:grpSpPr>
            <a:xfrm>
              <a:off x="10625969" y="3063099"/>
              <a:ext cx="1121229" cy="642257"/>
              <a:chOff x="9954749" y="3254614"/>
              <a:chExt cx="1121229" cy="64225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B8A2F3-AF18-CB4A-9245-A74044529404}"/>
                  </a:ext>
                </a:extLst>
              </p:cNvPr>
              <p:cNvSpPr/>
              <p:nvPr/>
            </p:nvSpPr>
            <p:spPr>
              <a:xfrm>
                <a:off x="9954749" y="3254614"/>
                <a:ext cx="1121229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9EBE5B-4D05-7F4A-B08E-047C0F262B20}"/>
                  </a:ext>
                </a:extLst>
              </p:cNvPr>
              <p:cNvSpPr txBox="1"/>
              <p:nvPr/>
            </p:nvSpPr>
            <p:spPr>
              <a:xfrm>
                <a:off x="9998805" y="3282030"/>
                <a:ext cx="1040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</a:p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Attainment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D93E75-ADF2-E34E-8D0D-69930893E42A}"/>
                </a:ext>
              </a:extLst>
            </p:cNvPr>
            <p:cNvSpPr txBox="1"/>
            <p:nvPr/>
          </p:nvSpPr>
          <p:spPr>
            <a:xfrm rot="16200000">
              <a:off x="-545193" y="3243826"/>
              <a:ext cx="1962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Leadership Context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59961F32-39AF-5746-9BD1-C18FD6C17AA6}"/>
                </a:ext>
              </a:extLst>
            </p:cNvPr>
            <p:cNvSpPr/>
            <p:nvPr/>
          </p:nvSpPr>
          <p:spPr>
            <a:xfrm>
              <a:off x="10191396" y="3281247"/>
              <a:ext cx="403411" cy="29159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3729C1-9190-774D-B014-97960163142C}"/>
                </a:ext>
              </a:extLst>
            </p:cNvPr>
            <p:cNvGrpSpPr/>
            <p:nvPr/>
          </p:nvGrpSpPr>
          <p:grpSpPr>
            <a:xfrm>
              <a:off x="882028" y="2147238"/>
              <a:ext cx="2192261" cy="2508297"/>
              <a:chOff x="1523971" y="2450999"/>
              <a:chExt cx="2192261" cy="25082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048BE4-6CFC-BF41-98A7-C27E19BFE68E}"/>
                  </a:ext>
                </a:extLst>
              </p:cNvPr>
              <p:cNvSpPr txBox="1"/>
              <p:nvPr/>
            </p:nvSpPr>
            <p:spPr>
              <a:xfrm>
                <a:off x="1627047" y="2627344"/>
                <a:ext cx="1108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Experience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FB2C77-D426-5B40-BF24-3A70E0BC1AAE}"/>
                  </a:ext>
                </a:extLst>
              </p:cNvPr>
              <p:cNvSpPr txBox="1"/>
              <p:nvPr/>
            </p:nvSpPr>
            <p:spPr>
              <a:xfrm>
                <a:off x="1539340" y="3568825"/>
                <a:ext cx="1309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Mentorship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E32033-9923-514F-8507-0E1C2BB9093B}"/>
                  </a:ext>
                </a:extLst>
              </p:cNvPr>
              <p:cNvSpPr txBox="1"/>
              <p:nvPr/>
            </p:nvSpPr>
            <p:spPr>
              <a:xfrm>
                <a:off x="1532790" y="4485157"/>
                <a:ext cx="1306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Culture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72FD281-C0DE-664E-AD7C-DD7D42119D37}"/>
                  </a:ext>
                </a:extLst>
              </p:cNvPr>
              <p:cNvSpPr/>
              <p:nvPr/>
            </p:nvSpPr>
            <p:spPr>
              <a:xfrm>
                <a:off x="1530325" y="2450999"/>
                <a:ext cx="1306481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FBDEEBE-3C22-5E47-98A6-2FBAE6C877B8}"/>
                  </a:ext>
                </a:extLst>
              </p:cNvPr>
              <p:cNvSpPr/>
              <p:nvPr/>
            </p:nvSpPr>
            <p:spPr>
              <a:xfrm>
                <a:off x="1527148" y="3389462"/>
                <a:ext cx="1306481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48B979-10AF-4947-BC93-7EEA4C55C6F4}"/>
                  </a:ext>
                </a:extLst>
              </p:cNvPr>
              <p:cNvSpPr/>
              <p:nvPr/>
            </p:nvSpPr>
            <p:spPr>
              <a:xfrm>
                <a:off x="1523971" y="4317039"/>
                <a:ext cx="1306481" cy="642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206FDD-A763-F044-A636-0A6FA26BC8EC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836806" y="2772128"/>
                <a:ext cx="843672" cy="9976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835E836-42CB-0044-8132-E6CB69B6009E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>
                <a:off x="2833629" y="3710591"/>
                <a:ext cx="8826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05192F-B5A7-BD48-B4F7-1B81409AE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0452" y="3651402"/>
                <a:ext cx="837397" cy="990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45EFD3C-1350-8043-A594-4A799FA51EB1}"/>
                </a:ext>
              </a:extLst>
            </p:cNvPr>
            <p:cNvSpPr/>
            <p:nvPr/>
          </p:nvSpPr>
          <p:spPr>
            <a:xfrm>
              <a:off x="2488019" y="3268607"/>
              <a:ext cx="644784" cy="27644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7DDE34-B983-6D4C-8B2D-A986F554B25A}"/>
                </a:ext>
              </a:extLst>
            </p:cNvPr>
            <p:cNvGrpSpPr/>
            <p:nvPr/>
          </p:nvGrpSpPr>
          <p:grpSpPr>
            <a:xfrm>
              <a:off x="6866562" y="1883447"/>
              <a:ext cx="3349435" cy="2904225"/>
              <a:chOff x="3174233" y="1883447"/>
              <a:chExt cx="3349435" cy="2904225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AF72948D-509E-8248-9688-C0EF59C18432}"/>
                  </a:ext>
                </a:extLst>
              </p:cNvPr>
              <p:cNvSpPr/>
              <p:nvPr/>
            </p:nvSpPr>
            <p:spPr>
              <a:xfrm>
                <a:off x="4409379" y="2963871"/>
                <a:ext cx="837690" cy="971881"/>
              </a:xfrm>
              <a:custGeom>
                <a:avLst/>
                <a:gdLst>
                  <a:gd name="connsiteX0" fmla="*/ 0 w 1002535"/>
                  <a:gd name="connsiteY0" fmla="*/ 1090670 h 1222872"/>
                  <a:gd name="connsiteX1" fmla="*/ 0 w 1002535"/>
                  <a:gd name="connsiteY1" fmla="*/ 892366 h 1222872"/>
                  <a:gd name="connsiteX2" fmla="*/ 33051 w 1002535"/>
                  <a:gd name="connsiteY2" fmla="*/ 672029 h 1222872"/>
                  <a:gd name="connsiteX3" fmla="*/ 132203 w 1002535"/>
                  <a:gd name="connsiteY3" fmla="*/ 440674 h 1222872"/>
                  <a:gd name="connsiteX4" fmla="*/ 253388 w 1002535"/>
                  <a:gd name="connsiteY4" fmla="*/ 242371 h 1222872"/>
                  <a:gd name="connsiteX5" fmla="*/ 418641 w 1002535"/>
                  <a:gd name="connsiteY5" fmla="*/ 77118 h 1222872"/>
                  <a:gd name="connsiteX6" fmla="*/ 495759 w 1002535"/>
                  <a:gd name="connsiteY6" fmla="*/ 0 h 1222872"/>
                  <a:gd name="connsiteX7" fmla="*/ 605928 w 1002535"/>
                  <a:gd name="connsiteY7" fmla="*/ 99152 h 1222872"/>
                  <a:gd name="connsiteX8" fmla="*/ 738130 w 1002535"/>
                  <a:gd name="connsiteY8" fmla="*/ 231354 h 1222872"/>
                  <a:gd name="connsiteX9" fmla="*/ 848299 w 1002535"/>
                  <a:gd name="connsiteY9" fmla="*/ 418641 h 1222872"/>
                  <a:gd name="connsiteX10" fmla="*/ 936434 w 1002535"/>
                  <a:gd name="connsiteY10" fmla="*/ 616944 h 1222872"/>
                  <a:gd name="connsiteX11" fmla="*/ 980501 w 1002535"/>
                  <a:gd name="connsiteY11" fmla="*/ 848299 h 1222872"/>
                  <a:gd name="connsiteX12" fmla="*/ 1002535 w 1002535"/>
                  <a:gd name="connsiteY12" fmla="*/ 1035585 h 1222872"/>
                  <a:gd name="connsiteX13" fmla="*/ 1002535 w 1002535"/>
                  <a:gd name="connsiteY13" fmla="*/ 1035585 h 1222872"/>
                  <a:gd name="connsiteX14" fmla="*/ 1002535 w 1002535"/>
                  <a:gd name="connsiteY14" fmla="*/ 1035585 h 1222872"/>
                  <a:gd name="connsiteX15" fmla="*/ 1002535 w 1002535"/>
                  <a:gd name="connsiteY15" fmla="*/ 1145754 h 1222872"/>
                  <a:gd name="connsiteX16" fmla="*/ 903383 w 1002535"/>
                  <a:gd name="connsiteY16" fmla="*/ 1156771 h 1222872"/>
                  <a:gd name="connsiteX17" fmla="*/ 727113 w 1002535"/>
                  <a:gd name="connsiteY17" fmla="*/ 1200838 h 1222872"/>
                  <a:gd name="connsiteX18" fmla="*/ 528810 w 1002535"/>
                  <a:gd name="connsiteY18" fmla="*/ 1222872 h 1222872"/>
                  <a:gd name="connsiteX19" fmla="*/ 308472 w 1002535"/>
                  <a:gd name="connsiteY19" fmla="*/ 1211855 h 1222872"/>
                  <a:gd name="connsiteX20" fmla="*/ 132203 w 1002535"/>
                  <a:gd name="connsiteY20" fmla="*/ 1167788 h 1222872"/>
                  <a:gd name="connsiteX21" fmla="*/ 0 w 1002535"/>
                  <a:gd name="connsiteY21" fmla="*/ 1090670 h 1222872"/>
                  <a:gd name="connsiteX0" fmla="*/ 0 w 1010699"/>
                  <a:gd name="connsiteY0" fmla="*/ 1090670 h 1222872"/>
                  <a:gd name="connsiteX1" fmla="*/ 0 w 1010699"/>
                  <a:gd name="connsiteY1" fmla="*/ 892366 h 1222872"/>
                  <a:gd name="connsiteX2" fmla="*/ 33051 w 1010699"/>
                  <a:gd name="connsiteY2" fmla="*/ 672029 h 1222872"/>
                  <a:gd name="connsiteX3" fmla="*/ 132203 w 1010699"/>
                  <a:gd name="connsiteY3" fmla="*/ 440674 h 1222872"/>
                  <a:gd name="connsiteX4" fmla="*/ 253388 w 1010699"/>
                  <a:gd name="connsiteY4" fmla="*/ 242371 h 1222872"/>
                  <a:gd name="connsiteX5" fmla="*/ 418641 w 1010699"/>
                  <a:gd name="connsiteY5" fmla="*/ 77118 h 1222872"/>
                  <a:gd name="connsiteX6" fmla="*/ 495759 w 1010699"/>
                  <a:gd name="connsiteY6" fmla="*/ 0 h 1222872"/>
                  <a:gd name="connsiteX7" fmla="*/ 605928 w 1010699"/>
                  <a:gd name="connsiteY7" fmla="*/ 99152 h 1222872"/>
                  <a:gd name="connsiteX8" fmla="*/ 738130 w 1010699"/>
                  <a:gd name="connsiteY8" fmla="*/ 231354 h 1222872"/>
                  <a:gd name="connsiteX9" fmla="*/ 848299 w 1010699"/>
                  <a:gd name="connsiteY9" fmla="*/ 418641 h 1222872"/>
                  <a:gd name="connsiteX10" fmla="*/ 936434 w 1010699"/>
                  <a:gd name="connsiteY10" fmla="*/ 616944 h 1222872"/>
                  <a:gd name="connsiteX11" fmla="*/ 980501 w 1010699"/>
                  <a:gd name="connsiteY11" fmla="*/ 848299 h 1222872"/>
                  <a:gd name="connsiteX12" fmla="*/ 1002535 w 1010699"/>
                  <a:gd name="connsiteY12" fmla="*/ 1035585 h 1222872"/>
                  <a:gd name="connsiteX13" fmla="*/ 1002535 w 1010699"/>
                  <a:gd name="connsiteY13" fmla="*/ 1035585 h 1222872"/>
                  <a:gd name="connsiteX14" fmla="*/ 1002535 w 1010699"/>
                  <a:gd name="connsiteY14" fmla="*/ 1035585 h 1222872"/>
                  <a:gd name="connsiteX15" fmla="*/ 1010699 w 1010699"/>
                  <a:gd name="connsiteY15" fmla="*/ 1121262 h 1222872"/>
                  <a:gd name="connsiteX16" fmla="*/ 903383 w 1010699"/>
                  <a:gd name="connsiteY16" fmla="*/ 1156771 h 1222872"/>
                  <a:gd name="connsiteX17" fmla="*/ 727113 w 1010699"/>
                  <a:gd name="connsiteY17" fmla="*/ 1200838 h 1222872"/>
                  <a:gd name="connsiteX18" fmla="*/ 528810 w 1010699"/>
                  <a:gd name="connsiteY18" fmla="*/ 1222872 h 1222872"/>
                  <a:gd name="connsiteX19" fmla="*/ 308472 w 1010699"/>
                  <a:gd name="connsiteY19" fmla="*/ 1211855 h 1222872"/>
                  <a:gd name="connsiteX20" fmla="*/ 132203 w 1010699"/>
                  <a:gd name="connsiteY20" fmla="*/ 1167788 h 1222872"/>
                  <a:gd name="connsiteX21" fmla="*/ 0 w 1010699"/>
                  <a:gd name="connsiteY21" fmla="*/ 1090670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430888 w 1022946"/>
                  <a:gd name="connsiteY5" fmla="*/ 77118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1013159 w 1022946"/>
                  <a:gd name="connsiteY11" fmla="*/ 836052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915630 w 1018864"/>
                  <a:gd name="connsiteY16" fmla="*/ 1156771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887055 w 1018864"/>
                  <a:gd name="connsiteY16" fmla="*/ 1160853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8864" h="1222872">
                    <a:moveTo>
                      <a:pt x="0" y="1111081"/>
                    </a:moveTo>
                    <a:lnTo>
                      <a:pt x="12247" y="892366"/>
                    </a:lnTo>
                    <a:lnTo>
                      <a:pt x="45298" y="672029"/>
                    </a:lnTo>
                    <a:lnTo>
                      <a:pt x="144450" y="440674"/>
                    </a:lnTo>
                    <a:lnTo>
                      <a:pt x="265635" y="242371"/>
                    </a:lnTo>
                    <a:lnTo>
                      <a:pt x="381903" y="105693"/>
                    </a:lnTo>
                    <a:lnTo>
                      <a:pt x="508006" y="0"/>
                    </a:lnTo>
                    <a:lnTo>
                      <a:pt x="614093" y="86905"/>
                    </a:lnTo>
                    <a:lnTo>
                      <a:pt x="750377" y="231354"/>
                    </a:lnTo>
                    <a:lnTo>
                      <a:pt x="856464" y="385984"/>
                    </a:lnTo>
                    <a:lnTo>
                      <a:pt x="948681" y="588369"/>
                    </a:lnTo>
                    <a:cubicBezTo>
                      <a:pt x="964731" y="676373"/>
                      <a:pt x="988945" y="743965"/>
                      <a:pt x="996830" y="852380"/>
                    </a:cubicBezTo>
                    <a:cubicBezTo>
                      <a:pt x="1013699" y="931137"/>
                      <a:pt x="1011790" y="1005051"/>
                      <a:pt x="1014782" y="1035585"/>
                    </a:cubicBezTo>
                    <a:lnTo>
                      <a:pt x="1014782" y="1035585"/>
                    </a:lnTo>
                    <a:lnTo>
                      <a:pt x="1014782" y="1035585"/>
                    </a:lnTo>
                    <a:lnTo>
                      <a:pt x="1018864" y="1104933"/>
                    </a:lnTo>
                    <a:lnTo>
                      <a:pt x="887055" y="1160853"/>
                    </a:lnTo>
                    <a:lnTo>
                      <a:pt x="739360" y="1200838"/>
                    </a:lnTo>
                    <a:lnTo>
                      <a:pt x="541057" y="1222872"/>
                    </a:lnTo>
                    <a:lnTo>
                      <a:pt x="320719" y="1211855"/>
                    </a:lnTo>
                    <a:lnTo>
                      <a:pt x="144450" y="1167788"/>
                    </a:lnTo>
                    <a:lnTo>
                      <a:pt x="0" y="111108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C85F950-1443-DF45-B6D0-1CE1591BCE73}"/>
                  </a:ext>
                </a:extLst>
              </p:cNvPr>
              <p:cNvGrpSpPr/>
              <p:nvPr/>
            </p:nvGrpSpPr>
            <p:grpSpPr>
              <a:xfrm>
                <a:off x="3174233" y="1883447"/>
                <a:ext cx="3349435" cy="2904225"/>
                <a:chOff x="4750190" y="1305046"/>
                <a:chExt cx="4073843" cy="365425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5EA2CE6-9828-A249-BBD2-F8D3045A57FB}"/>
                    </a:ext>
                  </a:extLst>
                </p:cNvPr>
                <p:cNvSpPr txBox="1"/>
                <p:nvPr/>
              </p:nvSpPr>
              <p:spPr>
                <a:xfrm>
                  <a:off x="6230298" y="2006549"/>
                  <a:ext cx="1121465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Selection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D11D5B-ED2A-6B47-9B56-5942BC719465}"/>
                    </a:ext>
                  </a:extLst>
                </p:cNvPr>
                <p:cNvSpPr txBox="1"/>
                <p:nvPr/>
              </p:nvSpPr>
              <p:spPr>
                <a:xfrm>
                  <a:off x="4802168" y="3677855"/>
                  <a:ext cx="1435367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Optimization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E2713E-9E48-D54D-92C0-48B06A9DE02D}"/>
                    </a:ext>
                  </a:extLst>
                </p:cNvPr>
                <p:cNvSpPr txBox="1"/>
                <p:nvPr/>
              </p:nvSpPr>
              <p:spPr>
                <a:xfrm>
                  <a:off x="7195647" y="3703577"/>
                  <a:ext cx="1628386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Compensation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38CE2C0-8F8C-C749-85A0-40E69971287D}"/>
                    </a:ext>
                  </a:extLst>
                </p:cNvPr>
                <p:cNvSpPr/>
                <p:nvPr/>
              </p:nvSpPr>
              <p:spPr>
                <a:xfrm>
                  <a:off x="5497996" y="130504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497A920-3A15-8E49-908C-DDDC4831618A}"/>
                    </a:ext>
                  </a:extLst>
                </p:cNvPr>
                <p:cNvSpPr/>
                <p:nvPr/>
              </p:nvSpPr>
              <p:spPr>
                <a:xfrm>
                  <a:off x="6245801" y="240495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845674A-2699-5841-904D-D0060E42C10A}"/>
                    </a:ext>
                  </a:extLst>
                </p:cNvPr>
                <p:cNvSpPr/>
                <p:nvPr/>
              </p:nvSpPr>
              <p:spPr>
                <a:xfrm>
                  <a:off x="4750190" y="2400685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12D191-CB52-D34A-8F23-3E68D35F344F}"/>
                  </a:ext>
                </a:extLst>
              </p:cNvPr>
              <p:cNvSpPr txBox="1"/>
              <p:nvPr/>
            </p:nvSpPr>
            <p:spPr>
              <a:xfrm>
                <a:off x="4534872" y="3361598"/>
                <a:ext cx="573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ISR</a:t>
                </a:r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B3879A0-C8FA-6045-BB28-2674AC401AEA}"/>
                </a:ext>
              </a:extLst>
            </p:cNvPr>
            <p:cNvSpPr/>
            <p:nvPr/>
          </p:nvSpPr>
          <p:spPr>
            <a:xfrm flipV="1">
              <a:off x="9451579" y="2505900"/>
              <a:ext cx="2022532" cy="1890505"/>
            </a:xfrm>
            <a:prstGeom prst="arc">
              <a:avLst>
                <a:gd name="adj1" fmla="val 15018453"/>
                <a:gd name="adj2" fmla="val 20661288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B13E7D-093F-E047-90D7-8CA8FE03A71B}"/>
                </a:ext>
              </a:extLst>
            </p:cNvPr>
            <p:cNvGrpSpPr/>
            <p:nvPr/>
          </p:nvGrpSpPr>
          <p:grpSpPr>
            <a:xfrm>
              <a:off x="3149828" y="1884205"/>
              <a:ext cx="3294854" cy="2904225"/>
              <a:chOff x="6900026" y="1884205"/>
              <a:chExt cx="3294854" cy="2904225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E570C90-F2D9-954A-8F9B-37CF9A13E893}"/>
                  </a:ext>
                </a:extLst>
              </p:cNvPr>
              <p:cNvSpPr/>
              <p:nvPr/>
            </p:nvSpPr>
            <p:spPr>
              <a:xfrm rot="10800000">
                <a:off x="8140852" y="2748745"/>
                <a:ext cx="837690" cy="971881"/>
              </a:xfrm>
              <a:custGeom>
                <a:avLst/>
                <a:gdLst>
                  <a:gd name="connsiteX0" fmla="*/ 0 w 1002535"/>
                  <a:gd name="connsiteY0" fmla="*/ 1090670 h 1222872"/>
                  <a:gd name="connsiteX1" fmla="*/ 0 w 1002535"/>
                  <a:gd name="connsiteY1" fmla="*/ 892366 h 1222872"/>
                  <a:gd name="connsiteX2" fmla="*/ 33051 w 1002535"/>
                  <a:gd name="connsiteY2" fmla="*/ 672029 h 1222872"/>
                  <a:gd name="connsiteX3" fmla="*/ 132203 w 1002535"/>
                  <a:gd name="connsiteY3" fmla="*/ 440674 h 1222872"/>
                  <a:gd name="connsiteX4" fmla="*/ 253388 w 1002535"/>
                  <a:gd name="connsiteY4" fmla="*/ 242371 h 1222872"/>
                  <a:gd name="connsiteX5" fmla="*/ 418641 w 1002535"/>
                  <a:gd name="connsiteY5" fmla="*/ 77118 h 1222872"/>
                  <a:gd name="connsiteX6" fmla="*/ 495759 w 1002535"/>
                  <a:gd name="connsiteY6" fmla="*/ 0 h 1222872"/>
                  <a:gd name="connsiteX7" fmla="*/ 605928 w 1002535"/>
                  <a:gd name="connsiteY7" fmla="*/ 99152 h 1222872"/>
                  <a:gd name="connsiteX8" fmla="*/ 738130 w 1002535"/>
                  <a:gd name="connsiteY8" fmla="*/ 231354 h 1222872"/>
                  <a:gd name="connsiteX9" fmla="*/ 848299 w 1002535"/>
                  <a:gd name="connsiteY9" fmla="*/ 418641 h 1222872"/>
                  <a:gd name="connsiteX10" fmla="*/ 936434 w 1002535"/>
                  <a:gd name="connsiteY10" fmla="*/ 616944 h 1222872"/>
                  <a:gd name="connsiteX11" fmla="*/ 980501 w 1002535"/>
                  <a:gd name="connsiteY11" fmla="*/ 848299 h 1222872"/>
                  <a:gd name="connsiteX12" fmla="*/ 1002535 w 1002535"/>
                  <a:gd name="connsiteY12" fmla="*/ 1035585 h 1222872"/>
                  <a:gd name="connsiteX13" fmla="*/ 1002535 w 1002535"/>
                  <a:gd name="connsiteY13" fmla="*/ 1035585 h 1222872"/>
                  <a:gd name="connsiteX14" fmla="*/ 1002535 w 1002535"/>
                  <a:gd name="connsiteY14" fmla="*/ 1035585 h 1222872"/>
                  <a:gd name="connsiteX15" fmla="*/ 1002535 w 1002535"/>
                  <a:gd name="connsiteY15" fmla="*/ 1145754 h 1222872"/>
                  <a:gd name="connsiteX16" fmla="*/ 903383 w 1002535"/>
                  <a:gd name="connsiteY16" fmla="*/ 1156771 h 1222872"/>
                  <a:gd name="connsiteX17" fmla="*/ 727113 w 1002535"/>
                  <a:gd name="connsiteY17" fmla="*/ 1200838 h 1222872"/>
                  <a:gd name="connsiteX18" fmla="*/ 528810 w 1002535"/>
                  <a:gd name="connsiteY18" fmla="*/ 1222872 h 1222872"/>
                  <a:gd name="connsiteX19" fmla="*/ 308472 w 1002535"/>
                  <a:gd name="connsiteY19" fmla="*/ 1211855 h 1222872"/>
                  <a:gd name="connsiteX20" fmla="*/ 132203 w 1002535"/>
                  <a:gd name="connsiteY20" fmla="*/ 1167788 h 1222872"/>
                  <a:gd name="connsiteX21" fmla="*/ 0 w 1002535"/>
                  <a:gd name="connsiteY21" fmla="*/ 1090670 h 1222872"/>
                  <a:gd name="connsiteX0" fmla="*/ 0 w 1010699"/>
                  <a:gd name="connsiteY0" fmla="*/ 1090670 h 1222872"/>
                  <a:gd name="connsiteX1" fmla="*/ 0 w 1010699"/>
                  <a:gd name="connsiteY1" fmla="*/ 892366 h 1222872"/>
                  <a:gd name="connsiteX2" fmla="*/ 33051 w 1010699"/>
                  <a:gd name="connsiteY2" fmla="*/ 672029 h 1222872"/>
                  <a:gd name="connsiteX3" fmla="*/ 132203 w 1010699"/>
                  <a:gd name="connsiteY3" fmla="*/ 440674 h 1222872"/>
                  <a:gd name="connsiteX4" fmla="*/ 253388 w 1010699"/>
                  <a:gd name="connsiteY4" fmla="*/ 242371 h 1222872"/>
                  <a:gd name="connsiteX5" fmla="*/ 418641 w 1010699"/>
                  <a:gd name="connsiteY5" fmla="*/ 77118 h 1222872"/>
                  <a:gd name="connsiteX6" fmla="*/ 495759 w 1010699"/>
                  <a:gd name="connsiteY6" fmla="*/ 0 h 1222872"/>
                  <a:gd name="connsiteX7" fmla="*/ 605928 w 1010699"/>
                  <a:gd name="connsiteY7" fmla="*/ 99152 h 1222872"/>
                  <a:gd name="connsiteX8" fmla="*/ 738130 w 1010699"/>
                  <a:gd name="connsiteY8" fmla="*/ 231354 h 1222872"/>
                  <a:gd name="connsiteX9" fmla="*/ 848299 w 1010699"/>
                  <a:gd name="connsiteY9" fmla="*/ 418641 h 1222872"/>
                  <a:gd name="connsiteX10" fmla="*/ 936434 w 1010699"/>
                  <a:gd name="connsiteY10" fmla="*/ 616944 h 1222872"/>
                  <a:gd name="connsiteX11" fmla="*/ 980501 w 1010699"/>
                  <a:gd name="connsiteY11" fmla="*/ 848299 h 1222872"/>
                  <a:gd name="connsiteX12" fmla="*/ 1002535 w 1010699"/>
                  <a:gd name="connsiteY12" fmla="*/ 1035585 h 1222872"/>
                  <a:gd name="connsiteX13" fmla="*/ 1002535 w 1010699"/>
                  <a:gd name="connsiteY13" fmla="*/ 1035585 h 1222872"/>
                  <a:gd name="connsiteX14" fmla="*/ 1002535 w 1010699"/>
                  <a:gd name="connsiteY14" fmla="*/ 1035585 h 1222872"/>
                  <a:gd name="connsiteX15" fmla="*/ 1010699 w 1010699"/>
                  <a:gd name="connsiteY15" fmla="*/ 1121262 h 1222872"/>
                  <a:gd name="connsiteX16" fmla="*/ 903383 w 1010699"/>
                  <a:gd name="connsiteY16" fmla="*/ 1156771 h 1222872"/>
                  <a:gd name="connsiteX17" fmla="*/ 727113 w 1010699"/>
                  <a:gd name="connsiteY17" fmla="*/ 1200838 h 1222872"/>
                  <a:gd name="connsiteX18" fmla="*/ 528810 w 1010699"/>
                  <a:gd name="connsiteY18" fmla="*/ 1222872 h 1222872"/>
                  <a:gd name="connsiteX19" fmla="*/ 308472 w 1010699"/>
                  <a:gd name="connsiteY19" fmla="*/ 1211855 h 1222872"/>
                  <a:gd name="connsiteX20" fmla="*/ 132203 w 1010699"/>
                  <a:gd name="connsiteY20" fmla="*/ 1167788 h 1222872"/>
                  <a:gd name="connsiteX21" fmla="*/ 0 w 1010699"/>
                  <a:gd name="connsiteY21" fmla="*/ 1090670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430888 w 1022946"/>
                  <a:gd name="connsiteY5" fmla="*/ 77118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8175 w 1022946"/>
                  <a:gd name="connsiteY7" fmla="*/ 99152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60546 w 1022946"/>
                  <a:gd name="connsiteY9" fmla="*/ 418641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616944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2748 w 1022946"/>
                  <a:gd name="connsiteY11" fmla="*/ 848299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1013159 w 1022946"/>
                  <a:gd name="connsiteY11" fmla="*/ 836052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22946"/>
                  <a:gd name="connsiteY0" fmla="*/ 1111081 h 1222872"/>
                  <a:gd name="connsiteX1" fmla="*/ 12247 w 1022946"/>
                  <a:gd name="connsiteY1" fmla="*/ 892366 h 1222872"/>
                  <a:gd name="connsiteX2" fmla="*/ 45298 w 1022946"/>
                  <a:gd name="connsiteY2" fmla="*/ 672029 h 1222872"/>
                  <a:gd name="connsiteX3" fmla="*/ 144450 w 1022946"/>
                  <a:gd name="connsiteY3" fmla="*/ 440674 h 1222872"/>
                  <a:gd name="connsiteX4" fmla="*/ 265635 w 1022946"/>
                  <a:gd name="connsiteY4" fmla="*/ 242371 h 1222872"/>
                  <a:gd name="connsiteX5" fmla="*/ 381903 w 1022946"/>
                  <a:gd name="connsiteY5" fmla="*/ 105693 h 1222872"/>
                  <a:gd name="connsiteX6" fmla="*/ 508006 w 1022946"/>
                  <a:gd name="connsiteY6" fmla="*/ 0 h 1222872"/>
                  <a:gd name="connsiteX7" fmla="*/ 614093 w 1022946"/>
                  <a:gd name="connsiteY7" fmla="*/ 86905 h 1222872"/>
                  <a:gd name="connsiteX8" fmla="*/ 750377 w 1022946"/>
                  <a:gd name="connsiteY8" fmla="*/ 231354 h 1222872"/>
                  <a:gd name="connsiteX9" fmla="*/ 856464 w 1022946"/>
                  <a:gd name="connsiteY9" fmla="*/ 385984 h 1222872"/>
                  <a:gd name="connsiteX10" fmla="*/ 948681 w 1022946"/>
                  <a:gd name="connsiteY10" fmla="*/ 588369 h 1222872"/>
                  <a:gd name="connsiteX11" fmla="*/ 996830 w 1022946"/>
                  <a:gd name="connsiteY11" fmla="*/ 852380 h 1222872"/>
                  <a:gd name="connsiteX12" fmla="*/ 1014782 w 1022946"/>
                  <a:gd name="connsiteY12" fmla="*/ 1035585 h 1222872"/>
                  <a:gd name="connsiteX13" fmla="*/ 1014782 w 1022946"/>
                  <a:gd name="connsiteY13" fmla="*/ 1035585 h 1222872"/>
                  <a:gd name="connsiteX14" fmla="*/ 1014782 w 1022946"/>
                  <a:gd name="connsiteY14" fmla="*/ 1035585 h 1222872"/>
                  <a:gd name="connsiteX15" fmla="*/ 1022946 w 1022946"/>
                  <a:gd name="connsiteY15" fmla="*/ 1121262 h 1222872"/>
                  <a:gd name="connsiteX16" fmla="*/ 915630 w 1022946"/>
                  <a:gd name="connsiteY16" fmla="*/ 1156771 h 1222872"/>
                  <a:gd name="connsiteX17" fmla="*/ 739360 w 1022946"/>
                  <a:gd name="connsiteY17" fmla="*/ 1200838 h 1222872"/>
                  <a:gd name="connsiteX18" fmla="*/ 541057 w 1022946"/>
                  <a:gd name="connsiteY18" fmla="*/ 1222872 h 1222872"/>
                  <a:gd name="connsiteX19" fmla="*/ 320719 w 1022946"/>
                  <a:gd name="connsiteY19" fmla="*/ 1211855 h 1222872"/>
                  <a:gd name="connsiteX20" fmla="*/ 144450 w 1022946"/>
                  <a:gd name="connsiteY20" fmla="*/ 1167788 h 1222872"/>
                  <a:gd name="connsiteX21" fmla="*/ 0 w 1022946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915630 w 1018864"/>
                  <a:gd name="connsiteY16" fmla="*/ 1156771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  <a:gd name="connsiteX0" fmla="*/ 0 w 1018864"/>
                  <a:gd name="connsiteY0" fmla="*/ 1111081 h 1222872"/>
                  <a:gd name="connsiteX1" fmla="*/ 12247 w 1018864"/>
                  <a:gd name="connsiteY1" fmla="*/ 892366 h 1222872"/>
                  <a:gd name="connsiteX2" fmla="*/ 45298 w 1018864"/>
                  <a:gd name="connsiteY2" fmla="*/ 672029 h 1222872"/>
                  <a:gd name="connsiteX3" fmla="*/ 144450 w 1018864"/>
                  <a:gd name="connsiteY3" fmla="*/ 440674 h 1222872"/>
                  <a:gd name="connsiteX4" fmla="*/ 265635 w 1018864"/>
                  <a:gd name="connsiteY4" fmla="*/ 242371 h 1222872"/>
                  <a:gd name="connsiteX5" fmla="*/ 381903 w 1018864"/>
                  <a:gd name="connsiteY5" fmla="*/ 105693 h 1222872"/>
                  <a:gd name="connsiteX6" fmla="*/ 508006 w 1018864"/>
                  <a:gd name="connsiteY6" fmla="*/ 0 h 1222872"/>
                  <a:gd name="connsiteX7" fmla="*/ 614093 w 1018864"/>
                  <a:gd name="connsiteY7" fmla="*/ 86905 h 1222872"/>
                  <a:gd name="connsiteX8" fmla="*/ 750377 w 1018864"/>
                  <a:gd name="connsiteY8" fmla="*/ 231354 h 1222872"/>
                  <a:gd name="connsiteX9" fmla="*/ 856464 w 1018864"/>
                  <a:gd name="connsiteY9" fmla="*/ 385984 h 1222872"/>
                  <a:gd name="connsiteX10" fmla="*/ 948681 w 1018864"/>
                  <a:gd name="connsiteY10" fmla="*/ 588369 h 1222872"/>
                  <a:gd name="connsiteX11" fmla="*/ 996830 w 1018864"/>
                  <a:gd name="connsiteY11" fmla="*/ 852380 h 1222872"/>
                  <a:gd name="connsiteX12" fmla="*/ 1014782 w 1018864"/>
                  <a:gd name="connsiteY12" fmla="*/ 1035585 h 1222872"/>
                  <a:gd name="connsiteX13" fmla="*/ 1014782 w 1018864"/>
                  <a:gd name="connsiteY13" fmla="*/ 1035585 h 1222872"/>
                  <a:gd name="connsiteX14" fmla="*/ 1014782 w 1018864"/>
                  <a:gd name="connsiteY14" fmla="*/ 1035585 h 1222872"/>
                  <a:gd name="connsiteX15" fmla="*/ 1018864 w 1018864"/>
                  <a:gd name="connsiteY15" fmla="*/ 1104933 h 1222872"/>
                  <a:gd name="connsiteX16" fmla="*/ 887055 w 1018864"/>
                  <a:gd name="connsiteY16" fmla="*/ 1160853 h 1222872"/>
                  <a:gd name="connsiteX17" fmla="*/ 739360 w 1018864"/>
                  <a:gd name="connsiteY17" fmla="*/ 1200838 h 1222872"/>
                  <a:gd name="connsiteX18" fmla="*/ 541057 w 1018864"/>
                  <a:gd name="connsiteY18" fmla="*/ 1222872 h 1222872"/>
                  <a:gd name="connsiteX19" fmla="*/ 320719 w 1018864"/>
                  <a:gd name="connsiteY19" fmla="*/ 1211855 h 1222872"/>
                  <a:gd name="connsiteX20" fmla="*/ 144450 w 1018864"/>
                  <a:gd name="connsiteY20" fmla="*/ 1167788 h 1222872"/>
                  <a:gd name="connsiteX21" fmla="*/ 0 w 1018864"/>
                  <a:gd name="connsiteY21" fmla="*/ 1111081 h 122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8864" h="1222872">
                    <a:moveTo>
                      <a:pt x="0" y="1111081"/>
                    </a:moveTo>
                    <a:lnTo>
                      <a:pt x="12247" y="892366"/>
                    </a:lnTo>
                    <a:lnTo>
                      <a:pt x="45298" y="672029"/>
                    </a:lnTo>
                    <a:lnTo>
                      <a:pt x="144450" y="440674"/>
                    </a:lnTo>
                    <a:lnTo>
                      <a:pt x="265635" y="242371"/>
                    </a:lnTo>
                    <a:lnTo>
                      <a:pt x="381903" y="105693"/>
                    </a:lnTo>
                    <a:lnTo>
                      <a:pt x="508006" y="0"/>
                    </a:lnTo>
                    <a:lnTo>
                      <a:pt x="614093" y="86905"/>
                    </a:lnTo>
                    <a:lnTo>
                      <a:pt x="750377" y="231354"/>
                    </a:lnTo>
                    <a:lnTo>
                      <a:pt x="856464" y="385984"/>
                    </a:lnTo>
                    <a:lnTo>
                      <a:pt x="948681" y="588369"/>
                    </a:lnTo>
                    <a:cubicBezTo>
                      <a:pt x="964731" y="676373"/>
                      <a:pt x="988945" y="743965"/>
                      <a:pt x="996830" y="852380"/>
                    </a:cubicBezTo>
                    <a:cubicBezTo>
                      <a:pt x="1013699" y="931137"/>
                      <a:pt x="1011790" y="1005051"/>
                      <a:pt x="1014782" y="1035585"/>
                    </a:cubicBezTo>
                    <a:lnTo>
                      <a:pt x="1014782" y="1035585"/>
                    </a:lnTo>
                    <a:lnTo>
                      <a:pt x="1014782" y="1035585"/>
                    </a:lnTo>
                    <a:lnTo>
                      <a:pt x="1018864" y="1104933"/>
                    </a:lnTo>
                    <a:lnTo>
                      <a:pt x="887055" y="1160853"/>
                    </a:lnTo>
                    <a:lnTo>
                      <a:pt x="739360" y="1200838"/>
                    </a:lnTo>
                    <a:lnTo>
                      <a:pt x="541057" y="1222872"/>
                    </a:lnTo>
                    <a:lnTo>
                      <a:pt x="320719" y="1211855"/>
                    </a:lnTo>
                    <a:lnTo>
                      <a:pt x="144450" y="1167788"/>
                    </a:lnTo>
                    <a:lnTo>
                      <a:pt x="0" y="111108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955C8E2-BFFD-584D-B4B8-85AE0D63FA1B}"/>
                  </a:ext>
                </a:extLst>
              </p:cNvPr>
              <p:cNvGrpSpPr/>
              <p:nvPr/>
            </p:nvGrpSpPr>
            <p:grpSpPr>
              <a:xfrm rot="10800000">
                <a:off x="6900026" y="1884205"/>
                <a:ext cx="3294854" cy="2904225"/>
                <a:chOff x="4750190" y="1305046"/>
                <a:chExt cx="4007457" cy="365425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4C9F65-6E93-F543-86F3-5185FA2B159D}"/>
                    </a:ext>
                  </a:extLst>
                </p:cNvPr>
                <p:cNvSpPr txBox="1"/>
                <p:nvPr/>
              </p:nvSpPr>
              <p:spPr>
                <a:xfrm rot="10800000">
                  <a:off x="6211748" y="1933863"/>
                  <a:ext cx="1084422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Behavior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733608F-6A91-8C4B-9128-E4DEF2D8264F}"/>
                    </a:ext>
                  </a:extLst>
                </p:cNvPr>
                <p:cNvSpPr txBox="1"/>
                <p:nvPr/>
              </p:nvSpPr>
              <p:spPr>
                <a:xfrm rot="10800000">
                  <a:off x="4947592" y="3682125"/>
                  <a:ext cx="1133163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Appraisal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D8C52BC-9F1A-4B4D-8A6A-F45BD389FD8A}"/>
                    </a:ext>
                  </a:extLst>
                </p:cNvPr>
                <p:cNvSpPr txBox="1"/>
                <p:nvPr/>
              </p:nvSpPr>
              <p:spPr>
                <a:xfrm rot="10800000">
                  <a:off x="7363234" y="3665756"/>
                  <a:ext cx="1254044" cy="387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Propensity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71599A8-B95A-454A-826E-BC383CF85616}"/>
                    </a:ext>
                  </a:extLst>
                </p:cNvPr>
                <p:cNvSpPr/>
                <p:nvPr/>
              </p:nvSpPr>
              <p:spPr>
                <a:xfrm>
                  <a:off x="5497996" y="130504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CED48B4-AE9D-AE45-8872-1E6C5C1081B9}"/>
                    </a:ext>
                  </a:extLst>
                </p:cNvPr>
                <p:cNvSpPr/>
                <p:nvPr/>
              </p:nvSpPr>
              <p:spPr>
                <a:xfrm>
                  <a:off x="6245801" y="2404956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87A2EB8-A7D5-EE4A-BE5D-4B7698F18505}"/>
                    </a:ext>
                  </a:extLst>
                </p:cNvPr>
                <p:cNvSpPr/>
                <p:nvPr/>
              </p:nvSpPr>
              <p:spPr>
                <a:xfrm>
                  <a:off x="4750190" y="2400685"/>
                  <a:ext cx="2511846" cy="2554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FD686F-06D5-974D-A89D-FE6C4C357097}"/>
                  </a:ext>
                </a:extLst>
              </p:cNvPr>
              <p:cNvSpPr txBox="1"/>
              <p:nvPr/>
            </p:nvSpPr>
            <p:spPr>
              <a:xfrm>
                <a:off x="8108288" y="2784964"/>
                <a:ext cx="8632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Risk-Taking</a:t>
                </a:r>
              </a:p>
            </p:txBody>
          </p:sp>
        </p:grp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9C75AB2D-F91C-9345-8A6B-9EA521F88631}"/>
                </a:ext>
              </a:extLst>
            </p:cNvPr>
            <p:cNvSpPr/>
            <p:nvPr/>
          </p:nvSpPr>
          <p:spPr>
            <a:xfrm>
              <a:off x="6463492" y="3237184"/>
              <a:ext cx="402150" cy="29957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FD390AD8-1035-854F-861D-CE3E8729158A}"/>
                </a:ext>
              </a:extLst>
            </p:cNvPr>
            <p:cNvSpPr/>
            <p:nvPr/>
          </p:nvSpPr>
          <p:spPr>
            <a:xfrm>
              <a:off x="908148" y="983848"/>
              <a:ext cx="10553621" cy="4188724"/>
            </a:xfrm>
            <a:prstGeom prst="arc">
              <a:avLst>
                <a:gd name="adj1" fmla="val 11521930"/>
                <a:gd name="adj2" fmla="val 21591958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45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Farina, Andrew G</dc:creator>
  <cp:lastModifiedBy>Farina, Andrew G</cp:lastModifiedBy>
  <cp:revision>10</cp:revision>
  <dcterms:created xsi:type="dcterms:W3CDTF">2020-07-20T19:21:56Z</dcterms:created>
  <dcterms:modified xsi:type="dcterms:W3CDTF">2020-07-24T19:52:55Z</dcterms:modified>
</cp:coreProperties>
</file>