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21" r:id="rId4"/>
    <p:sldId id="316" r:id="rId5"/>
    <p:sldId id="322" r:id="rId6"/>
    <p:sldId id="323" r:id="rId7"/>
    <p:sldId id="324" r:id="rId8"/>
    <p:sldId id="32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k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guang Ma" userId="328e552e-1f49-480d-a6ed-d65093135f6d" providerId="ADAL" clId="{DD6F750C-07AD-4521-9A1B-FE0A818DCFF4}"/>
    <pc:docChg chg="custSel addSld delSld modSld">
      <pc:chgData name="Xiaoguang Ma" userId="328e552e-1f49-480d-a6ed-d65093135f6d" providerId="ADAL" clId="{DD6F750C-07AD-4521-9A1B-FE0A818DCFF4}" dt="2018-12-09T05:03:08.064" v="2957" actId="20577"/>
      <pc:docMkLst>
        <pc:docMk/>
      </pc:docMkLst>
      <pc:sldChg chg="modSp">
        <pc:chgData name="Xiaoguang Ma" userId="328e552e-1f49-480d-a6ed-d65093135f6d" providerId="ADAL" clId="{DD6F750C-07AD-4521-9A1B-FE0A818DCFF4}" dt="2018-12-09T04:36:22.893" v="1509" actId="6549"/>
        <pc:sldMkLst>
          <pc:docMk/>
          <pc:sldMk cId="2436851205" sldId="278"/>
        </pc:sldMkLst>
        <pc:spChg chg="mod">
          <ac:chgData name="Xiaoguang Ma" userId="328e552e-1f49-480d-a6ed-d65093135f6d" providerId="ADAL" clId="{DD6F750C-07AD-4521-9A1B-FE0A818DCFF4}" dt="2018-12-09T04:36:22.893" v="1509" actId="6549"/>
          <ac:spMkLst>
            <pc:docMk/>
            <pc:sldMk cId="2436851205" sldId="278"/>
            <ac:spMk id="2" creationId="{00000000-0000-0000-0000-000000000000}"/>
          </ac:spMkLst>
        </pc:spChg>
      </pc:sldChg>
      <pc:sldChg chg="delSp modSp">
        <pc:chgData name="Xiaoguang Ma" userId="328e552e-1f49-480d-a6ed-d65093135f6d" providerId="ADAL" clId="{DD6F750C-07AD-4521-9A1B-FE0A818DCFF4}" dt="2018-12-09T05:01:18.569" v="2912" actId="20577"/>
        <pc:sldMkLst>
          <pc:docMk/>
          <pc:sldMk cId="584706481" sldId="285"/>
        </pc:sldMkLst>
        <pc:spChg chg="mod">
          <ac:chgData name="Xiaoguang Ma" userId="328e552e-1f49-480d-a6ed-d65093135f6d" providerId="ADAL" clId="{DD6F750C-07AD-4521-9A1B-FE0A818DCFF4}" dt="2018-12-09T04:28:39.512" v="951" actId="313"/>
          <ac:spMkLst>
            <pc:docMk/>
            <pc:sldMk cId="584706481" sldId="285"/>
            <ac:spMk id="2" creationId="{00000000-0000-0000-0000-000000000000}"/>
          </ac:spMkLst>
        </pc:spChg>
        <pc:spChg chg="mod">
          <ac:chgData name="Xiaoguang Ma" userId="328e552e-1f49-480d-a6ed-d65093135f6d" providerId="ADAL" clId="{DD6F750C-07AD-4521-9A1B-FE0A818DCFF4}" dt="2018-12-09T05:01:18.569" v="2912" actId="20577"/>
          <ac:spMkLst>
            <pc:docMk/>
            <pc:sldMk cId="584706481" sldId="285"/>
            <ac:spMk id="3" creationId="{00000000-0000-0000-0000-000000000000}"/>
          </ac:spMkLst>
        </pc:spChg>
        <pc:picChg chg="del">
          <ac:chgData name="Xiaoguang Ma" userId="328e552e-1f49-480d-a6ed-d65093135f6d" providerId="ADAL" clId="{DD6F750C-07AD-4521-9A1B-FE0A818DCFF4}" dt="2018-12-09T04:26:51.544" v="741" actId="478"/>
          <ac:picMkLst>
            <pc:docMk/>
            <pc:sldMk cId="584706481" sldId="285"/>
            <ac:picMk id="6" creationId="{00000000-0000-0000-0000-000000000000}"/>
          </ac:picMkLst>
        </pc:picChg>
        <pc:picChg chg="del">
          <ac:chgData name="Xiaoguang Ma" userId="328e552e-1f49-480d-a6ed-d65093135f6d" providerId="ADAL" clId="{DD6F750C-07AD-4521-9A1B-FE0A818DCFF4}" dt="2018-12-09T04:26:53.680" v="742" actId="478"/>
          <ac:picMkLst>
            <pc:docMk/>
            <pc:sldMk cId="584706481" sldId="285"/>
            <ac:picMk id="7" creationId="{00000000-0000-0000-0000-000000000000}"/>
          </ac:picMkLst>
        </pc:picChg>
      </pc:sldChg>
      <pc:sldChg chg="delSp modSp">
        <pc:chgData name="Xiaoguang Ma" userId="328e552e-1f49-480d-a6ed-d65093135f6d" providerId="ADAL" clId="{DD6F750C-07AD-4521-9A1B-FE0A818DCFF4}" dt="2018-12-09T04:52:35.118" v="2720" actId="20577"/>
        <pc:sldMkLst>
          <pc:docMk/>
          <pc:sldMk cId="4190932953" sldId="287"/>
        </pc:sldMkLst>
        <pc:spChg chg="mod">
          <ac:chgData name="Xiaoguang Ma" userId="328e552e-1f49-480d-a6ed-d65093135f6d" providerId="ADAL" clId="{DD6F750C-07AD-4521-9A1B-FE0A818DCFF4}" dt="2018-12-09T04:23:03.133" v="372" actId="20577"/>
          <ac:spMkLst>
            <pc:docMk/>
            <pc:sldMk cId="4190932953" sldId="287"/>
            <ac:spMk id="2" creationId="{00000000-0000-0000-0000-000000000000}"/>
          </ac:spMkLst>
        </pc:spChg>
        <pc:spChg chg="mod">
          <ac:chgData name="Xiaoguang Ma" userId="328e552e-1f49-480d-a6ed-d65093135f6d" providerId="ADAL" clId="{DD6F750C-07AD-4521-9A1B-FE0A818DCFF4}" dt="2018-12-09T04:52:35.118" v="2720" actId="20577"/>
          <ac:spMkLst>
            <pc:docMk/>
            <pc:sldMk cId="4190932953" sldId="287"/>
            <ac:spMk id="3" creationId="{00000000-0000-0000-0000-000000000000}"/>
          </ac:spMkLst>
        </pc:spChg>
        <pc:picChg chg="del">
          <ac:chgData name="Xiaoguang Ma" userId="328e552e-1f49-480d-a6ed-d65093135f6d" providerId="ADAL" clId="{DD6F750C-07AD-4521-9A1B-FE0A818DCFF4}" dt="2018-12-09T04:23:36.451" v="437" actId="478"/>
          <ac:picMkLst>
            <pc:docMk/>
            <pc:sldMk cId="4190932953" sldId="287"/>
            <ac:picMk id="7" creationId="{00000000-0000-0000-0000-000000000000}"/>
          </ac:picMkLst>
        </pc:picChg>
      </pc:sldChg>
      <pc:sldChg chg="modSp">
        <pc:chgData name="Xiaoguang Ma" userId="328e552e-1f49-480d-a6ed-d65093135f6d" providerId="ADAL" clId="{DD6F750C-07AD-4521-9A1B-FE0A818DCFF4}" dt="2018-12-09T04:29:01.806" v="952" actId="313"/>
        <pc:sldMkLst>
          <pc:docMk/>
          <pc:sldMk cId="826636422" sldId="311"/>
        </pc:sldMkLst>
        <pc:spChg chg="mod">
          <ac:chgData name="Xiaoguang Ma" userId="328e552e-1f49-480d-a6ed-d65093135f6d" providerId="ADAL" clId="{DD6F750C-07AD-4521-9A1B-FE0A818DCFF4}" dt="2018-12-09T04:20:17.884" v="16" actId="20577"/>
          <ac:spMkLst>
            <pc:docMk/>
            <pc:sldMk cId="826636422" sldId="311"/>
            <ac:spMk id="2" creationId="{00000000-0000-0000-0000-000000000000}"/>
          </ac:spMkLst>
        </pc:spChg>
        <pc:spChg chg="mod">
          <ac:chgData name="Xiaoguang Ma" userId="328e552e-1f49-480d-a6ed-d65093135f6d" providerId="ADAL" clId="{DD6F750C-07AD-4521-9A1B-FE0A818DCFF4}" dt="2018-12-09T04:29:01.806" v="952" actId="313"/>
          <ac:spMkLst>
            <pc:docMk/>
            <pc:sldMk cId="826636422" sldId="311"/>
            <ac:spMk id="3" creationId="{00000000-0000-0000-0000-000000000000}"/>
          </ac:spMkLst>
        </pc:spChg>
      </pc:sldChg>
      <pc:sldChg chg="addSp delSp modSp">
        <pc:chgData name="Xiaoguang Ma" userId="328e552e-1f49-480d-a6ed-d65093135f6d" providerId="ADAL" clId="{DD6F750C-07AD-4521-9A1B-FE0A818DCFF4}" dt="2018-12-09T05:02:39.849" v="2951" actId="20577"/>
        <pc:sldMkLst>
          <pc:docMk/>
          <pc:sldMk cId="4075302470" sldId="312"/>
        </pc:sldMkLst>
        <pc:spChg chg="mod">
          <ac:chgData name="Xiaoguang Ma" userId="328e552e-1f49-480d-a6ed-d65093135f6d" providerId="ADAL" clId="{DD6F750C-07AD-4521-9A1B-FE0A818DCFF4}" dt="2018-12-09T04:33:24.645" v="1315" actId="20577"/>
          <ac:spMkLst>
            <pc:docMk/>
            <pc:sldMk cId="4075302470" sldId="312"/>
            <ac:spMk id="2" creationId="{00000000-0000-0000-0000-000000000000}"/>
          </ac:spMkLst>
        </pc:spChg>
        <pc:spChg chg="add del mod">
          <ac:chgData name="Xiaoguang Ma" userId="328e552e-1f49-480d-a6ed-d65093135f6d" providerId="ADAL" clId="{DD6F750C-07AD-4521-9A1B-FE0A818DCFF4}" dt="2018-12-09T04:34:18.123" v="1392" actId="478"/>
          <ac:spMkLst>
            <pc:docMk/>
            <pc:sldMk cId="4075302470" sldId="312"/>
            <ac:spMk id="4" creationId="{AA57468A-47C0-4D50-983D-35D5677CFC24}"/>
          </ac:spMkLst>
        </pc:spChg>
        <pc:spChg chg="del">
          <ac:chgData name="Xiaoguang Ma" userId="328e552e-1f49-480d-a6ed-d65093135f6d" providerId="ADAL" clId="{DD6F750C-07AD-4521-9A1B-FE0A818DCFF4}" dt="2018-12-09T04:34:12.718" v="1389" actId="478"/>
          <ac:spMkLst>
            <pc:docMk/>
            <pc:sldMk cId="4075302470" sldId="312"/>
            <ac:spMk id="5" creationId="{00000000-0000-0000-0000-000000000000}"/>
          </ac:spMkLst>
        </pc:spChg>
        <pc:spChg chg="add mod">
          <ac:chgData name="Xiaoguang Ma" userId="328e552e-1f49-480d-a6ed-d65093135f6d" providerId="ADAL" clId="{DD6F750C-07AD-4521-9A1B-FE0A818DCFF4}" dt="2018-12-09T05:02:39.849" v="2951" actId="20577"/>
          <ac:spMkLst>
            <pc:docMk/>
            <pc:sldMk cId="4075302470" sldId="312"/>
            <ac:spMk id="7" creationId="{B7A78728-5E42-4096-96D1-28C79DB9E12B}"/>
          </ac:spMkLst>
        </pc:spChg>
        <pc:picChg chg="del">
          <ac:chgData name="Xiaoguang Ma" userId="328e552e-1f49-480d-a6ed-d65093135f6d" providerId="ADAL" clId="{DD6F750C-07AD-4521-9A1B-FE0A818DCFF4}" dt="2018-12-09T04:34:20.456" v="1393" actId="478"/>
          <ac:picMkLst>
            <pc:docMk/>
            <pc:sldMk cId="4075302470" sldId="312"/>
            <ac:picMk id="6" creationId="{00000000-0000-0000-0000-000000000000}"/>
          </ac:picMkLst>
        </pc:picChg>
      </pc:sldChg>
      <pc:sldChg chg="addSp delSp modSp">
        <pc:chgData name="Xiaoguang Ma" userId="328e552e-1f49-480d-a6ed-d65093135f6d" providerId="ADAL" clId="{DD6F750C-07AD-4521-9A1B-FE0A818DCFF4}" dt="2018-12-09T05:02:15.441" v="2925" actId="20577"/>
        <pc:sldMkLst>
          <pc:docMk/>
          <pc:sldMk cId="2942259847" sldId="313"/>
        </pc:sldMkLst>
        <pc:spChg chg="mod">
          <ac:chgData name="Xiaoguang Ma" userId="328e552e-1f49-480d-a6ed-d65093135f6d" providerId="ADAL" clId="{DD6F750C-07AD-4521-9A1B-FE0A818DCFF4}" dt="2018-12-09T04:32:54.825" v="1300" actId="20577"/>
          <ac:spMkLst>
            <pc:docMk/>
            <pc:sldMk cId="2942259847" sldId="313"/>
            <ac:spMk id="2" creationId="{00000000-0000-0000-0000-000000000000}"/>
          </ac:spMkLst>
        </pc:spChg>
        <pc:spChg chg="add mod">
          <ac:chgData name="Xiaoguang Ma" userId="328e552e-1f49-480d-a6ed-d65093135f6d" providerId="ADAL" clId="{DD6F750C-07AD-4521-9A1B-FE0A818DCFF4}" dt="2018-12-09T05:02:15.441" v="2925" actId="20577"/>
          <ac:spMkLst>
            <pc:docMk/>
            <pc:sldMk cId="2942259847" sldId="313"/>
            <ac:spMk id="6" creationId="{46C1515A-9A23-4EF8-9358-C5FB2F7B3314}"/>
          </ac:spMkLst>
        </pc:spChg>
        <pc:picChg chg="del mod">
          <ac:chgData name="Xiaoguang Ma" userId="328e552e-1f49-480d-a6ed-d65093135f6d" providerId="ADAL" clId="{DD6F750C-07AD-4521-9A1B-FE0A818DCFF4}" dt="2018-12-09T04:29:37.454" v="992" actId="478"/>
          <ac:picMkLst>
            <pc:docMk/>
            <pc:sldMk cId="2942259847" sldId="313"/>
            <ac:picMk id="4" creationId="{00000000-0000-0000-0000-000000000000}"/>
          </ac:picMkLst>
        </pc:picChg>
        <pc:picChg chg="del">
          <ac:chgData name="Xiaoguang Ma" userId="328e552e-1f49-480d-a6ed-d65093135f6d" providerId="ADAL" clId="{DD6F750C-07AD-4521-9A1B-FE0A818DCFF4}" dt="2018-12-09T04:29:35.265" v="990" actId="478"/>
          <ac:picMkLst>
            <pc:docMk/>
            <pc:sldMk cId="2942259847" sldId="313"/>
            <ac:picMk id="5" creationId="{00000000-0000-0000-0000-000000000000}"/>
          </ac:picMkLst>
        </pc:picChg>
      </pc:sldChg>
      <pc:sldChg chg="delSp modSp">
        <pc:chgData name="Xiaoguang Ma" userId="328e552e-1f49-480d-a6ed-d65093135f6d" providerId="ADAL" clId="{DD6F750C-07AD-4521-9A1B-FE0A818DCFF4}" dt="2018-12-09T05:03:08.064" v="2957" actId="20577"/>
        <pc:sldMkLst>
          <pc:docMk/>
          <pc:sldMk cId="4081174574" sldId="314"/>
        </pc:sldMkLst>
        <pc:spChg chg="mod">
          <ac:chgData name="Xiaoguang Ma" userId="328e552e-1f49-480d-a6ed-d65093135f6d" providerId="ADAL" clId="{DD6F750C-07AD-4521-9A1B-FE0A818DCFF4}" dt="2018-12-09T04:35:24.873" v="1450" actId="20577"/>
          <ac:spMkLst>
            <pc:docMk/>
            <pc:sldMk cId="4081174574" sldId="314"/>
            <ac:spMk id="2" creationId="{00000000-0000-0000-0000-000000000000}"/>
          </ac:spMkLst>
        </pc:spChg>
        <pc:spChg chg="mod">
          <ac:chgData name="Xiaoguang Ma" userId="328e552e-1f49-480d-a6ed-d65093135f6d" providerId="ADAL" clId="{DD6F750C-07AD-4521-9A1B-FE0A818DCFF4}" dt="2018-12-09T05:03:08.064" v="2957" actId="20577"/>
          <ac:spMkLst>
            <pc:docMk/>
            <pc:sldMk cId="4081174574" sldId="314"/>
            <ac:spMk id="3" creationId="{00000000-0000-0000-0000-000000000000}"/>
          </ac:spMkLst>
        </pc:spChg>
        <pc:picChg chg="del">
          <ac:chgData name="Xiaoguang Ma" userId="328e552e-1f49-480d-a6ed-d65093135f6d" providerId="ADAL" clId="{DD6F750C-07AD-4521-9A1B-FE0A818DCFF4}" dt="2018-12-09T04:35:27.952" v="1451" actId="478"/>
          <ac:picMkLst>
            <pc:docMk/>
            <pc:sldMk cId="4081174574" sldId="314"/>
            <ac:picMk id="4" creationId="{00000000-0000-0000-0000-000000000000}"/>
          </ac:picMkLst>
        </pc:picChg>
        <pc:picChg chg="del">
          <ac:chgData name="Xiaoguang Ma" userId="328e552e-1f49-480d-a6ed-d65093135f6d" providerId="ADAL" clId="{DD6F750C-07AD-4521-9A1B-FE0A818DCFF4}" dt="2018-12-09T04:35:39.992" v="1470" actId="478"/>
          <ac:picMkLst>
            <pc:docMk/>
            <pc:sldMk cId="4081174574" sldId="314"/>
            <ac:picMk id="5" creationId="{00000000-0000-0000-0000-000000000000}"/>
          </ac:picMkLst>
        </pc:picChg>
        <pc:picChg chg="del">
          <ac:chgData name="Xiaoguang Ma" userId="328e552e-1f49-480d-a6ed-d65093135f6d" providerId="ADAL" clId="{DD6F750C-07AD-4521-9A1B-FE0A818DCFF4}" dt="2018-12-09T04:35:41.778" v="1471" actId="478"/>
          <ac:picMkLst>
            <pc:docMk/>
            <pc:sldMk cId="4081174574" sldId="314"/>
            <ac:picMk id="6" creationId="{00000000-0000-0000-0000-000000000000}"/>
          </ac:picMkLst>
        </pc:picChg>
      </pc:sldChg>
      <pc:sldChg chg="del">
        <pc:chgData name="Xiaoguang Ma" userId="328e552e-1f49-480d-a6ed-d65093135f6d" providerId="ADAL" clId="{DD6F750C-07AD-4521-9A1B-FE0A818DCFF4}" dt="2018-12-09T04:36:10.991" v="1491" actId="2696"/>
        <pc:sldMkLst>
          <pc:docMk/>
          <pc:sldMk cId="1290202184" sldId="315"/>
        </pc:sldMkLst>
      </pc:sldChg>
      <pc:sldChg chg="modSp add">
        <pc:chgData name="Xiaoguang Ma" userId="328e552e-1f49-480d-a6ed-d65093135f6d" providerId="ADAL" clId="{DD6F750C-07AD-4521-9A1B-FE0A818DCFF4}" dt="2018-12-09T04:36:48.482" v="1531" actId="20577"/>
        <pc:sldMkLst>
          <pc:docMk/>
          <pc:sldMk cId="2471498669" sldId="315"/>
        </pc:sldMkLst>
        <pc:spChg chg="mod">
          <ac:chgData name="Xiaoguang Ma" userId="328e552e-1f49-480d-a6ed-d65093135f6d" providerId="ADAL" clId="{DD6F750C-07AD-4521-9A1B-FE0A818DCFF4}" dt="2018-12-09T04:36:43.311" v="1521" actId="20577"/>
          <ac:spMkLst>
            <pc:docMk/>
            <pc:sldMk cId="2471498669" sldId="315"/>
            <ac:spMk id="2" creationId="{C9C14279-6E63-49D1-A630-2320112FC2D9}"/>
          </ac:spMkLst>
        </pc:spChg>
        <pc:spChg chg="mod">
          <ac:chgData name="Xiaoguang Ma" userId="328e552e-1f49-480d-a6ed-d65093135f6d" providerId="ADAL" clId="{DD6F750C-07AD-4521-9A1B-FE0A818DCFF4}" dt="2018-12-09T04:36:48.482" v="1531" actId="20577"/>
          <ac:spMkLst>
            <pc:docMk/>
            <pc:sldMk cId="2471498669" sldId="315"/>
            <ac:spMk id="3" creationId="{2FC3ADC0-57CF-41BD-9375-6ED134198108}"/>
          </ac:spMkLst>
        </pc:spChg>
      </pc:sldChg>
      <pc:sldChg chg="del">
        <pc:chgData name="Xiaoguang Ma" userId="328e552e-1f49-480d-a6ed-d65093135f6d" providerId="ADAL" clId="{DD6F750C-07AD-4521-9A1B-FE0A818DCFF4}" dt="2018-12-09T04:36:11.002" v="1492" actId="2696"/>
        <pc:sldMkLst>
          <pc:docMk/>
          <pc:sldMk cId="2004226620" sldId="316"/>
        </pc:sldMkLst>
      </pc:sldChg>
      <pc:sldChg chg="del">
        <pc:chgData name="Xiaoguang Ma" userId="328e552e-1f49-480d-a6ed-d65093135f6d" providerId="ADAL" clId="{DD6F750C-07AD-4521-9A1B-FE0A818DCFF4}" dt="2018-12-09T04:36:11.010" v="1493" actId="2696"/>
        <pc:sldMkLst>
          <pc:docMk/>
          <pc:sldMk cId="1103292074" sldId="317"/>
        </pc:sldMkLst>
      </pc:sldChg>
      <pc:sldChg chg="del">
        <pc:chgData name="Xiaoguang Ma" userId="328e552e-1f49-480d-a6ed-d65093135f6d" providerId="ADAL" clId="{DD6F750C-07AD-4521-9A1B-FE0A818DCFF4}" dt="2018-12-09T04:36:11.039" v="1496" actId="2696"/>
        <pc:sldMkLst>
          <pc:docMk/>
          <pc:sldMk cId="614625251" sldId="318"/>
        </pc:sldMkLst>
      </pc:sldChg>
      <pc:sldChg chg="del">
        <pc:chgData name="Xiaoguang Ma" userId="328e552e-1f49-480d-a6ed-d65093135f6d" providerId="ADAL" clId="{DD6F750C-07AD-4521-9A1B-FE0A818DCFF4}" dt="2018-12-09T04:36:11.029" v="1495" actId="2696"/>
        <pc:sldMkLst>
          <pc:docMk/>
          <pc:sldMk cId="1704379342" sldId="319"/>
        </pc:sldMkLst>
      </pc:sldChg>
      <pc:sldChg chg="del">
        <pc:chgData name="Xiaoguang Ma" userId="328e552e-1f49-480d-a6ed-d65093135f6d" providerId="ADAL" clId="{DD6F750C-07AD-4521-9A1B-FE0A818DCFF4}" dt="2018-12-09T04:36:11.020" v="1494" actId="2696"/>
        <pc:sldMkLst>
          <pc:docMk/>
          <pc:sldMk cId="2585264523" sldId="320"/>
        </pc:sldMkLst>
      </pc:sldChg>
      <pc:sldChg chg="del">
        <pc:chgData name="Xiaoguang Ma" userId="328e552e-1f49-480d-a6ed-d65093135f6d" providerId="ADAL" clId="{DD6F750C-07AD-4521-9A1B-FE0A818DCFF4}" dt="2018-12-09T04:36:11.045" v="1497" actId="2696"/>
        <pc:sldMkLst>
          <pc:docMk/>
          <pc:sldMk cId="3846996170" sldId="321"/>
        </pc:sldMkLst>
      </pc:sldChg>
      <pc:sldChg chg="del">
        <pc:chgData name="Xiaoguang Ma" userId="328e552e-1f49-480d-a6ed-d65093135f6d" providerId="ADAL" clId="{DD6F750C-07AD-4521-9A1B-FE0A818DCFF4}" dt="2018-12-09T04:36:11.054" v="1498" actId="2696"/>
        <pc:sldMkLst>
          <pc:docMk/>
          <pc:sldMk cId="3751823605" sldId="322"/>
        </pc:sldMkLst>
      </pc:sldChg>
      <pc:sldChg chg="del">
        <pc:chgData name="Xiaoguang Ma" userId="328e552e-1f49-480d-a6ed-d65093135f6d" providerId="ADAL" clId="{DD6F750C-07AD-4521-9A1B-FE0A818DCFF4}" dt="2018-12-09T04:36:11.068" v="1500" actId="2696"/>
        <pc:sldMkLst>
          <pc:docMk/>
          <pc:sldMk cId="1035116594" sldId="323"/>
        </pc:sldMkLst>
      </pc:sldChg>
      <pc:sldChg chg="del">
        <pc:chgData name="Xiaoguang Ma" userId="328e552e-1f49-480d-a6ed-d65093135f6d" providerId="ADAL" clId="{DD6F750C-07AD-4521-9A1B-FE0A818DCFF4}" dt="2018-12-09T04:36:11.074" v="1501" actId="2696"/>
        <pc:sldMkLst>
          <pc:docMk/>
          <pc:sldMk cId="3765917664" sldId="324"/>
        </pc:sldMkLst>
      </pc:sldChg>
      <pc:sldChg chg="del">
        <pc:chgData name="Xiaoguang Ma" userId="328e552e-1f49-480d-a6ed-d65093135f6d" providerId="ADAL" clId="{DD6F750C-07AD-4521-9A1B-FE0A818DCFF4}" dt="2018-12-09T04:36:11.089" v="1503" actId="2696"/>
        <pc:sldMkLst>
          <pc:docMk/>
          <pc:sldMk cId="2570546642" sldId="325"/>
        </pc:sldMkLst>
      </pc:sldChg>
      <pc:sldChg chg="del">
        <pc:chgData name="Xiaoguang Ma" userId="328e552e-1f49-480d-a6ed-d65093135f6d" providerId="ADAL" clId="{DD6F750C-07AD-4521-9A1B-FE0A818DCFF4}" dt="2018-12-09T04:36:11.096" v="1504" actId="2696"/>
        <pc:sldMkLst>
          <pc:docMk/>
          <pc:sldMk cId="3816942603" sldId="326"/>
        </pc:sldMkLst>
      </pc:sldChg>
      <pc:sldChg chg="del">
        <pc:chgData name="Xiaoguang Ma" userId="328e552e-1f49-480d-a6ed-d65093135f6d" providerId="ADAL" clId="{DD6F750C-07AD-4521-9A1B-FE0A818DCFF4}" dt="2018-12-09T04:36:11.107" v="1505" actId="2696"/>
        <pc:sldMkLst>
          <pc:docMk/>
          <pc:sldMk cId="2780607377" sldId="327"/>
        </pc:sldMkLst>
      </pc:sldChg>
      <pc:sldChg chg="del">
        <pc:chgData name="Xiaoguang Ma" userId="328e552e-1f49-480d-a6ed-d65093135f6d" providerId="ADAL" clId="{DD6F750C-07AD-4521-9A1B-FE0A818DCFF4}" dt="2018-12-09T04:36:11.124" v="1507" actId="2696"/>
        <pc:sldMkLst>
          <pc:docMk/>
          <pc:sldMk cId="2984345165" sldId="328"/>
        </pc:sldMkLst>
      </pc:sldChg>
      <pc:sldChg chg="del">
        <pc:chgData name="Xiaoguang Ma" userId="328e552e-1f49-480d-a6ed-d65093135f6d" providerId="ADAL" clId="{DD6F750C-07AD-4521-9A1B-FE0A818DCFF4}" dt="2018-12-09T04:36:11.060" v="1499" actId="2696"/>
        <pc:sldMkLst>
          <pc:docMk/>
          <pc:sldMk cId="2078265434" sldId="329"/>
        </pc:sldMkLst>
      </pc:sldChg>
      <pc:sldChg chg="del">
        <pc:chgData name="Xiaoguang Ma" userId="328e552e-1f49-480d-a6ed-d65093135f6d" providerId="ADAL" clId="{DD6F750C-07AD-4521-9A1B-FE0A818DCFF4}" dt="2018-12-09T04:36:11.080" v="1502" actId="2696"/>
        <pc:sldMkLst>
          <pc:docMk/>
          <pc:sldMk cId="827471497" sldId="330"/>
        </pc:sldMkLst>
      </pc:sldChg>
      <pc:sldChg chg="del">
        <pc:chgData name="Xiaoguang Ma" userId="328e552e-1f49-480d-a6ed-d65093135f6d" providerId="ADAL" clId="{DD6F750C-07AD-4521-9A1B-FE0A818DCFF4}" dt="2018-12-09T04:36:11.118" v="1506" actId="2696"/>
        <pc:sldMkLst>
          <pc:docMk/>
          <pc:sldMk cId="3657739470" sldId="331"/>
        </pc:sldMkLst>
      </pc:sldChg>
      <pc:sldChg chg="del">
        <pc:chgData name="Xiaoguang Ma" userId="328e552e-1f49-480d-a6ed-d65093135f6d" providerId="ADAL" clId="{DD6F750C-07AD-4521-9A1B-FE0A818DCFF4}" dt="2018-12-09T04:36:11.135" v="1508" actId="2696"/>
        <pc:sldMkLst>
          <pc:docMk/>
          <pc:sldMk cId="1058090933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3677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304800"/>
            <a:ext cx="5131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</a:rPr>
              <a:t>Software </a:t>
            </a:r>
            <a:r>
              <a:rPr lang="en-US" sz="25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</a:rPr>
              <a:t>Engineering</a:t>
            </a:r>
          </a:p>
          <a:p>
            <a:r>
              <a:rPr lang="en-US" sz="25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</a:rPr>
              <a:t>University</a:t>
            </a:r>
            <a:r>
              <a:rPr lang="en-US" sz="250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</a:rPr>
              <a:t> of Wisconsin - Platteville</a:t>
            </a:r>
            <a:endParaRPr lang="en-US" sz="2500" dirty="0">
              <a:solidFill>
                <a:schemeClr val="accent6">
                  <a:lumMod val="40000"/>
                  <a:lumOff val="60000"/>
                </a:scheme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EA5316"/>
              </a:buClr>
              <a:buFont typeface="Wingdings" pitchFamily="2" charset="2"/>
              <a:buChar char="§"/>
              <a:defRPr/>
            </a:lvl1pPr>
            <a:lvl2pPr marL="914400" indent="-457200">
              <a:buClr>
                <a:schemeClr val="tx2">
                  <a:lumMod val="75000"/>
                </a:schemeClr>
              </a:buClr>
              <a:buFont typeface="Calibri" pitchFamily="34" charset="0"/>
              <a:buChar char="—"/>
              <a:defRPr/>
            </a:lvl2pPr>
            <a:lvl3pPr marL="1143000" indent="-228600">
              <a:buClr>
                <a:srgbClr val="EA5316"/>
              </a:buClr>
              <a:buSzPct val="60000"/>
              <a:buFont typeface="Wingdings" pitchFamily="2" charset="2"/>
              <a:buChar char="q"/>
              <a:defRPr/>
            </a:lvl3pPr>
            <a:lvl4pPr marL="1600200" indent="-2286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EA5316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408" y="285750"/>
            <a:ext cx="762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075" y="228600"/>
            <a:ext cx="75787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Britannic 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SE 3330 </a:t>
            </a:r>
            <a:r>
              <a:rPr lang="en-US" sz="4000" dirty="0" smtClean="0"/>
              <a:t>Course Project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>Chat App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6858000" cy="1295400"/>
          </a:xfrm>
        </p:spPr>
        <p:txBody>
          <a:bodyPr/>
          <a:lstStyle/>
          <a:p>
            <a:r>
              <a:rPr lang="en-US" sz="2400" dirty="0"/>
              <a:t>Group </a:t>
            </a:r>
            <a:r>
              <a:rPr lang="en-US" sz="2400" dirty="0" smtClean="0"/>
              <a:t>Name: Null Reference Exception</a:t>
            </a:r>
            <a:endParaRPr lang="en-US" sz="2400" dirty="0"/>
          </a:p>
          <a:p>
            <a:r>
              <a:rPr lang="en-US" sz="2400" dirty="0" smtClean="0"/>
              <a:t>Liam Crain, Austin Fitzgerald, Mitch Vance, Ryan Wolff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Jira Board</a:t>
            </a:r>
          </a:p>
          <a:p>
            <a:r>
              <a:rPr lang="en-US" dirty="0" smtClean="0"/>
              <a:t>Scenario</a:t>
            </a:r>
          </a:p>
          <a:p>
            <a:r>
              <a:rPr lang="en-US" dirty="0" smtClean="0"/>
              <a:t>Known Bugs</a:t>
            </a:r>
          </a:p>
          <a:p>
            <a:r>
              <a:rPr lang="en-US" dirty="0" smtClean="0"/>
              <a:t>Test Coverage</a:t>
            </a:r>
          </a:p>
          <a:p>
            <a:r>
              <a:rPr lang="en-US" dirty="0" smtClean="0"/>
              <a:t>Issues Encountered</a:t>
            </a:r>
          </a:p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648199"/>
          </a:xfrm>
          <a:noFill/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1" y="2108520"/>
            <a:ext cx="7196138" cy="36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user</a:t>
            </a:r>
          </a:p>
          <a:p>
            <a:r>
              <a:rPr lang="en-US" dirty="0" smtClean="0"/>
              <a:t>Login user</a:t>
            </a:r>
          </a:p>
          <a:p>
            <a:r>
              <a:rPr lang="en-US" dirty="0" smtClean="0"/>
              <a:t>Logout user</a:t>
            </a:r>
          </a:p>
          <a:p>
            <a:r>
              <a:rPr lang="en-US" dirty="0" smtClean="0"/>
              <a:t>Create chatroom</a:t>
            </a:r>
          </a:p>
          <a:p>
            <a:r>
              <a:rPr lang="en-US" dirty="0" smtClean="0"/>
              <a:t>Join chatroom</a:t>
            </a:r>
          </a:p>
          <a:p>
            <a:r>
              <a:rPr lang="en-US" dirty="0" smtClean="0"/>
              <a:t>Send message</a:t>
            </a:r>
          </a:p>
          <a:p>
            <a:r>
              <a:rPr lang="en-US" dirty="0" smtClean="0"/>
              <a:t>Receive message</a:t>
            </a:r>
          </a:p>
          <a:p>
            <a:r>
              <a:rPr lang="en-US" dirty="0" smtClean="0"/>
              <a:t>Change theme</a:t>
            </a:r>
          </a:p>
          <a:p>
            <a:r>
              <a:rPr lang="en-US" dirty="0" smtClean="0"/>
              <a:t>Undo theme/chatroom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Bugs:</a:t>
            </a:r>
          </a:p>
          <a:p>
            <a:pPr lvl="1"/>
            <a:r>
              <a:rPr lang="en-US" dirty="0" smtClean="0"/>
              <a:t>Showing newly created chatrooms for all logged in users</a:t>
            </a:r>
          </a:p>
          <a:p>
            <a:pPr lvl="1"/>
            <a:r>
              <a:rPr lang="en-US" dirty="0" smtClean="0"/>
              <a:t>Sent hashed passwords into chatrooms when password was incorrect</a:t>
            </a:r>
          </a:p>
          <a:p>
            <a:r>
              <a:rPr lang="en-US" dirty="0" smtClean="0"/>
              <a:t>Current Bugs:</a:t>
            </a:r>
          </a:p>
          <a:p>
            <a:pPr lvl="1"/>
            <a:r>
              <a:rPr lang="en-US" dirty="0" smtClean="0"/>
              <a:t>None found to date</a:t>
            </a:r>
          </a:p>
        </p:txBody>
      </p:sp>
    </p:spTree>
    <p:extLst>
      <p:ext uri="{BB962C8B-B14F-4D97-AF65-F5344CB8AC3E}">
        <p14:creationId xmlns:p14="http://schemas.microsoft.com/office/powerpoint/2010/main" val="31047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Client Coverage</a:t>
            </a:r>
          </a:p>
          <a:p>
            <a:pPr lvl="1"/>
            <a:r>
              <a:rPr lang="en-US" dirty="0" smtClean="0"/>
              <a:t>4.19%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4223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A531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A5316"/>
              </a:buClr>
              <a:buSzPct val="60000"/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A5316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Server Coverage</a:t>
            </a:r>
          </a:p>
          <a:p>
            <a:pPr lvl="1"/>
            <a:r>
              <a:rPr lang="en-US" dirty="0" smtClean="0"/>
              <a:t>8.82%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572" y="3048000"/>
            <a:ext cx="82322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A531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A5316"/>
              </a:buClr>
              <a:buSzPct val="60000"/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A5316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Major coverage issues:</a:t>
            </a:r>
          </a:p>
          <a:p>
            <a:pPr lvl="1"/>
            <a:r>
              <a:rPr lang="en-US" dirty="0" err="1" smtClean="0"/>
              <a:t>NetworkStream</a:t>
            </a:r>
            <a:r>
              <a:rPr lang="en-US" dirty="0" smtClean="0"/>
              <a:t> and database are unreasonable to unit test due to excess architecture needed</a:t>
            </a:r>
          </a:p>
          <a:p>
            <a:pPr lvl="1"/>
            <a:r>
              <a:rPr lang="en-US" dirty="0" smtClean="0"/>
              <a:t>Focus of the project is on data transfer</a:t>
            </a:r>
          </a:p>
          <a:p>
            <a:pPr lvl="1"/>
            <a:r>
              <a:rPr lang="en-US" dirty="0" smtClean="0"/>
              <a:t>UI components should not be tested</a:t>
            </a:r>
          </a:p>
        </p:txBody>
      </p:sp>
    </p:spTree>
    <p:extLst>
      <p:ext uri="{BB962C8B-B14F-4D97-AF65-F5344CB8AC3E}">
        <p14:creationId xmlns:p14="http://schemas.microsoft.com/office/powerpoint/2010/main" val="1339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SQL server</a:t>
            </a:r>
          </a:p>
          <a:p>
            <a:r>
              <a:rPr lang="en-US" dirty="0" smtClean="0"/>
              <a:t>Network synchronization</a:t>
            </a:r>
          </a:p>
          <a:p>
            <a:r>
              <a:rPr lang="en-US" dirty="0" err="1" smtClean="0"/>
              <a:t>WinForms</a:t>
            </a:r>
            <a:r>
              <a:rPr lang="en-US" dirty="0" smtClean="0"/>
              <a:t> not supporting resizable forms</a:t>
            </a:r>
          </a:p>
          <a:p>
            <a:r>
              <a:rPr lang="en-US" dirty="0" smtClean="0"/>
              <a:t>Unit test coverage for server, </a:t>
            </a:r>
            <a:r>
              <a:rPr lang="en-US" dirty="0" err="1" smtClean="0"/>
              <a:t>databridges</a:t>
            </a:r>
            <a:r>
              <a:rPr lang="en-US" dirty="0" smtClean="0"/>
              <a:t>, and client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tasks based on ability</a:t>
            </a:r>
          </a:p>
          <a:p>
            <a:r>
              <a:rPr lang="en-US" dirty="0" smtClean="0"/>
              <a:t>Teamwork </a:t>
            </a:r>
          </a:p>
          <a:p>
            <a:r>
              <a:rPr lang="en-US" dirty="0" smtClean="0"/>
              <a:t>C# programming language</a:t>
            </a:r>
          </a:p>
          <a:p>
            <a:r>
              <a:rPr lang="en-US" dirty="0" smtClean="0"/>
              <a:t>Prioritizing tasks</a:t>
            </a:r>
          </a:p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Layered architecture</a:t>
            </a:r>
          </a:p>
          <a:p>
            <a:r>
              <a:rPr lang="en-US" dirty="0" smtClean="0"/>
              <a:t>Handling changing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331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2436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 2930 Lec 1" id="{A08EED92-0A01-401C-8BBC-AEE073B6DAB1}" vid="{9CE0BA03-1912-4293-BBB2-5448DFDDE5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 2930 Lec 1</Template>
  <TotalTime>844</TotalTime>
  <Words>175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Britannic Bold</vt:lpstr>
      <vt:lpstr>Calibri</vt:lpstr>
      <vt:lpstr>Courier New</vt:lpstr>
      <vt:lpstr>Wingdings</vt:lpstr>
      <vt:lpstr>uwp</vt:lpstr>
      <vt:lpstr>SE 3330 Course Project Chat App</vt:lpstr>
      <vt:lpstr>Summary</vt:lpstr>
      <vt:lpstr>Jira Board</vt:lpstr>
      <vt:lpstr>Scenario</vt:lpstr>
      <vt:lpstr>Known Bugs</vt:lpstr>
      <vt:lpstr>Test Coverage</vt:lpstr>
      <vt:lpstr>Issues Encountered </vt:lpstr>
      <vt:lpstr>Lessons Learned</vt:lpstr>
      <vt:lpstr>Thank You!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Electric Circuits</dc:title>
  <dc:creator>Xiaoguang Ma</dc:creator>
  <cp:lastModifiedBy>Liam P Crain</cp:lastModifiedBy>
  <cp:revision>60</cp:revision>
  <dcterms:created xsi:type="dcterms:W3CDTF">2018-09-11T17:09:30Z</dcterms:created>
  <dcterms:modified xsi:type="dcterms:W3CDTF">2019-05-08T01:03:15Z</dcterms:modified>
</cp:coreProperties>
</file>