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689"/>
  </p:normalViewPr>
  <p:slideViewPr>
    <p:cSldViewPr snapToGrid="0">
      <p:cViewPr varScale="1">
        <p:scale>
          <a:sx n="130" d="100"/>
          <a:sy n="13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64E77-848B-DD58-27DD-4EBB38725456}"/>
              </a:ext>
            </a:extLst>
          </p:cNvPr>
          <p:cNvSpPr/>
          <p:nvPr/>
        </p:nvSpPr>
        <p:spPr>
          <a:xfrm>
            <a:off x="3006083" y="2673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into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101460" y="2652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65449" y="1066805"/>
            <a:ext cx="1849177" cy="132285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FB21E11A-5E05-DC1C-B4D1-D69BF63BC7D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789619" y="3006820"/>
            <a:ext cx="440732" cy="1627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49742" y="6907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into CPU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1441447" y="1641723"/>
            <a:ext cx="3371418" cy="189947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956214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823304" y="1247490"/>
            <a:ext cx="2457584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943BB-B8A6-B7FB-3ABD-809039250ACD}"/>
              </a:ext>
            </a:extLst>
          </p:cNvPr>
          <p:cNvSpPr/>
          <p:nvPr/>
        </p:nvSpPr>
        <p:spPr>
          <a:xfrm>
            <a:off x="3249743" y="946379"/>
            <a:ext cx="2089174" cy="247936"/>
          </a:xfrm>
          <a:custGeom>
            <a:avLst/>
            <a:gdLst>
              <a:gd name="connsiteX0" fmla="*/ 0 w 2089174"/>
              <a:gd name="connsiteY0" fmla="*/ 0 h 247936"/>
              <a:gd name="connsiteX1" fmla="*/ 738175 w 2089174"/>
              <a:gd name="connsiteY1" fmla="*/ 0 h 247936"/>
              <a:gd name="connsiteX2" fmla="*/ 1455458 w 2089174"/>
              <a:gd name="connsiteY2" fmla="*/ 0 h 247936"/>
              <a:gd name="connsiteX3" fmla="*/ 2089174 w 2089174"/>
              <a:gd name="connsiteY3" fmla="*/ 0 h 247936"/>
              <a:gd name="connsiteX4" fmla="*/ 2089174 w 2089174"/>
              <a:gd name="connsiteY4" fmla="*/ 247936 h 247936"/>
              <a:gd name="connsiteX5" fmla="*/ 1434566 w 2089174"/>
              <a:gd name="connsiteY5" fmla="*/ 247936 h 247936"/>
              <a:gd name="connsiteX6" fmla="*/ 738175 w 2089174"/>
              <a:gd name="connsiteY6" fmla="*/ 247936 h 247936"/>
              <a:gd name="connsiteX7" fmla="*/ 0 w 2089174"/>
              <a:gd name="connsiteY7" fmla="*/ 247936 h 247936"/>
              <a:gd name="connsiteX8" fmla="*/ 0 w 2089174"/>
              <a:gd name="connsiteY8" fmla="*/ 0 h 2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174" h="247936" fill="none" extrusionOk="0">
                <a:moveTo>
                  <a:pt x="0" y="0"/>
                </a:moveTo>
                <a:cubicBezTo>
                  <a:pt x="319199" y="25158"/>
                  <a:pt x="425259" y="-3538"/>
                  <a:pt x="738175" y="0"/>
                </a:cubicBezTo>
                <a:cubicBezTo>
                  <a:pt x="1051092" y="3538"/>
                  <a:pt x="1259226" y="33945"/>
                  <a:pt x="1455458" y="0"/>
                </a:cubicBezTo>
                <a:cubicBezTo>
                  <a:pt x="1651690" y="-33945"/>
                  <a:pt x="1790183" y="-12672"/>
                  <a:pt x="2089174" y="0"/>
                </a:cubicBezTo>
                <a:cubicBezTo>
                  <a:pt x="2098681" y="123467"/>
                  <a:pt x="2090992" y="124590"/>
                  <a:pt x="2089174" y="247936"/>
                </a:cubicBezTo>
                <a:cubicBezTo>
                  <a:pt x="1908078" y="226201"/>
                  <a:pt x="1746567" y="230865"/>
                  <a:pt x="1434566" y="247936"/>
                </a:cubicBezTo>
                <a:cubicBezTo>
                  <a:pt x="1122565" y="265007"/>
                  <a:pt x="1032640" y="252235"/>
                  <a:pt x="738175" y="247936"/>
                </a:cubicBezTo>
                <a:cubicBezTo>
                  <a:pt x="443710" y="243637"/>
                  <a:pt x="352581" y="260115"/>
                  <a:pt x="0" y="247936"/>
                </a:cubicBezTo>
                <a:cubicBezTo>
                  <a:pt x="2093" y="193031"/>
                  <a:pt x="3636" y="63140"/>
                  <a:pt x="0" y="0"/>
                </a:cubicBezTo>
                <a:close/>
              </a:path>
              <a:path w="2089174" h="247936" stroke="0" extrusionOk="0">
                <a:moveTo>
                  <a:pt x="0" y="0"/>
                </a:moveTo>
                <a:cubicBezTo>
                  <a:pt x="161538" y="30812"/>
                  <a:pt x="515527" y="33282"/>
                  <a:pt x="675500" y="0"/>
                </a:cubicBezTo>
                <a:cubicBezTo>
                  <a:pt x="835473" y="-33282"/>
                  <a:pt x="1066292" y="1902"/>
                  <a:pt x="1309216" y="0"/>
                </a:cubicBezTo>
                <a:cubicBezTo>
                  <a:pt x="1552140" y="-1902"/>
                  <a:pt x="1896471" y="-1764"/>
                  <a:pt x="2089174" y="0"/>
                </a:cubicBezTo>
                <a:cubicBezTo>
                  <a:pt x="2097799" y="89466"/>
                  <a:pt x="2096403" y="146197"/>
                  <a:pt x="2089174" y="247936"/>
                </a:cubicBezTo>
                <a:cubicBezTo>
                  <a:pt x="1942691" y="251460"/>
                  <a:pt x="1694023" y="269007"/>
                  <a:pt x="1434566" y="247936"/>
                </a:cubicBezTo>
                <a:cubicBezTo>
                  <a:pt x="1175109" y="226865"/>
                  <a:pt x="969400" y="269428"/>
                  <a:pt x="696391" y="247936"/>
                </a:cubicBezTo>
                <a:cubicBezTo>
                  <a:pt x="423382" y="226444"/>
                  <a:pt x="257422" y="219910"/>
                  <a:pt x="0" y="247936"/>
                </a:cubicBezTo>
                <a:cubicBezTo>
                  <a:pt x="-5061" y="137898"/>
                  <a:pt x="-4893" y="12232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new instruction into CPU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stCxn id="7" idx="2"/>
            <a:endCxn id="22" idx="3"/>
          </p:cNvCxnSpPr>
          <p:nvPr/>
        </p:nvCxnSpPr>
        <p:spPr>
          <a:xfrm rot="5400000">
            <a:off x="1694449" y="1677286"/>
            <a:ext cx="3082853" cy="211691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6685443"/>
              <a:gd name="connsiteY0" fmla="*/ 0 h 1815499"/>
              <a:gd name="connsiteX1" fmla="*/ 601690 w 6685443"/>
              <a:gd name="connsiteY1" fmla="*/ 0 h 1815499"/>
              <a:gd name="connsiteX2" fmla="*/ 1069671 w 6685443"/>
              <a:gd name="connsiteY2" fmla="*/ 0 h 1815499"/>
              <a:gd name="connsiteX3" fmla="*/ 1871924 w 6685443"/>
              <a:gd name="connsiteY3" fmla="*/ 0 h 1815499"/>
              <a:gd name="connsiteX4" fmla="*/ 2473614 w 6685443"/>
              <a:gd name="connsiteY4" fmla="*/ 0 h 1815499"/>
              <a:gd name="connsiteX5" fmla="*/ 3075304 w 6685443"/>
              <a:gd name="connsiteY5" fmla="*/ 0 h 1815499"/>
              <a:gd name="connsiteX6" fmla="*/ 3877557 w 6685443"/>
              <a:gd name="connsiteY6" fmla="*/ 0 h 1815499"/>
              <a:gd name="connsiteX7" fmla="*/ 4412392 w 6685443"/>
              <a:gd name="connsiteY7" fmla="*/ 0 h 1815499"/>
              <a:gd name="connsiteX8" fmla="*/ 5214646 w 6685443"/>
              <a:gd name="connsiteY8" fmla="*/ 0 h 1815499"/>
              <a:gd name="connsiteX9" fmla="*/ 6016899 w 6685443"/>
              <a:gd name="connsiteY9" fmla="*/ 0 h 1815499"/>
              <a:gd name="connsiteX10" fmla="*/ 6685443 w 6685443"/>
              <a:gd name="connsiteY10" fmla="*/ 0 h 1815499"/>
              <a:gd name="connsiteX11" fmla="*/ 6685443 w 6685443"/>
              <a:gd name="connsiteY11" fmla="*/ 641476 h 1815499"/>
              <a:gd name="connsiteX12" fmla="*/ 6685443 w 6685443"/>
              <a:gd name="connsiteY12" fmla="*/ 1264798 h 1815499"/>
              <a:gd name="connsiteX13" fmla="*/ 6685443 w 6685443"/>
              <a:gd name="connsiteY13" fmla="*/ 1815499 h 1815499"/>
              <a:gd name="connsiteX14" fmla="*/ 6016899 w 6685443"/>
              <a:gd name="connsiteY14" fmla="*/ 1815499 h 1815499"/>
              <a:gd name="connsiteX15" fmla="*/ 5482063 w 6685443"/>
              <a:gd name="connsiteY15" fmla="*/ 1815499 h 1815499"/>
              <a:gd name="connsiteX16" fmla="*/ 4813519 w 6685443"/>
              <a:gd name="connsiteY16" fmla="*/ 1815499 h 1815499"/>
              <a:gd name="connsiteX17" fmla="*/ 4011266 w 6685443"/>
              <a:gd name="connsiteY17" fmla="*/ 1815499 h 1815499"/>
              <a:gd name="connsiteX18" fmla="*/ 3342722 w 6685443"/>
              <a:gd name="connsiteY18" fmla="*/ 1815499 h 1815499"/>
              <a:gd name="connsiteX19" fmla="*/ 2874740 w 6685443"/>
              <a:gd name="connsiteY19" fmla="*/ 1815499 h 1815499"/>
              <a:gd name="connsiteX20" fmla="*/ 2339905 w 6685443"/>
              <a:gd name="connsiteY20" fmla="*/ 1815499 h 1815499"/>
              <a:gd name="connsiteX21" fmla="*/ 1537652 w 6685443"/>
              <a:gd name="connsiteY21" fmla="*/ 1815499 h 1815499"/>
              <a:gd name="connsiteX22" fmla="*/ 869108 w 6685443"/>
              <a:gd name="connsiteY22" fmla="*/ 1815499 h 1815499"/>
              <a:gd name="connsiteX23" fmla="*/ 0 w 6685443"/>
              <a:gd name="connsiteY23" fmla="*/ 1815499 h 1815499"/>
              <a:gd name="connsiteX24" fmla="*/ 0 w 6685443"/>
              <a:gd name="connsiteY24" fmla="*/ 1210333 h 1815499"/>
              <a:gd name="connsiteX25" fmla="*/ 0 w 6685443"/>
              <a:gd name="connsiteY25" fmla="*/ 659631 h 1815499"/>
              <a:gd name="connsiteX26" fmla="*/ 0 w 6685443"/>
              <a:gd name="connsiteY26" fmla="*/ 0 h 18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85443" h="1815499" extrusionOk="0">
                <a:moveTo>
                  <a:pt x="0" y="0"/>
                </a:moveTo>
                <a:cubicBezTo>
                  <a:pt x="197687" y="5421"/>
                  <a:pt x="392637" y="-27165"/>
                  <a:pt x="601690" y="0"/>
                </a:cubicBezTo>
                <a:cubicBezTo>
                  <a:pt x="810743" y="27165"/>
                  <a:pt x="967174" y="20034"/>
                  <a:pt x="1069671" y="0"/>
                </a:cubicBezTo>
                <a:cubicBezTo>
                  <a:pt x="1172168" y="-20034"/>
                  <a:pt x="1481114" y="26288"/>
                  <a:pt x="1871924" y="0"/>
                </a:cubicBezTo>
                <a:cubicBezTo>
                  <a:pt x="2262734" y="-26288"/>
                  <a:pt x="2275646" y="9816"/>
                  <a:pt x="2473614" y="0"/>
                </a:cubicBezTo>
                <a:cubicBezTo>
                  <a:pt x="2671582" y="-9816"/>
                  <a:pt x="2837715" y="-16866"/>
                  <a:pt x="3075304" y="0"/>
                </a:cubicBezTo>
                <a:cubicBezTo>
                  <a:pt x="3312893" y="16866"/>
                  <a:pt x="3565082" y="13656"/>
                  <a:pt x="3877557" y="0"/>
                </a:cubicBezTo>
                <a:cubicBezTo>
                  <a:pt x="4190032" y="-13656"/>
                  <a:pt x="4275680" y="23045"/>
                  <a:pt x="4412392" y="0"/>
                </a:cubicBezTo>
                <a:cubicBezTo>
                  <a:pt x="4549105" y="-23045"/>
                  <a:pt x="4974381" y="13533"/>
                  <a:pt x="5214646" y="0"/>
                </a:cubicBezTo>
                <a:cubicBezTo>
                  <a:pt x="5454911" y="-13533"/>
                  <a:pt x="5621382" y="6072"/>
                  <a:pt x="6016899" y="0"/>
                </a:cubicBezTo>
                <a:cubicBezTo>
                  <a:pt x="6412416" y="-6072"/>
                  <a:pt x="6368099" y="-22480"/>
                  <a:pt x="6685443" y="0"/>
                </a:cubicBezTo>
                <a:cubicBezTo>
                  <a:pt x="6675060" y="141143"/>
                  <a:pt x="6688790" y="422707"/>
                  <a:pt x="6685443" y="641476"/>
                </a:cubicBezTo>
                <a:cubicBezTo>
                  <a:pt x="6682096" y="860245"/>
                  <a:pt x="6676921" y="1110529"/>
                  <a:pt x="6685443" y="1264798"/>
                </a:cubicBezTo>
                <a:cubicBezTo>
                  <a:pt x="6693965" y="1419067"/>
                  <a:pt x="6712438" y="1626237"/>
                  <a:pt x="6685443" y="1815499"/>
                </a:cubicBezTo>
                <a:cubicBezTo>
                  <a:pt x="6531485" y="1826631"/>
                  <a:pt x="6258288" y="1826162"/>
                  <a:pt x="6016899" y="1815499"/>
                </a:cubicBezTo>
                <a:cubicBezTo>
                  <a:pt x="5775510" y="1804836"/>
                  <a:pt x="5635687" y="1808580"/>
                  <a:pt x="5482063" y="1815499"/>
                </a:cubicBezTo>
                <a:cubicBezTo>
                  <a:pt x="5328439" y="1822418"/>
                  <a:pt x="4969533" y="1798322"/>
                  <a:pt x="4813519" y="1815499"/>
                </a:cubicBezTo>
                <a:cubicBezTo>
                  <a:pt x="4657505" y="1832676"/>
                  <a:pt x="4277484" y="1797792"/>
                  <a:pt x="4011266" y="1815499"/>
                </a:cubicBezTo>
                <a:cubicBezTo>
                  <a:pt x="3745048" y="1833206"/>
                  <a:pt x="3503887" y="1798854"/>
                  <a:pt x="3342722" y="1815499"/>
                </a:cubicBezTo>
                <a:cubicBezTo>
                  <a:pt x="3181557" y="1832144"/>
                  <a:pt x="3094655" y="1808958"/>
                  <a:pt x="2874740" y="1815499"/>
                </a:cubicBezTo>
                <a:cubicBezTo>
                  <a:pt x="2654825" y="1822040"/>
                  <a:pt x="2552356" y="1810430"/>
                  <a:pt x="2339905" y="1815499"/>
                </a:cubicBezTo>
                <a:cubicBezTo>
                  <a:pt x="2127454" y="1820568"/>
                  <a:pt x="1825409" y="1807327"/>
                  <a:pt x="1537652" y="1815499"/>
                </a:cubicBezTo>
                <a:cubicBezTo>
                  <a:pt x="1249895" y="1823671"/>
                  <a:pt x="1086879" y="1834794"/>
                  <a:pt x="869108" y="1815499"/>
                </a:cubicBezTo>
                <a:cubicBezTo>
                  <a:pt x="651337" y="1796204"/>
                  <a:pt x="264417" y="1828267"/>
                  <a:pt x="0" y="1815499"/>
                </a:cubicBezTo>
                <a:cubicBezTo>
                  <a:pt x="8313" y="1520428"/>
                  <a:pt x="-1936" y="1449694"/>
                  <a:pt x="0" y="1210333"/>
                </a:cubicBezTo>
                <a:cubicBezTo>
                  <a:pt x="1936" y="970972"/>
                  <a:pt x="16209" y="905402"/>
                  <a:pt x="0" y="659631"/>
                </a:cubicBezTo>
                <a:cubicBezTo>
                  <a:pt x="-16209" y="413860"/>
                  <a:pt x="-15680" y="30923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1231518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960956" y="1385142"/>
            <a:ext cx="2182280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28736</TotalTime>
  <Words>159</Words>
  <Application>Microsoft Macintosh PowerPoint</Application>
  <PresentationFormat>Custom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173</cp:revision>
  <dcterms:created xsi:type="dcterms:W3CDTF">2023-09-06T05:00:29Z</dcterms:created>
  <dcterms:modified xsi:type="dcterms:W3CDTF">2023-11-26T22:06:39Z</dcterms:modified>
  <cp:category/>
</cp:coreProperties>
</file>