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27"/>
    <p:restoredTop sz="94689"/>
  </p:normalViewPr>
  <p:slideViewPr>
    <p:cSldViewPr snapToGrid="0">
      <p:cViewPr varScale="1">
        <p:scale>
          <a:sx n="118" d="100"/>
          <a:sy n="118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using static </a:t>
              </a:r>
              <a:r>
                <a:rPr lang="en-AU" sz="1600" dirty="0" err="1"/>
                <a:t>SplashKitSDK.SplashKit</a:t>
              </a:r>
              <a:r>
                <a:rPr lang="en-AU" sz="1600" dirty="0"/>
                <a:t>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/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 err="1"/>
                <a:t>OpenWindow</a:t>
              </a:r>
              <a:r>
                <a:rPr lang="en-AU" sz="1600" dirty="0"/>
                <a:t>("Circle Test", 400, 400);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 err="1"/>
                <a:t>ClearScreen</a:t>
              </a:r>
              <a:r>
                <a:rPr lang="en-AU" sz="1600" dirty="0"/>
                <a:t>(</a:t>
              </a:r>
              <a:r>
                <a:rPr lang="en-AU" sz="1600" dirty="0" err="1"/>
                <a:t>ColorWhite</a:t>
              </a:r>
              <a:r>
                <a:rPr lang="en-AU" sz="1600" dirty="0"/>
                <a:t>());</a:t>
              </a:r>
            </a:p>
            <a:p>
              <a:pPr marL="342900" indent="-342900" rtl="0">
                <a:buFont typeface="+mj-lt"/>
                <a:buAutoNum type="arabicPeriod"/>
              </a:pPr>
              <a:endParaRPr lang="en-AU" sz="1600" dirty="0"/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rtl="0"/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        …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32440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551153"/>
            <a:ext cx="407468" cy="230733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459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43036" y="-2557454"/>
              <a:ext cx="503415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/>
                <a:t>while ( !</a:t>
              </a:r>
              <a:r>
                <a:rPr lang="en-AU" sz="1400" dirty="0" err="1"/>
                <a:t>QuitRequested</a:t>
              </a:r>
              <a:r>
                <a:rPr lang="en-AU" sz="1400" dirty="0"/>
                <a:t>())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()),</a:t>
              </a:r>
              <a:b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                  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if 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KeyTyped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KeyCode.EscapeKey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  break;  // end the loop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32440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03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5,6,7,8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721218"/>
            <a:ext cx="407468" cy="313727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492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43036" y="-2557454"/>
              <a:ext cx="503415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/>
                <a:t>    </a:t>
              </a:r>
              <a:r>
                <a:rPr lang="en-AU" sz="1400" dirty="0" err="1"/>
                <a:t>FillCircle</a:t>
              </a:r>
              <a:r>
                <a:rPr lang="en-AU" sz="1400" dirty="0"/>
                <a:t>(</a:t>
              </a:r>
              <a:r>
                <a:rPr lang="en-AU" sz="1400" dirty="0" err="1"/>
                <a:t>RandomColor</a:t>
              </a:r>
              <a:r>
                <a:rPr lang="en-AU" sz="1400" dirty="0"/>
                <a:t>(), </a:t>
              </a:r>
              <a:r>
                <a:rPr lang="en-AU" sz="1400" dirty="0" err="1"/>
                <a:t>Rnd</a:t>
              </a:r>
              <a:r>
                <a:rPr lang="en-AU" sz="1400" dirty="0"/>
                <a:t>(</a:t>
              </a:r>
              <a:r>
                <a:rPr lang="en-AU" sz="1400" dirty="0" err="1"/>
                <a:t>ScreenWidth</a:t>
              </a:r>
              <a:r>
                <a:rPr lang="en-AU" sz="1400" dirty="0"/>
                <a:t>()),</a:t>
              </a:r>
              <a:br>
                <a:rPr lang="en-AU" sz="1400" dirty="0"/>
              </a:br>
              <a:r>
                <a:rPr lang="en-AU" sz="1400" dirty="0"/>
                <a:t>                         </a:t>
              </a:r>
              <a:r>
                <a:rPr lang="en-AU" sz="1400" dirty="0" err="1"/>
                <a:t>Rnd</a:t>
              </a:r>
              <a:r>
                <a:rPr lang="en-AU" sz="1400" dirty="0"/>
                <a:t>(</a:t>
              </a:r>
              <a:r>
                <a:rPr lang="en-AU" sz="1400" dirty="0" err="1"/>
                <a:t>ScreenHeight</a:t>
              </a:r>
              <a:r>
                <a:rPr lang="en-AU" sz="1400" dirty="0"/>
                <a:t>()), </a:t>
              </a:r>
              <a:r>
                <a:rPr lang="en-AU" sz="1400" dirty="0" err="1"/>
                <a:t>Rnd</a:t>
              </a:r>
              <a:r>
                <a:rPr lang="en-AU" sz="1400" dirty="0"/>
                <a:t>(50));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/>
                <a:t>    </a:t>
              </a:r>
              <a:r>
                <a:rPr lang="en-AU" sz="1400" dirty="0" err="1"/>
                <a:t>RefreshScreen</a:t>
              </a:r>
              <a:r>
                <a:rPr lang="en-AU" sz="1400" dirty="0"/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/>
                <a:t>    </a:t>
              </a:r>
              <a:r>
                <a:rPr lang="en-AU" sz="1400" dirty="0" err="1"/>
                <a:t>ProcessEvents</a:t>
              </a:r>
              <a:r>
                <a:rPr lang="en-AU" sz="1400" dirty="0"/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if 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KeyTyped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KeyCode.EscapeKey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  break;  // end the loop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32440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0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763486"/>
            <a:ext cx="407468" cy="206200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800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43036" y="-2557454"/>
              <a:ext cx="503415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()),</a:t>
              </a:r>
              <a:b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                  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/>
                <a:t>    if (</a:t>
              </a:r>
              <a:r>
                <a:rPr lang="en-AU" sz="1400" dirty="0" err="1"/>
                <a:t>KeyTyped</a:t>
              </a:r>
              <a:r>
                <a:rPr lang="en-AU" sz="1400" dirty="0"/>
                <a:t>(</a:t>
              </a:r>
              <a:r>
                <a:rPr lang="en-AU" sz="1400" dirty="0" err="1"/>
                <a:t>KeyCode.EscapeKey</a:t>
              </a:r>
              <a:r>
                <a:rPr lang="en-AU" sz="1400" dirty="0"/>
                <a:t>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  break;  // end the loop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32440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38036" y="375300"/>
              <a:ext cx="983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10,12,4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212561"/>
            <a:ext cx="407468" cy="148250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669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43036" y="-2557454"/>
              <a:ext cx="503415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/>
                <a:t>while ( !</a:t>
              </a:r>
              <a:r>
                <a:rPr lang="en-AU" sz="1400" dirty="0" err="1"/>
                <a:t>QuitRequested</a:t>
              </a:r>
              <a:r>
                <a:rPr lang="en-AU" sz="1400" dirty="0"/>
                <a:t>())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()),</a:t>
              </a:r>
              <a:b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                  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if 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KeyTyped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KeyCode.EscapeKey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  break;  // end the loop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32440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03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5,6,7,8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721218"/>
            <a:ext cx="407468" cy="313727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413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43036" y="-2557454"/>
              <a:ext cx="503415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/>
                <a:t>    </a:t>
              </a:r>
              <a:r>
                <a:rPr lang="en-AU" sz="1400" dirty="0" err="1"/>
                <a:t>FillCircle</a:t>
              </a:r>
              <a:r>
                <a:rPr lang="en-AU" sz="1400" dirty="0"/>
                <a:t>(</a:t>
              </a:r>
              <a:r>
                <a:rPr lang="en-AU" sz="1400" dirty="0" err="1"/>
                <a:t>RandomColor</a:t>
              </a:r>
              <a:r>
                <a:rPr lang="en-AU" sz="1400" dirty="0"/>
                <a:t>(), </a:t>
              </a:r>
              <a:r>
                <a:rPr lang="en-AU" sz="1400" dirty="0" err="1"/>
                <a:t>Rnd</a:t>
              </a:r>
              <a:r>
                <a:rPr lang="en-AU" sz="1400" dirty="0"/>
                <a:t>(</a:t>
              </a:r>
              <a:r>
                <a:rPr lang="en-AU" sz="1400" dirty="0" err="1"/>
                <a:t>ScreenWidth</a:t>
              </a:r>
              <a:r>
                <a:rPr lang="en-AU" sz="1400" dirty="0"/>
                <a:t>()),</a:t>
              </a:r>
              <a:br>
                <a:rPr lang="en-AU" sz="1400" dirty="0"/>
              </a:br>
              <a:r>
                <a:rPr lang="en-AU" sz="1400" dirty="0"/>
                <a:t>                         </a:t>
              </a:r>
              <a:r>
                <a:rPr lang="en-AU" sz="1400" dirty="0" err="1"/>
                <a:t>Rnd</a:t>
              </a:r>
              <a:r>
                <a:rPr lang="en-AU" sz="1400" dirty="0"/>
                <a:t>(</a:t>
              </a:r>
              <a:r>
                <a:rPr lang="en-AU" sz="1400" dirty="0" err="1"/>
                <a:t>ScreenHeight</a:t>
              </a:r>
              <a:r>
                <a:rPr lang="en-AU" sz="1400" dirty="0"/>
                <a:t>()), </a:t>
              </a:r>
              <a:r>
                <a:rPr lang="en-AU" sz="1400" dirty="0" err="1"/>
                <a:t>Rnd</a:t>
              </a:r>
              <a:r>
                <a:rPr lang="en-AU" sz="1400" dirty="0"/>
                <a:t>(50));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/>
                <a:t>    </a:t>
              </a:r>
              <a:r>
                <a:rPr lang="en-AU" sz="1400" dirty="0" err="1"/>
                <a:t>RefreshScreen</a:t>
              </a:r>
              <a:r>
                <a:rPr lang="en-AU" sz="1400" dirty="0"/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/>
                <a:t>    </a:t>
              </a:r>
              <a:r>
                <a:rPr lang="en-AU" sz="1400" dirty="0" err="1"/>
                <a:t>ProcessEvents</a:t>
              </a:r>
              <a:r>
                <a:rPr lang="en-AU" sz="1400" dirty="0"/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if 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KeyTyped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KeyCode.EscapeKey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  break;  // end the loop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32440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60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1763486"/>
            <a:ext cx="407468" cy="206200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443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43036" y="-2557454"/>
              <a:ext cx="503415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()),</a:t>
              </a:r>
              <a:b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                  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/>
                <a:t>    if (</a:t>
              </a:r>
              <a:r>
                <a:rPr lang="en-AU" sz="1400" dirty="0" err="1"/>
                <a:t>KeyTyped</a:t>
              </a:r>
              <a:r>
                <a:rPr lang="en-AU" sz="1400" dirty="0"/>
                <a:t>(</a:t>
              </a:r>
              <a:r>
                <a:rPr lang="en-AU" sz="1400" dirty="0" err="1"/>
                <a:t>KeyCode.EscapeKey</a:t>
              </a:r>
              <a:r>
                <a:rPr lang="en-AU" sz="1400" dirty="0"/>
                <a:t>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  break;  // end the loop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32440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38036" y="375300"/>
              <a:ext cx="983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10,11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212561"/>
            <a:ext cx="407468" cy="148250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980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43036" y="-2557454"/>
              <a:ext cx="503415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while ( !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QuitRequested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FillCircle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RandomColor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(),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ScreenWidth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()),</a:t>
              </a:r>
              <a:b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                    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ScreenHeight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()),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Rnd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(50));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RefreshScreen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ProcessEvents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();</a:t>
              </a:r>
            </a:p>
            <a:p>
              <a:pPr marL="342900" indent="-342900" rtl="0">
                <a:buFont typeface="+mj-lt"/>
                <a:buAutoNum type="arabicPeriod" startAt="4"/>
              </a:pPr>
              <a:endParaRPr lang="en-AU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if 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KeyTyped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en-AU" sz="1400" dirty="0" err="1">
                  <a:solidFill>
                    <a:schemeClr val="bg1">
                      <a:lumMod val="65000"/>
                    </a:schemeClr>
                  </a:solidFill>
                </a:rPr>
                <a:t>KeyCode.EscapeKey</a:t>
              </a: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))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{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/>
                <a:t>        break;  // end the loop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    }</a:t>
              </a:r>
            </a:p>
            <a:p>
              <a:pPr marL="342900" indent="-342900" rtl="0">
                <a:buFont typeface="+mj-lt"/>
                <a:buAutoNum type="arabicPeriod" startAt="4"/>
              </a:pPr>
              <a:r>
                <a:rPr lang="en-AU" sz="14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4932440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</a:t>
              </a:r>
              <a:r>
                <a:rPr lang="en-US" dirty="0"/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38036" y="375300"/>
              <a:ext cx="983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12,13, 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7" y="2636293"/>
            <a:ext cx="407468" cy="1058774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302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28110</TotalTime>
  <Words>465</Words>
  <Application>Microsoft Macintosh PowerPoint</Application>
  <PresentationFormat>Custom</PresentationFormat>
  <Paragraphs>149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143</cp:revision>
  <dcterms:created xsi:type="dcterms:W3CDTF">2023-09-06T05:00:29Z</dcterms:created>
  <dcterms:modified xsi:type="dcterms:W3CDTF">2023-10-26T00:17:37Z</dcterms:modified>
  <cp:category/>
</cp:coreProperties>
</file>