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9"/>
  </p:notesMasterIdLst>
  <p:sldIdLst>
    <p:sldId id="326" r:id="rId2"/>
    <p:sldId id="370" r:id="rId3"/>
    <p:sldId id="371" r:id="rId4"/>
    <p:sldId id="372" r:id="rId5"/>
    <p:sldId id="373" r:id="rId6"/>
    <p:sldId id="375" r:id="rId7"/>
    <p:sldId id="376" r:id="rId8"/>
  </p:sldIdLst>
  <p:sldSz cx="75596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BA38EF"/>
    <a:srgbClr val="A676FF"/>
    <a:srgbClr val="C37050"/>
    <a:srgbClr val="C9003B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43"/>
    <p:restoredTop sz="88561"/>
  </p:normalViewPr>
  <p:slideViewPr>
    <p:cSldViewPr snapToGrid="0">
      <p:cViewPr varScale="1">
        <p:scale>
          <a:sx n="106" d="100"/>
          <a:sy n="106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A468B-6683-E143-96C8-D8351F26595F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F303C-1042-ED43-8948-27AABA33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9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F303C-1042-ED43-8948-27AABA33B9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060529"/>
            <a:ext cx="6425724" cy="225606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403592"/>
            <a:ext cx="5669756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45009"/>
            <a:ext cx="1630055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45009"/>
            <a:ext cx="4795669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615546"/>
            <a:ext cx="6520220" cy="26955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336619"/>
            <a:ext cx="6520220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2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45011"/>
            <a:ext cx="6520220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88543"/>
            <a:ext cx="319809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367064"/>
            <a:ext cx="3198096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88543"/>
            <a:ext cx="3213847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367064"/>
            <a:ext cx="321384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1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33027"/>
            <a:ext cx="3827085" cy="460512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33027"/>
            <a:ext cx="3827085" cy="460512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45011"/>
            <a:ext cx="652022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725046"/>
            <a:ext cx="652022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006164"/>
            <a:ext cx="255139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263759" y="-4871217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6374" y="-1208763"/>
                <a:ext cx="0" cy="762564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297369"/>
            <a:ext cx="473429" cy="321969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2254152" y="1920224"/>
            <a:ext cx="4985931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73669" y="2128807"/>
            <a:ext cx="4832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 err="1"/>
              <a:t>room_data</a:t>
            </a:r>
            <a:r>
              <a:rPr lang="en-AU" sz="1400" dirty="0"/>
              <a:t> r1 = </a:t>
            </a:r>
            <a:r>
              <a:rPr lang="en-AU" sz="1400" dirty="0" err="1"/>
              <a:t>new_room</a:t>
            </a:r>
            <a:r>
              <a:rPr lang="en-AU" sz="1400" dirty="0"/>
              <a:t>("Room 1", ”This is room 1");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r2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2", "This is room 2");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r3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3", "This is room 3");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path_data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p1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new_path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("A large sliding door", &amp;r2);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path_data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p2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new_path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("An open corridor", &amp;r3);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current_room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= &amp;r1;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current_room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= p1.destination;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2D1B4-3052-CAD0-3212-97DCB63C722E}"/>
              </a:ext>
            </a:extLst>
          </p:cNvPr>
          <p:cNvGrpSpPr/>
          <p:nvPr/>
        </p:nvGrpSpPr>
        <p:grpSpPr>
          <a:xfrm>
            <a:off x="411069" y="3611409"/>
            <a:ext cx="1352553" cy="1082027"/>
            <a:chOff x="444616" y="3169349"/>
            <a:chExt cx="1352553" cy="108202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5E26D3-BA33-7126-9DB4-32BB98BACF74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room_data</a:t>
              </a:r>
              <a:endParaRPr lang="en-US" sz="1400" b="1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E3652E8-E7A1-64E4-C9D8-00E8E937F908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8972ED1-EE68-92C2-043E-1952B270C089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011289"/>
                  <a:gd name="connsiteX1" fmla="*/ 661650 w 1350306"/>
                  <a:gd name="connsiteY1" fmla="*/ 0 h 1011289"/>
                  <a:gd name="connsiteX2" fmla="*/ 1350306 w 1350306"/>
                  <a:gd name="connsiteY2" fmla="*/ 0 h 1011289"/>
                  <a:gd name="connsiteX3" fmla="*/ 1350306 w 1350306"/>
                  <a:gd name="connsiteY3" fmla="*/ 525870 h 1011289"/>
                  <a:gd name="connsiteX4" fmla="*/ 1350306 w 1350306"/>
                  <a:gd name="connsiteY4" fmla="*/ 1011289 h 1011289"/>
                  <a:gd name="connsiteX5" fmla="*/ 702159 w 1350306"/>
                  <a:gd name="connsiteY5" fmla="*/ 1011289 h 1011289"/>
                  <a:gd name="connsiteX6" fmla="*/ 0 w 1350306"/>
                  <a:gd name="connsiteY6" fmla="*/ 1011289 h 1011289"/>
                  <a:gd name="connsiteX7" fmla="*/ 0 w 1350306"/>
                  <a:gd name="connsiteY7" fmla="*/ 525870 h 1011289"/>
                  <a:gd name="connsiteX8" fmla="*/ 0 w 1350306"/>
                  <a:gd name="connsiteY8" fmla="*/ 0 h 101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0112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7725" y="213650"/>
                      <a:pt x="1371286" y="289247"/>
                      <a:pt x="1350306" y="525870"/>
                    </a:cubicBezTo>
                    <a:cubicBezTo>
                      <a:pt x="1329327" y="762493"/>
                      <a:pt x="1367175" y="837989"/>
                      <a:pt x="1350306" y="1011289"/>
                    </a:cubicBezTo>
                    <a:cubicBezTo>
                      <a:pt x="1076128" y="1003299"/>
                      <a:pt x="842022" y="1029546"/>
                      <a:pt x="702159" y="1011289"/>
                    </a:cubicBezTo>
                    <a:cubicBezTo>
                      <a:pt x="562296" y="993032"/>
                      <a:pt x="150813" y="995983"/>
                      <a:pt x="0" y="1011289"/>
                    </a:cubicBezTo>
                    <a:cubicBezTo>
                      <a:pt x="-11804" y="770783"/>
                      <a:pt x="23318" y="669016"/>
                      <a:pt x="0" y="525870"/>
                    </a:cubicBezTo>
                    <a:cubicBezTo>
                      <a:pt x="-23318" y="382724"/>
                      <a:pt x="-18478" y="11729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808BC5-356C-9D65-5189-D4B2B3675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D968FC-2DE8-5DC8-275F-6542CDBCDF81}"/>
                </a:ext>
              </a:extLst>
            </p:cNvPr>
            <p:cNvSpPr txBox="1"/>
            <p:nvPr/>
          </p:nvSpPr>
          <p:spPr>
            <a:xfrm>
              <a:off x="446863" y="3512712"/>
              <a:ext cx="13503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title: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/>
                <a:t>“Room 1”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description:</a:t>
              </a:r>
            </a:p>
            <a:p>
              <a:r>
                <a:rPr lang="en-US" sz="1400" dirty="0"/>
                <a:t>“This is room 1”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66F181C-BF8E-CD64-69F7-0EE82EA62AFF}"/>
              </a:ext>
            </a:extLst>
          </p:cNvPr>
          <p:cNvSpPr txBox="1"/>
          <p:nvPr/>
        </p:nvSpPr>
        <p:spPr>
          <a:xfrm>
            <a:off x="340566" y="3393593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72D72-0D8E-5978-DB33-14C1BC7C3684}"/>
              </a:ext>
            </a:extLst>
          </p:cNvPr>
          <p:cNvSpPr txBox="1"/>
          <p:nvPr/>
        </p:nvSpPr>
        <p:spPr>
          <a:xfrm>
            <a:off x="1099127" y="3399906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0x7D9F</a:t>
            </a:r>
          </a:p>
        </p:txBody>
      </p:sp>
    </p:spTree>
    <p:extLst>
      <p:ext uri="{BB962C8B-B14F-4D97-AF65-F5344CB8AC3E}">
        <p14:creationId xmlns:p14="http://schemas.microsoft.com/office/powerpoint/2010/main" val="122495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263759" y="-4871217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6374" y="-1208763"/>
                <a:ext cx="0" cy="762564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512729"/>
            <a:ext cx="473429" cy="294806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2254152" y="1920224"/>
            <a:ext cx="4985931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73669" y="2128807"/>
            <a:ext cx="4832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r1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1", ”This is room 1");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/>
              <a:t>room_data</a:t>
            </a:r>
            <a:r>
              <a:rPr lang="en-AU" sz="1400" dirty="0"/>
              <a:t> r2 = </a:t>
            </a:r>
            <a:r>
              <a:rPr lang="en-AU" sz="1400" dirty="0" err="1"/>
              <a:t>new_room</a:t>
            </a:r>
            <a:r>
              <a:rPr lang="en-AU" sz="1400" dirty="0"/>
              <a:t>("Room 2", "This is room 2");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r3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3", "This is room 3");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path_data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p1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new_path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("A large sliding door", &amp;r2);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path_data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p2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new_path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("An open corridor", &amp;r3);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current_room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= &amp;r1;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current_room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= p1.destination;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2D1B4-3052-CAD0-3212-97DCB63C722E}"/>
              </a:ext>
            </a:extLst>
          </p:cNvPr>
          <p:cNvGrpSpPr/>
          <p:nvPr/>
        </p:nvGrpSpPr>
        <p:grpSpPr>
          <a:xfrm>
            <a:off x="411069" y="3611409"/>
            <a:ext cx="1352553" cy="1082027"/>
            <a:chOff x="444616" y="3169349"/>
            <a:chExt cx="1352553" cy="108202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5E26D3-BA33-7126-9DB4-32BB98BACF74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room_data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E3652E8-E7A1-64E4-C9D8-00E8E937F908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8972ED1-EE68-92C2-043E-1952B270C089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808BC5-356C-9D65-5189-D4B2B3675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D968FC-2DE8-5DC8-275F-6542CDBCDF81}"/>
                </a:ext>
              </a:extLst>
            </p:cNvPr>
            <p:cNvSpPr txBox="1"/>
            <p:nvPr/>
          </p:nvSpPr>
          <p:spPr>
            <a:xfrm>
              <a:off x="446863" y="3512712"/>
              <a:ext cx="13503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title: “Room 1”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“This is room 1”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9E942C-337E-74A9-F89F-76165EFD88F6}"/>
              </a:ext>
            </a:extLst>
          </p:cNvPr>
          <p:cNvGrpSpPr/>
          <p:nvPr/>
        </p:nvGrpSpPr>
        <p:grpSpPr>
          <a:xfrm>
            <a:off x="408822" y="2288903"/>
            <a:ext cx="1352553" cy="1082027"/>
            <a:chOff x="444616" y="3169349"/>
            <a:chExt cx="1352553" cy="108202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6AFE48-24DC-3796-4DBC-C5548E4176BE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room_data</a:t>
              </a:r>
              <a:endParaRPr lang="en-US" sz="1400" b="1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E4D356D-423B-B2AF-85A6-BE8E4AD7E2BE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3E7E638-BC6D-906B-B10D-6790644953B0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731605E-D2EA-E666-3893-4CE50A7CE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02E8E5-9343-3495-C74B-B7C8A1A16099}"/>
                </a:ext>
              </a:extLst>
            </p:cNvPr>
            <p:cNvSpPr txBox="1"/>
            <p:nvPr/>
          </p:nvSpPr>
          <p:spPr>
            <a:xfrm>
              <a:off x="446863" y="3512712"/>
              <a:ext cx="13503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title: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/>
                <a:t>“Room 2”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description:</a:t>
              </a:r>
            </a:p>
            <a:p>
              <a:r>
                <a:rPr lang="en-US" sz="1400" dirty="0"/>
                <a:t>“This is room 2”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66F181C-BF8E-CD64-69F7-0EE82EA62AFF}"/>
              </a:ext>
            </a:extLst>
          </p:cNvPr>
          <p:cNvSpPr txBox="1"/>
          <p:nvPr/>
        </p:nvSpPr>
        <p:spPr>
          <a:xfrm>
            <a:off x="340566" y="3393593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F34E84-7195-E8AD-4A3E-CDE83D5A88F7}"/>
              </a:ext>
            </a:extLst>
          </p:cNvPr>
          <p:cNvSpPr txBox="1"/>
          <p:nvPr/>
        </p:nvSpPr>
        <p:spPr>
          <a:xfrm>
            <a:off x="347443" y="2053970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10E6D3-F35B-4CB0-444A-8FCA5FC700EC}"/>
              </a:ext>
            </a:extLst>
          </p:cNvPr>
          <p:cNvSpPr txBox="1"/>
          <p:nvPr/>
        </p:nvSpPr>
        <p:spPr>
          <a:xfrm>
            <a:off x="1099127" y="2061476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0xAC4A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72D72-0D8E-5978-DB33-14C1BC7C3684}"/>
              </a:ext>
            </a:extLst>
          </p:cNvPr>
          <p:cNvSpPr txBox="1"/>
          <p:nvPr/>
        </p:nvSpPr>
        <p:spPr>
          <a:xfrm>
            <a:off x="1099127" y="3399906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0x7D9F</a:t>
            </a:r>
          </a:p>
        </p:txBody>
      </p:sp>
    </p:spTree>
    <p:extLst>
      <p:ext uri="{BB962C8B-B14F-4D97-AF65-F5344CB8AC3E}">
        <p14:creationId xmlns:p14="http://schemas.microsoft.com/office/powerpoint/2010/main" val="241945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263759" y="-4871217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6374" y="-1208763"/>
                <a:ext cx="0" cy="762564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714217"/>
            <a:ext cx="473429" cy="273631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2254152" y="1920224"/>
            <a:ext cx="4985931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73669" y="2128807"/>
            <a:ext cx="4832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r1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1", ”This is room 1");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r2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2", "This is room 2");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/>
              <a:t>room_data</a:t>
            </a:r>
            <a:r>
              <a:rPr lang="en-AU" sz="1400" dirty="0"/>
              <a:t> r3 = </a:t>
            </a:r>
            <a:r>
              <a:rPr lang="en-AU" sz="1400" dirty="0" err="1"/>
              <a:t>new_room</a:t>
            </a:r>
            <a:r>
              <a:rPr lang="en-AU" sz="1400" dirty="0"/>
              <a:t>("Room 3", "This is room 3");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/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path_data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p1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new_path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("A large sliding door", &amp;r2);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path_data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p2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new_path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("An open corridor", &amp;r3);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current_room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= &amp;r1;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current_room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= p1.destination;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2D1B4-3052-CAD0-3212-97DCB63C722E}"/>
              </a:ext>
            </a:extLst>
          </p:cNvPr>
          <p:cNvGrpSpPr/>
          <p:nvPr/>
        </p:nvGrpSpPr>
        <p:grpSpPr>
          <a:xfrm>
            <a:off x="411069" y="3611409"/>
            <a:ext cx="1352553" cy="1082027"/>
            <a:chOff x="444616" y="3169349"/>
            <a:chExt cx="1352553" cy="108202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5E26D3-BA33-7126-9DB4-32BB98BACF74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room_data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E3652E8-E7A1-64E4-C9D8-00E8E937F908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8972ED1-EE68-92C2-043E-1952B270C089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808BC5-356C-9D65-5189-D4B2B3675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D968FC-2DE8-5DC8-275F-6542CDBCDF81}"/>
                </a:ext>
              </a:extLst>
            </p:cNvPr>
            <p:cNvSpPr txBox="1"/>
            <p:nvPr/>
          </p:nvSpPr>
          <p:spPr>
            <a:xfrm>
              <a:off x="446863" y="3512712"/>
              <a:ext cx="13503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title: “Room 1”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“This is room 1”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FAFDAE-57AE-810A-E837-1EDCB0B77548}"/>
              </a:ext>
            </a:extLst>
          </p:cNvPr>
          <p:cNvGrpSpPr/>
          <p:nvPr/>
        </p:nvGrpSpPr>
        <p:grpSpPr>
          <a:xfrm>
            <a:off x="406575" y="947909"/>
            <a:ext cx="1355759" cy="1082027"/>
            <a:chOff x="444616" y="3169349"/>
            <a:chExt cx="1355759" cy="10820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4D36D9-03AD-205A-6605-E538C1F685AD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room_data</a:t>
              </a:r>
              <a:endParaRPr lang="en-US" sz="14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66547DF-3620-9CCA-783E-00E1353B0771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B34A95C-5529-9356-C8C9-B811597DC571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9119FBF-4A0E-661F-29C6-0E4B481DC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544BC4-58D9-7CD1-F52E-3D844DC5F217}"/>
                </a:ext>
              </a:extLst>
            </p:cNvPr>
            <p:cNvSpPr txBox="1"/>
            <p:nvPr/>
          </p:nvSpPr>
          <p:spPr>
            <a:xfrm>
              <a:off x="446863" y="3512712"/>
              <a:ext cx="135351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title: </a:t>
              </a:r>
              <a:r>
                <a:rPr lang="en-US" sz="1400" dirty="0"/>
                <a:t>“Room 3”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description:</a:t>
              </a:r>
            </a:p>
            <a:p>
              <a:r>
                <a:rPr lang="en-US" sz="1400" dirty="0"/>
                <a:t>“This is room 3”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9E942C-337E-74A9-F89F-76165EFD88F6}"/>
              </a:ext>
            </a:extLst>
          </p:cNvPr>
          <p:cNvGrpSpPr/>
          <p:nvPr/>
        </p:nvGrpSpPr>
        <p:grpSpPr>
          <a:xfrm>
            <a:off x="408822" y="2288903"/>
            <a:ext cx="1352553" cy="1082027"/>
            <a:chOff x="444616" y="3169349"/>
            <a:chExt cx="1352553" cy="108202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6AFE48-24DC-3796-4DBC-C5548E4176BE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room_data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E4D356D-423B-B2AF-85A6-BE8E4AD7E2BE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3E7E638-BC6D-906B-B10D-6790644953B0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731605E-D2EA-E666-3893-4CE50A7CE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02E8E5-9343-3495-C74B-B7C8A1A16099}"/>
                </a:ext>
              </a:extLst>
            </p:cNvPr>
            <p:cNvSpPr txBox="1"/>
            <p:nvPr/>
          </p:nvSpPr>
          <p:spPr>
            <a:xfrm>
              <a:off x="446863" y="3512712"/>
              <a:ext cx="13503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title: “Room 2”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“This is room 2”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66F181C-BF8E-CD64-69F7-0EE82EA62AFF}"/>
              </a:ext>
            </a:extLst>
          </p:cNvPr>
          <p:cNvSpPr txBox="1"/>
          <p:nvPr/>
        </p:nvSpPr>
        <p:spPr>
          <a:xfrm>
            <a:off x="340566" y="3393593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F34E84-7195-E8AD-4A3E-CDE83D5A88F7}"/>
              </a:ext>
            </a:extLst>
          </p:cNvPr>
          <p:cNvSpPr txBox="1"/>
          <p:nvPr/>
        </p:nvSpPr>
        <p:spPr>
          <a:xfrm>
            <a:off x="347443" y="2053970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443073-62B8-4CFE-B072-AE4DC688DFBB}"/>
              </a:ext>
            </a:extLst>
          </p:cNvPr>
          <p:cNvSpPr txBox="1"/>
          <p:nvPr/>
        </p:nvSpPr>
        <p:spPr>
          <a:xfrm>
            <a:off x="406575" y="693871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E24B6-E2FF-7612-C392-DF4FB05DA2A3}"/>
              </a:ext>
            </a:extLst>
          </p:cNvPr>
          <p:cNvSpPr txBox="1"/>
          <p:nvPr/>
        </p:nvSpPr>
        <p:spPr>
          <a:xfrm>
            <a:off x="1088469" y="718490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0x63FB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10E6D3-F35B-4CB0-444A-8FCA5FC700EC}"/>
              </a:ext>
            </a:extLst>
          </p:cNvPr>
          <p:cNvSpPr txBox="1"/>
          <p:nvPr/>
        </p:nvSpPr>
        <p:spPr>
          <a:xfrm>
            <a:off x="1099127" y="2061476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0xAC4A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72D72-0D8E-5978-DB33-14C1BC7C3684}"/>
              </a:ext>
            </a:extLst>
          </p:cNvPr>
          <p:cNvSpPr txBox="1"/>
          <p:nvPr/>
        </p:nvSpPr>
        <p:spPr>
          <a:xfrm>
            <a:off x="1099127" y="3399906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0x7D9F</a:t>
            </a:r>
          </a:p>
        </p:txBody>
      </p:sp>
    </p:spTree>
    <p:extLst>
      <p:ext uri="{BB962C8B-B14F-4D97-AF65-F5344CB8AC3E}">
        <p14:creationId xmlns:p14="http://schemas.microsoft.com/office/powerpoint/2010/main" val="325637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263759" y="-4871217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6374" y="-1208763"/>
                <a:ext cx="0" cy="762564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133145"/>
            <a:ext cx="473429" cy="221836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2254152" y="1920224"/>
            <a:ext cx="4985931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73669" y="2128807"/>
            <a:ext cx="4832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r1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1", ”This is room 1");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r2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2", "This is room 2");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r3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3", "This is room 3");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/>
          </a:p>
          <a:p>
            <a:pPr marL="228600" indent="-228600">
              <a:buFont typeface="+mj-lt"/>
              <a:buAutoNum type="arabicPeriod"/>
            </a:pPr>
            <a:r>
              <a:rPr lang="en-AU" sz="1400" dirty="0" err="1"/>
              <a:t>path_data</a:t>
            </a:r>
            <a:r>
              <a:rPr lang="en-AU" sz="1400" dirty="0"/>
              <a:t> p1 = </a:t>
            </a:r>
            <a:r>
              <a:rPr lang="en-AU" sz="1400" dirty="0" err="1"/>
              <a:t>new_path</a:t>
            </a:r>
            <a:r>
              <a:rPr lang="en-AU" sz="1400" dirty="0"/>
              <a:t>("A large sliding door", &amp;r2);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path_data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p2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new_path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("An open corridor", &amp;r3);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current_room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= &amp;r1;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current_room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= p1.destination;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2D1B4-3052-CAD0-3212-97DCB63C722E}"/>
              </a:ext>
            </a:extLst>
          </p:cNvPr>
          <p:cNvGrpSpPr/>
          <p:nvPr/>
        </p:nvGrpSpPr>
        <p:grpSpPr>
          <a:xfrm>
            <a:off x="411069" y="3611409"/>
            <a:ext cx="1352553" cy="1082027"/>
            <a:chOff x="444616" y="3169349"/>
            <a:chExt cx="1352553" cy="108202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5E26D3-BA33-7126-9DB4-32BB98BACF74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room_data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E3652E8-E7A1-64E4-C9D8-00E8E937F908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8972ED1-EE68-92C2-043E-1952B270C089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808BC5-356C-9D65-5189-D4B2B3675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D968FC-2DE8-5DC8-275F-6542CDBCDF81}"/>
                </a:ext>
              </a:extLst>
            </p:cNvPr>
            <p:cNvSpPr txBox="1"/>
            <p:nvPr/>
          </p:nvSpPr>
          <p:spPr>
            <a:xfrm>
              <a:off x="446863" y="3512712"/>
              <a:ext cx="13503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title: “Room 1”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“This is room 1”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FAFDAE-57AE-810A-E837-1EDCB0B77548}"/>
              </a:ext>
            </a:extLst>
          </p:cNvPr>
          <p:cNvGrpSpPr/>
          <p:nvPr/>
        </p:nvGrpSpPr>
        <p:grpSpPr>
          <a:xfrm>
            <a:off x="406575" y="947909"/>
            <a:ext cx="1355759" cy="1082027"/>
            <a:chOff x="444616" y="3169349"/>
            <a:chExt cx="1355759" cy="10820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4D36D9-03AD-205A-6605-E538C1F685AD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room_data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66547DF-3620-9CCA-783E-00E1353B0771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B34A95C-5529-9356-C8C9-B811597DC571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9119FBF-4A0E-661F-29C6-0E4B481DC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544BC4-58D9-7CD1-F52E-3D844DC5F217}"/>
                </a:ext>
              </a:extLst>
            </p:cNvPr>
            <p:cNvSpPr txBox="1"/>
            <p:nvPr/>
          </p:nvSpPr>
          <p:spPr>
            <a:xfrm>
              <a:off x="446863" y="3512712"/>
              <a:ext cx="135351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title: “Room 3”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“This is room 3”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9E942C-337E-74A9-F89F-76165EFD88F6}"/>
              </a:ext>
            </a:extLst>
          </p:cNvPr>
          <p:cNvGrpSpPr/>
          <p:nvPr/>
        </p:nvGrpSpPr>
        <p:grpSpPr>
          <a:xfrm>
            <a:off x="408822" y="2288903"/>
            <a:ext cx="1352553" cy="1082027"/>
            <a:chOff x="444616" y="3169349"/>
            <a:chExt cx="1352553" cy="108202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6AFE48-24DC-3796-4DBC-C5548E4176BE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room_data</a:t>
              </a:r>
              <a:endParaRPr lang="en-US" sz="1400" b="1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E4D356D-423B-B2AF-85A6-BE8E4AD7E2BE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3E7E638-BC6D-906B-B10D-6790644953B0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731605E-D2EA-E666-3893-4CE50A7CE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02E8E5-9343-3495-C74B-B7C8A1A16099}"/>
                </a:ext>
              </a:extLst>
            </p:cNvPr>
            <p:cNvSpPr txBox="1"/>
            <p:nvPr/>
          </p:nvSpPr>
          <p:spPr>
            <a:xfrm>
              <a:off x="446863" y="3512712"/>
              <a:ext cx="13503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title: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/>
                <a:t>“Room 2”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description:</a:t>
              </a:r>
            </a:p>
            <a:p>
              <a:r>
                <a:rPr lang="en-US" sz="1400" dirty="0"/>
                <a:t>“This is room 2”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66F181C-BF8E-CD64-69F7-0EE82EA62AFF}"/>
              </a:ext>
            </a:extLst>
          </p:cNvPr>
          <p:cNvSpPr txBox="1"/>
          <p:nvPr/>
        </p:nvSpPr>
        <p:spPr>
          <a:xfrm>
            <a:off x="340566" y="3393593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F34E84-7195-E8AD-4A3E-CDE83D5A88F7}"/>
              </a:ext>
            </a:extLst>
          </p:cNvPr>
          <p:cNvSpPr txBox="1"/>
          <p:nvPr/>
        </p:nvSpPr>
        <p:spPr>
          <a:xfrm>
            <a:off x="347443" y="2053970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443073-62B8-4CFE-B072-AE4DC688DFBB}"/>
              </a:ext>
            </a:extLst>
          </p:cNvPr>
          <p:cNvSpPr txBox="1"/>
          <p:nvPr/>
        </p:nvSpPr>
        <p:spPr>
          <a:xfrm>
            <a:off x="406575" y="693871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E24B6-E2FF-7612-C392-DF4FB05DA2A3}"/>
              </a:ext>
            </a:extLst>
          </p:cNvPr>
          <p:cNvSpPr txBox="1"/>
          <p:nvPr/>
        </p:nvSpPr>
        <p:spPr>
          <a:xfrm>
            <a:off x="1088469" y="718490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0x63FB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10E6D3-F35B-4CB0-444A-8FCA5FC700EC}"/>
              </a:ext>
            </a:extLst>
          </p:cNvPr>
          <p:cNvSpPr txBox="1"/>
          <p:nvPr/>
        </p:nvSpPr>
        <p:spPr>
          <a:xfrm>
            <a:off x="1099127" y="2061476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0xAC4A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72D72-0D8E-5978-DB33-14C1BC7C3684}"/>
              </a:ext>
            </a:extLst>
          </p:cNvPr>
          <p:cNvSpPr txBox="1"/>
          <p:nvPr/>
        </p:nvSpPr>
        <p:spPr>
          <a:xfrm>
            <a:off x="1099127" y="3399906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0x7D9F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FA091B-602F-6782-385E-5E6DB8B12816}"/>
              </a:ext>
            </a:extLst>
          </p:cNvPr>
          <p:cNvGrpSpPr/>
          <p:nvPr/>
        </p:nvGrpSpPr>
        <p:grpSpPr>
          <a:xfrm>
            <a:off x="2131419" y="347512"/>
            <a:ext cx="1389468" cy="1468395"/>
            <a:chOff x="444616" y="3201897"/>
            <a:chExt cx="1389468" cy="104947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258038-D627-FAAA-4608-075224C329A2}"/>
                </a:ext>
              </a:extLst>
            </p:cNvPr>
            <p:cNvSpPr txBox="1"/>
            <p:nvPr/>
          </p:nvSpPr>
          <p:spPr>
            <a:xfrm>
              <a:off x="647858" y="3201897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path_data</a:t>
              </a:r>
              <a:endParaRPr lang="en-US" sz="1400" b="1" dirty="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7FFF529-F015-2C2B-B420-6A5914AA29E1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233F08-16F5-EC2C-6C39-1CFF8FF00E45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9EB14C4-8426-1D0E-02C7-CAB3F2973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7E780B-74E7-ED86-EC94-8654EF62D33C}"/>
                </a:ext>
              </a:extLst>
            </p:cNvPr>
            <p:cNvSpPr txBox="1"/>
            <p:nvPr/>
          </p:nvSpPr>
          <p:spPr>
            <a:xfrm>
              <a:off x="477149" y="3405718"/>
              <a:ext cx="1259625" cy="83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description: </a:t>
              </a:r>
            </a:p>
            <a:p>
              <a:r>
                <a:rPr lang="en-US" sz="1400" dirty="0"/>
                <a:t>“A large sliding </a:t>
              </a:r>
            </a:p>
            <a:p>
              <a:r>
                <a:rPr lang="en-US" sz="1400" dirty="0"/>
                <a:t>door”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destination: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0xAC4A</a:t>
              </a:r>
            </a:p>
          </p:txBody>
        </p:sp>
      </p:grp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CA91E425-BB73-4EDE-15E7-7C11E7C80E0A}"/>
              </a:ext>
            </a:extLst>
          </p:cNvPr>
          <p:cNvCxnSpPr>
            <a:cxnSpLocks/>
            <a:stCxn id="70" idx="2"/>
            <a:endCxn id="41" idx="3"/>
          </p:cNvCxnSpPr>
          <p:nvPr/>
        </p:nvCxnSpPr>
        <p:spPr>
          <a:xfrm rot="5400000">
            <a:off x="1691129" y="1886154"/>
            <a:ext cx="1185691" cy="1045197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724328-9F5F-2E14-3A65-8C96346117C5}"/>
              </a:ext>
            </a:extLst>
          </p:cNvPr>
          <p:cNvSpPr txBox="1"/>
          <p:nvPr/>
        </p:nvSpPr>
        <p:spPr>
          <a:xfrm>
            <a:off x="1809297" y="378094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195144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5BA3A748-C81D-124E-5157-D497693FA54C}"/>
              </a:ext>
            </a:extLst>
          </p:cNvPr>
          <p:cNvCxnSpPr>
            <a:cxnSpLocks/>
            <a:stCxn id="81" idx="2"/>
          </p:cNvCxnSpPr>
          <p:nvPr/>
        </p:nvCxnSpPr>
        <p:spPr>
          <a:xfrm rot="5400000">
            <a:off x="2936507" y="647565"/>
            <a:ext cx="139909" cy="2485678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263759" y="-4871217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6374" y="-1208763"/>
                <a:ext cx="0" cy="762564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356450"/>
            <a:ext cx="473429" cy="195298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2254152" y="1920224"/>
            <a:ext cx="4985931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73669" y="2128807"/>
            <a:ext cx="4832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r1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1", ”This is room 1");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r2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2", "This is room 2");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r3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3", "This is room 3");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path_data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p1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new_path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("A large sliding door", &amp;r2);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/>
              <a:t>path_data</a:t>
            </a:r>
            <a:r>
              <a:rPr lang="en-AU" sz="1400" dirty="0"/>
              <a:t> p2 = </a:t>
            </a:r>
            <a:r>
              <a:rPr lang="en-AU" sz="1400" dirty="0" err="1"/>
              <a:t>new_path</a:t>
            </a:r>
            <a:r>
              <a:rPr lang="en-AU" sz="1400" dirty="0"/>
              <a:t>("An open corridor", &amp;r3);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/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current_room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= &amp;r1;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current_room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= p1.destination;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2D1B4-3052-CAD0-3212-97DCB63C722E}"/>
              </a:ext>
            </a:extLst>
          </p:cNvPr>
          <p:cNvGrpSpPr/>
          <p:nvPr/>
        </p:nvGrpSpPr>
        <p:grpSpPr>
          <a:xfrm>
            <a:off x="411069" y="3611409"/>
            <a:ext cx="1352553" cy="1082027"/>
            <a:chOff x="444616" y="3169349"/>
            <a:chExt cx="1352553" cy="108202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5E26D3-BA33-7126-9DB4-32BB98BACF74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room_data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E3652E8-E7A1-64E4-C9D8-00E8E937F908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8972ED1-EE68-92C2-043E-1952B270C089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808BC5-356C-9D65-5189-D4B2B3675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D968FC-2DE8-5DC8-275F-6542CDBCDF81}"/>
                </a:ext>
              </a:extLst>
            </p:cNvPr>
            <p:cNvSpPr txBox="1"/>
            <p:nvPr/>
          </p:nvSpPr>
          <p:spPr>
            <a:xfrm>
              <a:off x="446863" y="3512712"/>
              <a:ext cx="13503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title: “Room 1”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“This is room 1”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FAFDAE-57AE-810A-E837-1EDCB0B77548}"/>
              </a:ext>
            </a:extLst>
          </p:cNvPr>
          <p:cNvGrpSpPr/>
          <p:nvPr/>
        </p:nvGrpSpPr>
        <p:grpSpPr>
          <a:xfrm>
            <a:off x="406575" y="947909"/>
            <a:ext cx="1355759" cy="1082027"/>
            <a:chOff x="444616" y="3169349"/>
            <a:chExt cx="1355759" cy="10820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4D36D9-03AD-205A-6605-E538C1F685AD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room_data</a:t>
              </a:r>
              <a:endParaRPr lang="en-US" sz="14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66547DF-3620-9CCA-783E-00E1353B0771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B34A95C-5529-9356-C8C9-B811597DC571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9119FBF-4A0E-661F-29C6-0E4B481DC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544BC4-58D9-7CD1-F52E-3D844DC5F217}"/>
                </a:ext>
              </a:extLst>
            </p:cNvPr>
            <p:cNvSpPr txBox="1"/>
            <p:nvPr/>
          </p:nvSpPr>
          <p:spPr>
            <a:xfrm>
              <a:off x="446863" y="3512712"/>
              <a:ext cx="135351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title: </a:t>
              </a:r>
              <a:r>
                <a:rPr lang="en-US" sz="1400" dirty="0"/>
                <a:t>“Room 3”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description:</a:t>
              </a:r>
            </a:p>
            <a:p>
              <a:r>
                <a:rPr lang="en-US" sz="1400" dirty="0"/>
                <a:t>“This is room 3”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9E942C-337E-74A9-F89F-76165EFD88F6}"/>
              </a:ext>
            </a:extLst>
          </p:cNvPr>
          <p:cNvGrpSpPr/>
          <p:nvPr/>
        </p:nvGrpSpPr>
        <p:grpSpPr>
          <a:xfrm>
            <a:off x="408822" y="2288903"/>
            <a:ext cx="1352553" cy="1082027"/>
            <a:chOff x="444616" y="3169349"/>
            <a:chExt cx="1352553" cy="108202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6AFE48-24DC-3796-4DBC-C5548E4176BE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room_data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E4D356D-423B-B2AF-85A6-BE8E4AD7E2BE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3E7E638-BC6D-906B-B10D-6790644953B0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731605E-D2EA-E666-3893-4CE50A7CE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02E8E5-9343-3495-C74B-B7C8A1A16099}"/>
                </a:ext>
              </a:extLst>
            </p:cNvPr>
            <p:cNvSpPr txBox="1"/>
            <p:nvPr/>
          </p:nvSpPr>
          <p:spPr>
            <a:xfrm>
              <a:off x="446863" y="3512712"/>
              <a:ext cx="13503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title: “Room 2”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“This is room 2”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66F181C-BF8E-CD64-69F7-0EE82EA62AFF}"/>
              </a:ext>
            </a:extLst>
          </p:cNvPr>
          <p:cNvSpPr txBox="1"/>
          <p:nvPr/>
        </p:nvSpPr>
        <p:spPr>
          <a:xfrm>
            <a:off x="340566" y="3393593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F34E84-7195-E8AD-4A3E-CDE83D5A88F7}"/>
              </a:ext>
            </a:extLst>
          </p:cNvPr>
          <p:cNvSpPr txBox="1"/>
          <p:nvPr/>
        </p:nvSpPr>
        <p:spPr>
          <a:xfrm>
            <a:off x="347443" y="2053970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443073-62B8-4CFE-B072-AE4DC688DFBB}"/>
              </a:ext>
            </a:extLst>
          </p:cNvPr>
          <p:cNvSpPr txBox="1"/>
          <p:nvPr/>
        </p:nvSpPr>
        <p:spPr>
          <a:xfrm>
            <a:off x="406575" y="693871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E24B6-E2FF-7612-C392-DF4FB05DA2A3}"/>
              </a:ext>
            </a:extLst>
          </p:cNvPr>
          <p:cNvSpPr txBox="1"/>
          <p:nvPr/>
        </p:nvSpPr>
        <p:spPr>
          <a:xfrm>
            <a:off x="1088469" y="718490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0x63FB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10E6D3-F35B-4CB0-444A-8FCA5FC700EC}"/>
              </a:ext>
            </a:extLst>
          </p:cNvPr>
          <p:cNvSpPr txBox="1"/>
          <p:nvPr/>
        </p:nvSpPr>
        <p:spPr>
          <a:xfrm>
            <a:off x="1099127" y="2061476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0xAC4A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72D72-0D8E-5978-DB33-14C1BC7C3684}"/>
              </a:ext>
            </a:extLst>
          </p:cNvPr>
          <p:cNvSpPr txBox="1"/>
          <p:nvPr/>
        </p:nvSpPr>
        <p:spPr>
          <a:xfrm>
            <a:off x="1099127" y="3399906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0x7D9F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FA091B-602F-6782-385E-5E6DB8B12816}"/>
              </a:ext>
            </a:extLst>
          </p:cNvPr>
          <p:cNvGrpSpPr/>
          <p:nvPr/>
        </p:nvGrpSpPr>
        <p:grpSpPr>
          <a:xfrm>
            <a:off x="2131419" y="347512"/>
            <a:ext cx="1389468" cy="1468395"/>
            <a:chOff x="444616" y="3201897"/>
            <a:chExt cx="1389468" cy="104947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258038-D627-FAAA-4608-075224C329A2}"/>
                </a:ext>
              </a:extLst>
            </p:cNvPr>
            <p:cNvSpPr txBox="1"/>
            <p:nvPr/>
          </p:nvSpPr>
          <p:spPr>
            <a:xfrm>
              <a:off x="647858" y="3201897"/>
              <a:ext cx="1186226" cy="21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path_data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7FFF529-F015-2C2B-B420-6A5914AA29E1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233F08-16F5-EC2C-6C39-1CFF8FF00E45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9EB14C4-8426-1D0E-02C7-CAB3F2973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7E780B-74E7-ED86-EC94-8654EF62D33C}"/>
                </a:ext>
              </a:extLst>
            </p:cNvPr>
            <p:cNvSpPr txBox="1"/>
            <p:nvPr/>
          </p:nvSpPr>
          <p:spPr>
            <a:xfrm>
              <a:off x="477149" y="3405718"/>
              <a:ext cx="1259625" cy="83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“A large sliding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door”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destination: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0xAC4A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D02CCD3-5A7E-6663-42B6-7A0A44DFA5AA}"/>
              </a:ext>
            </a:extLst>
          </p:cNvPr>
          <p:cNvGrpSpPr/>
          <p:nvPr/>
        </p:nvGrpSpPr>
        <p:grpSpPr>
          <a:xfrm>
            <a:off x="3702900" y="365720"/>
            <a:ext cx="1411285" cy="1468395"/>
            <a:chOff x="422799" y="3201897"/>
            <a:chExt cx="1411285" cy="104947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B9070F6-A922-05E2-9153-A6F3516576BF}"/>
                </a:ext>
              </a:extLst>
            </p:cNvPr>
            <p:cNvSpPr txBox="1"/>
            <p:nvPr/>
          </p:nvSpPr>
          <p:spPr>
            <a:xfrm>
              <a:off x="647858" y="3201897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path_data</a:t>
              </a:r>
              <a:endParaRPr lang="en-US" sz="1400" b="1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4C2187C-6801-1899-6B58-668B5356F726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63F4773-8C0C-9394-5357-1111482B9322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8D70BA4-EFCC-99EC-65D3-C0B1D2842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F07D35D-C304-959F-3A01-E54F5EE5C34F}"/>
                </a:ext>
              </a:extLst>
            </p:cNvPr>
            <p:cNvSpPr txBox="1"/>
            <p:nvPr/>
          </p:nvSpPr>
          <p:spPr>
            <a:xfrm>
              <a:off x="422799" y="3405718"/>
              <a:ext cx="1092800" cy="83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description: </a:t>
              </a:r>
            </a:p>
            <a:p>
              <a:r>
                <a:rPr lang="en-US" sz="1400" dirty="0"/>
                <a:t>“An open </a:t>
              </a:r>
            </a:p>
            <a:p>
              <a:r>
                <a:rPr lang="en-US" sz="1400" dirty="0"/>
                <a:t>corridor”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destination: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0x63FB</a:t>
              </a:r>
            </a:p>
          </p:txBody>
        </p:sp>
      </p:grp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CA91E425-BB73-4EDE-15E7-7C11E7C80E0A}"/>
              </a:ext>
            </a:extLst>
          </p:cNvPr>
          <p:cNvCxnSpPr>
            <a:cxnSpLocks/>
            <a:stCxn id="69" idx="2"/>
            <a:endCxn id="41" idx="3"/>
          </p:cNvCxnSpPr>
          <p:nvPr/>
        </p:nvCxnSpPr>
        <p:spPr>
          <a:xfrm rot="5400000">
            <a:off x="1677892" y="1885725"/>
            <a:ext cx="1199356" cy="1032390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96C149-8AF4-B317-23C8-417BA474DF03}"/>
              </a:ext>
            </a:extLst>
          </p:cNvPr>
          <p:cNvSpPr txBox="1"/>
          <p:nvPr/>
        </p:nvSpPr>
        <p:spPr>
          <a:xfrm>
            <a:off x="1809297" y="378094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6972AC-418D-B7F7-C1DC-6AC641C3DFFD}"/>
              </a:ext>
            </a:extLst>
          </p:cNvPr>
          <p:cNvSpPr txBox="1"/>
          <p:nvPr/>
        </p:nvSpPr>
        <p:spPr>
          <a:xfrm>
            <a:off x="5040926" y="361002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84428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C5467FEB-80FC-A4BA-65A8-2A1C2FCD0C21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rot="5400000">
            <a:off x="2606204" y="931458"/>
            <a:ext cx="2550064" cy="4235228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34A0E37-662E-ABEA-AFF5-7593FDD55CEC}"/>
              </a:ext>
            </a:extLst>
          </p:cNvPr>
          <p:cNvGrpSpPr/>
          <p:nvPr/>
        </p:nvGrpSpPr>
        <p:grpSpPr>
          <a:xfrm>
            <a:off x="5408095" y="1129511"/>
            <a:ext cx="1202060" cy="644529"/>
            <a:chOff x="5408095" y="1129511"/>
            <a:chExt cx="1202060" cy="6445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AB05C2-7325-5066-1C83-BBF3C5FA807D}"/>
                </a:ext>
              </a:extLst>
            </p:cNvPr>
            <p:cNvSpPr/>
            <p:nvPr/>
          </p:nvSpPr>
          <p:spPr>
            <a:xfrm>
              <a:off x="5571703" y="1466264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76E799-2C1B-A05A-B745-4AAC4E69DEDC}"/>
                </a:ext>
              </a:extLst>
            </p:cNvPr>
            <p:cNvSpPr txBox="1"/>
            <p:nvPr/>
          </p:nvSpPr>
          <p:spPr>
            <a:xfrm>
              <a:off x="5408095" y="1129511"/>
              <a:ext cx="1202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current_room</a:t>
              </a:r>
              <a:endParaRPr lang="en-US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9BABC2-4431-EF19-5A8F-59ADBC1B9778}"/>
                </a:ext>
              </a:extLst>
            </p:cNvPr>
            <p:cNvSpPr txBox="1"/>
            <p:nvPr/>
          </p:nvSpPr>
          <p:spPr>
            <a:xfrm>
              <a:off x="5554033" y="1458101"/>
              <a:ext cx="764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0x7D9F</a:t>
              </a:r>
            </a:p>
          </p:txBody>
        </p:sp>
      </p:grp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5BA3A748-C81D-124E-5157-D497693FA54C}"/>
              </a:ext>
            </a:extLst>
          </p:cNvPr>
          <p:cNvCxnSpPr>
            <a:cxnSpLocks/>
            <a:stCxn id="81" idx="2"/>
          </p:cNvCxnSpPr>
          <p:nvPr/>
        </p:nvCxnSpPr>
        <p:spPr>
          <a:xfrm rot="5400000">
            <a:off x="2936507" y="647565"/>
            <a:ext cx="139909" cy="2485678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263759" y="-4871217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6374" y="-1208763"/>
                <a:ext cx="0" cy="762564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777572"/>
            <a:ext cx="473429" cy="146178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2254152" y="1920224"/>
            <a:ext cx="4985931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73669" y="2128807"/>
            <a:ext cx="4832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r1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1", ”This is room 1");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r2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2", "This is room 2");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r3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3", "This is room 3");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path_data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p1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new_path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("A large sliding door", &amp;r2);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path_data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p2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new_path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("An open corridor", &amp;r3);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/>
          </a:p>
          <a:p>
            <a:pPr marL="228600" indent="-228600">
              <a:buFont typeface="+mj-lt"/>
              <a:buAutoNum type="arabicPeriod"/>
            </a:pPr>
            <a:r>
              <a:rPr lang="en-AU" sz="1400" dirty="0" err="1"/>
              <a:t>room_ptr</a:t>
            </a:r>
            <a:r>
              <a:rPr lang="en-AU" sz="1400" dirty="0"/>
              <a:t> </a:t>
            </a:r>
            <a:r>
              <a:rPr lang="en-AU" sz="1400" dirty="0" err="1"/>
              <a:t>current_room</a:t>
            </a:r>
            <a:r>
              <a:rPr lang="en-AU" sz="1400" dirty="0"/>
              <a:t> = &amp;r1;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current_room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= p1.destination;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2D1B4-3052-CAD0-3212-97DCB63C722E}"/>
              </a:ext>
            </a:extLst>
          </p:cNvPr>
          <p:cNvGrpSpPr/>
          <p:nvPr/>
        </p:nvGrpSpPr>
        <p:grpSpPr>
          <a:xfrm>
            <a:off x="411069" y="3611409"/>
            <a:ext cx="1352553" cy="1082027"/>
            <a:chOff x="444616" y="3169349"/>
            <a:chExt cx="1352553" cy="108202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5E26D3-BA33-7126-9DB4-32BB98BACF74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room_data</a:t>
              </a:r>
              <a:endParaRPr lang="en-US" sz="1400" b="1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E3652E8-E7A1-64E4-C9D8-00E8E937F908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8972ED1-EE68-92C2-043E-1952B270C089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808BC5-356C-9D65-5189-D4B2B3675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D968FC-2DE8-5DC8-275F-6542CDBCDF81}"/>
                </a:ext>
              </a:extLst>
            </p:cNvPr>
            <p:cNvSpPr txBox="1"/>
            <p:nvPr/>
          </p:nvSpPr>
          <p:spPr>
            <a:xfrm>
              <a:off x="446863" y="3512712"/>
              <a:ext cx="13503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title: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400" dirty="0"/>
                <a:t>“Room 1”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description:</a:t>
              </a:r>
            </a:p>
            <a:p>
              <a:r>
                <a:rPr lang="en-US" sz="1400" dirty="0"/>
                <a:t>“This is room 1”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FAFDAE-57AE-810A-E837-1EDCB0B77548}"/>
              </a:ext>
            </a:extLst>
          </p:cNvPr>
          <p:cNvGrpSpPr/>
          <p:nvPr/>
        </p:nvGrpSpPr>
        <p:grpSpPr>
          <a:xfrm>
            <a:off x="406575" y="947909"/>
            <a:ext cx="1355759" cy="1082027"/>
            <a:chOff x="444616" y="3169349"/>
            <a:chExt cx="1355759" cy="10820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4D36D9-03AD-205A-6605-E538C1F685AD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room_data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66547DF-3620-9CCA-783E-00E1353B0771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B34A95C-5529-9356-C8C9-B811597DC571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9119FBF-4A0E-661F-29C6-0E4B481DC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544BC4-58D9-7CD1-F52E-3D844DC5F217}"/>
                </a:ext>
              </a:extLst>
            </p:cNvPr>
            <p:cNvSpPr txBox="1"/>
            <p:nvPr/>
          </p:nvSpPr>
          <p:spPr>
            <a:xfrm>
              <a:off x="446863" y="3512712"/>
              <a:ext cx="135351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title: “Room 3”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“This is room 3”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9E942C-337E-74A9-F89F-76165EFD88F6}"/>
              </a:ext>
            </a:extLst>
          </p:cNvPr>
          <p:cNvGrpSpPr/>
          <p:nvPr/>
        </p:nvGrpSpPr>
        <p:grpSpPr>
          <a:xfrm>
            <a:off x="408822" y="2288903"/>
            <a:ext cx="1352553" cy="1082027"/>
            <a:chOff x="444616" y="3169349"/>
            <a:chExt cx="1352553" cy="108202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6AFE48-24DC-3796-4DBC-C5548E4176BE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room_data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E4D356D-423B-B2AF-85A6-BE8E4AD7E2BE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3E7E638-BC6D-906B-B10D-6790644953B0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731605E-D2EA-E666-3893-4CE50A7CE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02E8E5-9343-3495-C74B-B7C8A1A16099}"/>
                </a:ext>
              </a:extLst>
            </p:cNvPr>
            <p:cNvSpPr txBox="1"/>
            <p:nvPr/>
          </p:nvSpPr>
          <p:spPr>
            <a:xfrm>
              <a:off x="446863" y="3512712"/>
              <a:ext cx="13503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title: “Room 2”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“This is room 2”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66F181C-BF8E-CD64-69F7-0EE82EA62AFF}"/>
              </a:ext>
            </a:extLst>
          </p:cNvPr>
          <p:cNvSpPr txBox="1"/>
          <p:nvPr/>
        </p:nvSpPr>
        <p:spPr>
          <a:xfrm>
            <a:off x="340566" y="3393593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F34E84-7195-E8AD-4A3E-CDE83D5A88F7}"/>
              </a:ext>
            </a:extLst>
          </p:cNvPr>
          <p:cNvSpPr txBox="1"/>
          <p:nvPr/>
        </p:nvSpPr>
        <p:spPr>
          <a:xfrm>
            <a:off x="347443" y="2053970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443073-62B8-4CFE-B072-AE4DC688DFBB}"/>
              </a:ext>
            </a:extLst>
          </p:cNvPr>
          <p:cNvSpPr txBox="1"/>
          <p:nvPr/>
        </p:nvSpPr>
        <p:spPr>
          <a:xfrm>
            <a:off x="406575" y="693871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E24B6-E2FF-7612-C392-DF4FB05DA2A3}"/>
              </a:ext>
            </a:extLst>
          </p:cNvPr>
          <p:cNvSpPr txBox="1"/>
          <p:nvPr/>
        </p:nvSpPr>
        <p:spPr>
          <a:xfrm>
            <a:off x="1088469" y="718490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0x63FB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10E6D3-F35B-4CB0-444A-8FCA5FC700EC}"/>
              </a:ext>
            </a:extLst>
          </p:cNvPr>
          <p:cNvSpPr txBox="1"/>
          <p:nvPr/>
        </p:nvSpPr>
        <p:spPr>
          <a:xfrm>
            <a:off x="1099127" y="2061476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0xAC4A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72D72-0D8E-5978-DB33-14C1BC7C3684}"/>
              </a:ext>
            </a:extLst>
          </p:cNvPr>
          <p:cNvSpPr txBox="1"/>
          <p:nvPr/>
        </p:nvSpPr>
        <p:spPr>
          <a:xfrm>
            <a:off x="1099127" y="3399906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0x7D9F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FA091B-602F-6782-385E-5E6DB8B12816}"/>
              </a:ext>
            </a:extLst>
          </p:cNvPr>
          <p:cNvGrpSpPr/>
          <p:nvPr/>
        </p:nvGrpSpPr>
        <p:grpSpPr>
          <a:xfrm>
            <a:off x="2131419" y="347512"/>
            <a:ext cx="1389468" cy="1468395"/>
            <a:chOff x="444616" y="3201897"/>
            <a:chExt cx="1389468" cy="104947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258038-D627-FAAA-4608-075224C329A2}"/>
                </a:ext>
              </a:extLst>
            </p:cNvPr>
            <p:cNvSpPr txBox="1"/>
            <p:nvPr/>
          </p:nvSpPr>
          <p:spPr>
            <a:xfrm>
              <a:off x="647858" y="3201897"/>
              <a:ext cx="1186226" cy="21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path_data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7FFF529-F015-2C2B-B420-6A5914AA29E1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233F08-16F5-EC2C-6C39-1CFF8FF00E45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9EB14C4-8426-1D0E-02C7-CAB3F2973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7E780B-74E7-ED86-EC94-8654EF62D33C}"/>
                </a:ext>
              </a:extLst>
            </p:cNvPr>
            <p:cNvSpPr txBox="1"/>
            <p:nvPr/>
          </p:nvSpPr>
          <p:spPr>
            <a:xfrm>
              <a:off x="477149" y="3405718"/>
              <a:ext cx="1259625" cy="83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“A large sliding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door”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destination: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0xAC4A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D02CCD3-5A7E-6663-42B6-7A0A44DFA5AA}"/>
              </a:ext>
            </a:extLst>
          </p:cNvPr>
          <p:cNvGrpSpPr/>
          <p:nvPr/>
        </p:nvGrpSpPr>
        <p:grpSpPr>
          <a:xfrm>
            <a:off x="3702900" y="365720"/>
            <a:ext cx="1411285" cy="1468395"/>
            <a:chOff x="422799" y="3201897"/>
            <a:chExt cx="1411285" cy="104947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B9070F6-A922-05E2-9153-A6F3516576BF}"/>
                </a:ext>
              </a:extLst>
            </p:cNvPr>
            <p:cNvSpPr txBox="1"/>
            <p:nvPr/>
          </p:nvSpPr>
          <p:spPr>
            <a:xfrm>
              <a:off x="647858" y="3201897"/>
              <a:ext cx="1186226" cy="21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path_data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4C2187C-6801-1899-6B58-668B5356F726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63F4773-8C0C-9394-5357-1111482B9322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8D70BA4-EFCC-99EC-65D3-C0B1D2842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F07D35D-C304-959F-3A01-E54F5EE5C34F}"/>
                </a:ext>
              </a:extLst>
            </p:cNvPr>
            <p:cNvSpPr txBox="1"/>
            <p:nvPr/>
          </p:nvSpPr>
          <p:spPr>
            <a:xfrm>
              <a:off x="422799" y="3405718"/>
              <a:ext cx="1092800" cy="83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“An open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corridor”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destination: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0x63FB</a:t>
              </a:r>
            </a:p>
          </p:txBody>
        </p:sp>
      </p:grp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CA91E425-BB73-4EDE-15E7-7C11E7C80E0A}"/>
              </a:ext>
            </a:extLst>
          </p:cNvPr>
          <p:cNvCxnSpPr>
            <a:cxnSpLocks/>
            <a:stCxn id="69" idx="2"/>
            <a:endCxn id="41" idx="3"/>
          </p:cNvCxnSpPr>
          <p:nvPr/>
        </p:nvCxnSpPr>
        <p:spPr>
          <a:xfrm rot="5400000">
            <a:off x="1677892" y="1885725"/>
            <a:ext cx="1199356" cy="1032390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EFA05CC-58E8-5673-4E8E-5E0AB1303577}"/>
              </a:ext>
            </a:extLst>
          </p:cNvPr>
          <p:cNvSpPr txBox="1"/>
          <p:nvPr/>
        </p:nvSpPr>
        <p:spPr>
          <a:xfrm>
            <a:off x="1809297" y="378094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6B4315-0464-C31F-AB31-24D4CB83752D}"/>
              </a:ext>
            </a:extLst>
          </p:cNvPr>
          <p:cNvSpPr txBox="1"/>
          <p:nvPr/>
        </p:nvSpPr>
        <p:spPr>
          <a:xfrm>
            <a:off x="5040926" y="361002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256761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C5467FEB-80FC-A4BA-65A8-2A1C2FCD0C21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3205882" y="331780"/>
            <a:ext cx="1350708" cy="4235228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34A0E37-662E-ABEA-AFF5-7593FDD55CEC}"/>
              </a:ext>
            </a:extLst>
          </p:cNvPr>
          <p:cNvGrpSpPr/>
          <p:nvPr/>
        </p:nvGrpSpPr>
        <p:grpSpPr>
          <a:xfrm>
            <a:off x="5408095" y="1129511"/>
            <a:ext cx="1202060" cy="644529"/>
            <a:chOff x="5408095" y="1129511"/>
            <a:chExt cx="1202060" cy="6445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AB05C2-7325-5066-1C83-BBF3C5FA807D}"/>
                </a:ext>
              </a:extLst>
            </p:cNvPr>
            <p:cNvSpPr/>
            <p:nvPr/>
          </p:nvSpPr>
          <p:spPr>
            <a:xfrm>
              <a:off x="5571703" y="1466264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76E799-2C1B-A05A-B745-4AAC4E69DEDC}"/>
                </a:ext>
              </a:extLst>
            </p:cNvPr>
            <p:cNvSpPr txBox="1"/>
            <p:nvPr/>
          </p:nvSpPr>
          <p:spPr>
            <a:xfrm>
              <a:off x="5408095" y="1129511"/>
              <a:ext cx="1202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current_room</a:t>
              </a:r>
              <a:endParaRPr lang="en-US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9BABC2-4431-EF19-5A8F-59ADBC1B9778}"/>
                </a:ext>
              </a:extLst>
            </p:cNvPr>
            <p:cNvSpPr txBox="1"/>
            <p:nvPr/>
          </p:nvSpPr>
          <p:spPr>
            <a:xfrm>
              <a:off x="5554033" y="1458101"/>
              <a:ext cx="764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0xAC4A</a:t>
              </a:r>
            </a:p>
          </p:txBody>
        </p:sp>
      </p:grp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5BA3A748-C81D-124E-5157-D497693FA54C}"/>
              </a:ext>
            </a:extLst>
          </p:cNvPr>
          <p:cNvCxnSpPr>
            <a:cxnSpLocks/>
            <a:stCxn id="81" idx="2"/>
          </p:cNvCxnSpPr>
          <p:nvPr/>
        </p:nvCxnSpPr>
        <p:spPr>
          <a:xfrm rot="5400000">
            <a:off x="2936507" y="647565"/>
            <a:ext cx="139909" cy="2485678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263759" y="-4871217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6374" y="-1208763"/>
                <a:ext cx="0" cy="762564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990191"/>
            <a:ext cx="473429" cy="123039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2254152" y="1920224"/>
            <a:ext cx="4985931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73669" y="2128807"/>
            <a:ext cx="4832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r1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1", ”This is room 1");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r2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2", "This is room 2");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r3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("Room 3", "This is room 3");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path_data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p1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new_path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("A large sliding door", &amp;r2);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path_data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p2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new_path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("An open corridor", &amp;r3);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/>
          </a:p>
          <a:p>
            <a:pPr marL="228600" indent="-228600">
              <a:buFont typeface="+mj-lt"/>
              <a:buAutoNum type="arabicPeriod"/>
            </a:pP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room_ptr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current_room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= &amp;r1;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 err="1"/>
              <a:t>current_room</a:t>
            </a:r>
            <a:r>
              <a:rPr lang="en-AU" sz="1400" dirty="0"/>
              <a:t> = p1.destination;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72D1B4-3052-CAD0-3212-97DCB63C722E}"/>
              </a:ext>
            </a:extLst>
          </p:cNvPr>
          <p:cNvGrpSpPr/>
          <p:nvPr/>
        </p:nvGrpSpPr>
        <p:grpSpPr>
          <a:xfrm>
            <a:off x="411069" y="3611409"/>
            <a:ext cx="1352553" cy="1082027"/>
            <a:chOff x="444616" y="3169349"/>
            <a:chExt cx="1352553" cy="108202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5E26D3-BA33-7126-9DB4-32BB98BACF74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room_data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E3652E8-E7A1-64E4-C9D8-00E8E937F908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8972ED1-EE68-92C2-043E-1952B270C089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808BC5-356C-9D65-5189-D4B2B3675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D968FC-2DE8-5DC8-275F-6542CDBCDF81}"/>
                </a:ext>
              </a:extLst>
            </p:cNvPr>
            <p:cNvSpPr txBox="1"/>
            <p:nvPr/>
          </p:nvSpPr>
          <p:spPr>
            <a:xfrm>
              <a:off x="446863" y="3512712"/>
              <a:ext cx="13503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title: “Room 1”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“This is room 1”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FAFDAE-57AE-810A-E837-1EDCB0B77548}"/>
              </a:ext>
            </a:extLst>
          </p:cNvPr>
          <p:cNvGrpSpPr/>
          <p:nvPr/>
        </p:nvGrpSpPr>
        <p:grpSpPr>
          <a:xfrm>
            <a:off x="406575" y="947909"/>
            <a:ext cx="1355759" cy="1082027"/>
            <a:chOff x="444616" y="3169349"/>
            <a:chExt cx="1355759" cy="10820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4D36D9-03AD-205A-6605-E538C1F685AD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room_data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66547DF-3620-9CCA-783E-00E1353B0771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B34A95C-5529-9356-C8C9-B811597DC571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9119FBF-4A0E-661F-29C6-0E4B481DC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544BC4-58D9-7CD1-F52E-3D844DC5F217}"/>
                </a:ext>
              </a:extLst>
            </p:cNvPr>
            <p:cNvSpPr txBox="1"/>
            <p:nvPr/>
          </p:nvSpPr>
          <p:spPr>
            <a:xfrm>
              <a:off x="446863" y="3512712"/>
              <a:ext cx="135351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title: “Room 3”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“This is room 3”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9E942C-337E-74A9-F89F-76165EFD88F6}"/>
              </a:ext>
            </a:extLst>
          </p:cNvPr>
          <p:cNvGrpSpPr/>
          <p:nvPr/>
        </p:nvGrpSpPr>
        <p:grpSpPr>
          <a:xfrm>
            <a:off x="408822" y="2288903"/>
            <a:ext cx="1352553" cy="1082027"/>
            <a:chOff x="444616" y="3169349"/>
            <a:chExt cx="1352553" cy="108202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6AFE48-24DC-3796-4DBC-C5548E4176BE}"/>
                </a:ext>
              </a:extLst>
            </p:cNvPr>
            <p:cNvSpPr txBox="1"/>
            <p:nvPr/>
          </p:nvSpPr>
          <p:spPr>
            <a:xfrm>
              <a:off x="527538" y="3169349"/>
              <a:ext cx="11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room_data</a:t>
              </a:r>
              <a:endParaRPr lang="en-US" sz="1400" b="1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E4D356D-423B-B2AF-85A6-BE8E4AD7E2BE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3E7E638-BC6D-906B-B10D-6790644953B0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731605E-D2EA-E666-3893-4CE50A7CE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02E8E5-9343-3495-C74B-B7C8A1A16099}"/>
                </a:ext>
              </a:extLst>
            </p:cNvPr>
            <p:cNvSpPr txBox="1"/>
            <p:nvPr/>
          </p:nvSpPr>
          <p:spPr>
            <a:xfrm>
              <a:off x="446863" y="3512712"/>
              <a:ext cx="135030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title: </a:t>
              </a:r>
              <a:r>
                <a:rPr lang="en-US" sz="1400" dirty="0"/>
                <a:t>“Room 2”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description:</a:t>
              </a:r>
            </a:p>
            <a:p>
              <a:r>
                <a:rPr lang="en-US" sz="1400" dirty="0"/>
                <a:t>“This is room 2”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66F181C-BF8E-CD64-69F7-0EE82EA62AFF}"/>
              </a:ext>
            </a:extLst>
          </p:cNvPr>
          <p:cNvSpPr txBox="1"/>
          <p:nvPr/>
        </p:nvSpPr>
        <p:spPr>
          <a:xfrm>
            <a:off x="340566" y="3393593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F34E84-7195-E8AD-4A3E-CDE83D5A88F7}"/>
              </a:ext>
            </a:extLst>
          </p:cNvPr>
          <p:cNvSpPr txBox="1"/>
          <p:nvPr/>
        </p:nvSpPr>
        <p:spPr>
          <a:xfrm>
            <a:off x="347443" y="2053970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443073-62B8-4CFE-B072-AE4DC688DFBB}"/>
              </a:ext>
            </a:extLst>
          </p:cNvPr>
          <p:cNvSpPr txBox="1"/>
          <p:nvPr/>
        </p:nvSpPr>
        <p:spPr>
          <a:xfrm>
            <a:off x="406575" y="693871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E24B6-E2FF-7612-C392-DF4FB05DA2A3}"/>
              </a:ext>
            </a:extLst>
          </p:cNvPr>
          <p:cNvSpPr txBox="1"/>
          <p:nvPr/>
        </p:nvSpPr>
        <p:spPr>
          <a:xfrm>
            <a:off x="1088469" y="718490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0x63FB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10E6D3-F35B-4CB0-444A-8FCA5FC700EC}"/>
              </a:ext>
            </a:extLst>
          </p:cNvPr>
          <p:cNvSpPr txBox="1"/>
          <p:nvPr/>
        </p:nvSpPr>
        <p:spPr>
          <a:xfrm>
            <a:off x="1099127" y="2061476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0xAC4A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72D72-0D8E-5978-DB33-14C1BC7C3684}"/>
              </a:ext>
            </a:extLst>
          </p:cNvPr>
          <p:cNvSpPr txBox="1"/>
          <p:nvPr/>
        </p:nvSpPr>
        <p:spPr>
          <a:xfrm>
            <a:off x="1099127" y="3399906"/>
            <a:ext cx="76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0x7D9F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FA091B-602F-6782-385E-5E6DB8B12816}"/>
              </a:ext>
            </a:extLst>
          </p:cNvPr>
          <p:cNvGrpSpPr/>
          <p:nvPr/>
        </p:nvGrpSpPr>
        <p:grpSpPr>
          <a:xfrm>
            <a:off x="2131419" y="347512"/>
            <a:ext cx="1389468" cy="1468395"/>
            <a:chOff x="444616" y="3201897"/>
            <a:chExt cx="1389468" cy="104947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258038-D627-FAAA-4608-075224C329A2}"/>
                </a:ext>
              </a:extLst>
            </p:cNvPr>
            <p:cNvSpPr txBox="1"/>
            <p:nvPr/>
          </p:nvSpPr>
          <p:spPr>
            <a:xfrm>
              <a:off x="647858" y="3201897"/>
              <a:ext cx="1186226" cy="21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path_data</a:t>
              </a:r>
              <a:endParaRPr lang="en-US" sz="1400" b="1" dirty="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7FFF529-F015-2C2B-B420-6A5914AA29E1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233F08-16F5-EC2C-6C39-1CFF8FF00E45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9EB14C4-8426-1D0E-02C7-CAB3F2973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7E780B-74E7-ED86-EC94-8654EF62D33C}"/>
                </a:ext>
              </a:extLst>
            </p:cNvPr>
            <p:cNvSpPr txBox="1"/>
            <p:nvPr/>
          </p:nvSpPr>
          <p:spPr>
            <a:xfrm>
              <a:off x="477149" y="3405718"/>
              <a:ext cx="1259625" cy="835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“A large sliding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door”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destination: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0xAC4A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D02CCD3-5A7E-6663-42B6-7A0A44DFA5AA}"/>
              </a:ext>
            </a:extLst>
          </p:cNvPr>
          <p:cNvGrpSpPr/>
          <p:nvPr/>
        </p:nvGrpSpPr>
        <p:grpSpPr>
          <a:xfrm>
            <a:off x="3702900" y="365720"/>
            <a:ext cx="1411285" cy="1468395"/>
            <a:chOff x="422799" y="3201897"/>
            <a:chExt cx="1411285" cy="104947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B9070F6-A922-05E2-9153-A6F3516576BF}"/>
                </a:ext>
              </a:extLst>
            </p:cNvPr>
            <p:cNvSpPr txBox="1"/>
            <p:nvPr/>
          </p:nvSpPr>
          <p:spPr>
            <a:xfrm>
              <a:off x="647858" y="3201897"/>
              <a:ext cx="1186226" cy="21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path_data</a:t>
              </a:r>
              <a:endParaRPr 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4C2187C-6801-1899-6B58-668B5356F726}"/>
                </a:ext>
              </a:extLst>
            </p:cNvPr>
            <p:cNvGrpSpPr/>
            <p:nvPr/>
          </p:nvGrpSpPr>
          <p:grpSpPr>
            <a:xfrm>
              <a:off x="444616" y="3240087"/>
              <a:ext cx="1350306" cy="1011289"/>
              <a:chOff x="444616" y="3240087"/>
              <a:chExt cx="1350306" cy="135308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63F4773-8C0C-9394-5357-1111482B9322}"/>
                  </a:ext>
                </a:extLst>
              </p:cNvPr>
              <p:cNvSpPr/>
              <p:nvPr/>
            </p:nvSpPr>
            <p:spPr>
              <a:xfrm>
                <a:off x="444616" y="3240087"/>
                <a:ext cx="1350306" cy="1353089"/>
              </a:xfrm>
              <a:custGeom>
                <a:avLst/>
                <a:gdLst>
                  <a:gd name="connsiteX0" fmla="*/ 0 w 1350306"/>
                  <a:gd name="connsiteY0" fmla="*/ 0 h 1353089"/>
                  <a:gd name="connsiteX1" fmla="*/ 661650 w 1350306"/>
                  <a:gd name="connsiteY1" fmla="*/ 0 h 1353089"/>
                  <a:gd name="connsiteX2" fmla="*/ 1350306 w 1350306"/>
                  <a:gd name="connsiteY2" fmla="*/ 0 h 1353089"/>
                  <a:gd name="connsiteX3" fmla="*/ 1350306 w 1350306"/>
                  <a:gd name="connsiteY3" fmla="*/ 703606 h 1353089"/>
                  <a:gd name="connsiteX4" fmla="*/ 1350306 w 1350306"/>
                  <a:gd name="connsiteY4" fmla="*/ 1353089 h 1353089"/>
                  <a:gd name="connsiteX5" fmla="*/ 702159 w 1350306"/>
                  <a:gd name="connsiteY5" fmla="*/ 1353089 h 1353089"/>
                  <a:gd name="connsiteX6" fmla="*/ 0 w 1350306"/>
                  <a:gd name="connsiteY6" fmla="*/ 1353089 h 1353089"/>
                  <a:gd name="connsiteX7" fmla="*/ 0 w 1350306"/>
                  <a:gd name="connsiteY7" fmla="*/ 703606 h 1353089"/>
                  <a:gd name="connsiteX8" fmla="*/ 0 w 1350306"/>
                  <a:gd name="connsiteY8" fmla="*/ 0 h 1353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0306" h="1353089" extrusionOk="0">
                    <a:moveTo>
                      <a:pt x="0" y="0"/>
                    </a:moveTo>
                    <a:cubicBezTo>
                      <a:pt x="135119" y="-17811"/>
                      <a:pt x="338949" y="-6066"/>
                      <a:pt x="661650" y="0"/>
                    </a:cubicBezTo>
                    <a:cubicBezTo>
                      <a:pt x="984351" y="6066"/>
                      <a:pt x="1049806" y="-28838"/>
                      <a:pt x="1350306" y="0"/>
                    </a:cubicBezTo>
                    <a:cubicBezTo>
                      <a:pt x="1324015" y="294738"/>
                      <a:pt x="1340168" y="405253"/>
                      <a:pt x="1350306" y="703606"/>
                    </a:cubicBezTo>
                    <a:cubicBezTo>
                      <a:pt x="1360444" y="1001959"/>
                      <a:pt x="1382226" y="1187077"/>
                      <a:pt x="1350306" y="1353089"/>
                    </a:cubicBezTo>
                    <a:cubicBezTo>
                      <a:pt x="1076128" y="1345099"/>
                      <a:pt x="842022" y="1371346"/>
                      <a:pt x="702159" y="1353089"/>
                    </a:cubicBezTo>
                    <a:cubicBezTo>
                      <a:pt x="562296" y="1334832"/>
                      <a:pt x="150813" y="1337783"/>
                      <a:pt x="0" y="1353089"/>
                    </a:cubicBezTo>
                    <a:cubicBezTo>
                      <a:pt x="24093" y="1160528"/>
                      <a:pt x="1088" y="887473"/>
                      <a:pt x="0" y="703606"/>
                    </a:cubicBezTo>
                    <a:cubicBezTo>
                      <a:pt x="-1088" y="519739"/>
                      <a:pt x="34883" y="2917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8D70BA4-EFCC-99EC-65D3-C0B1D2842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616" y="3489158"/>
                <a:ext cx="135030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F07D35D-C304-959F-3A01-E54F5EE5C34F}"/>
                </a:ext>
              </a:extLst>
            </p:cNvPr>
            <p:cNvSpPr txBox="1"/>
            <p:nvPr/>
          </p:nvSpPr>
          <p:spPr>
            <a:xfrm>
              <a:off x="422799" y="3405718"/>
              <a:ext cx="1092800" cy="83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description: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“An open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corridor”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destination: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0x63FB</a:t>
              </a:r>
            </a:p>
          </p:txBody>
        </p:sp>
      </p:grp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CA91E425-BB73-4EDE-15E7-7C11E7C80E0A}"/>
              </a:ext>
            </a:extLst>
          </p:cNvPr>
          <p:cNvCxnSpPr>
            <a:cxnSpLocks/>
            <a:stCxn id="69" idx="2"/>
            <a:endCxn id="41" idx="3"/>
          </p:cNvCxnSpPr>
          <p:nvPr/>
        </p:nvCxnSpPr>
        <p:spPr>
          <a:xfrm rot="5400000">
            <a:off x="1677892" y="1885725"/>
            <a:ext cx="1199356" cy="1032390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4DE27A-AC00-D232-C63D-41FDF09C98A9}"/>
              </a:ext>
            </a:extLst>
          </p:cNvPr>
          <p:cNvSpPr txBox="1"/>
          <p:nvPr/>
        </p:nvSpPr>
        <p:spPr>
          <a:xfrm>
            <a:off x="1809297" y="378094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45869E-F99B-146D-BD12-B61588E64A22}"/>
              </a:ext>
            </a:extLst>
          </p:cNvPr>
          <p:cNvSpPr txBox="1"/>
          <p:nvPr/>
        </p:nvSpPr>
        <p:spPr>
          <a:xfrm>
            <a:off x="5040926" y="361002"/>
            <a:ext cx="474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61443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47201</TotalTime>
  <Words>1251</Words>
  <Application>Microsoft Macintosh PowerPoint</Application>
  <PresentationFormat>Custom</PresentationFormat>
  <Paragraphs>281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280</cp:revision>
  <dcterms:created xsi:type="dcterms:W3CDTF">2023-09-06T05:00:29Z</dcterms:created>
  <dcterms:modified xsi:type="dcterms:W3CDTF">2024-03-01T02:46:21Z</dcterms:modified>
  <cp:category/>
</cp:coreProperties>
</file>