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307" r:id="rId3"/>
    <p:sldId id="308" r:id="rId4"/>
    <p:sldId id="309" r:id="rId5"/>
    <p:sldId id="310" r:id="rId6"/>
    <p:sldId id="314" r:id="rId7"/>
    <p:sldId id="311" r:id="rId8"/>
    <p:sldId id="312" r:id="rId9"/>
    <p:sldId id="315" r:id="rId10"/>
    <p:sldId id="313" r:id="rId11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92"/>
    <p:restoredTop sz="94689"/>
  </p:normalViewPr>
  <p:slideViewPr>
    <p:cSldViewPr snapToGrid="0">
      <p:cViewPr varScale="1">
        <p:scale>
          <a:sx n="118" d="100"/>
          <a:sy n="118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target = ToInt32(</a:t>
              </a:r>
              <a:r>
                <a:rPr lang="en-AU" sz="1600" dirty="0" err="1"/>
                <a:t>ReadLine</a:t>
              </a:r>
              <a:r>
                <a:rPr lang="en-AU" sz="1600" dirty="0"/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8943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1,2,3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6" y="1272659"/>
            <a:ext cx="407468" cy="263370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905F237-1F5D-F785-6C66-0D5E4FA074D2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>
            <a:off x="1131060" y="2617057"/>
            <a:ext cx="3501905" cy="1148211"/>
          </a:xfrm>
          <a:prstGeom prst="curvedConnector4">
            <a:avLst>
              <a:gd name="adj1" fmla="val -16964"/>
              <a:gd name="adj2" fmla="val 11990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FF88B3-B03A-3725-8B28-255F364ACE3A}"/>
              </a:ext>
            </a:extLst>
          </p:cNvPr>
          <p:cNvSpPr txBox="1"/>
          <p:nvPr/>
        </p:nvSpPr>
        <p:spPr>
          <a:xfrm>
            <a:off x="3325935" y="3584154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</a:t>
            </a:r>
            <a:r>
              <a:rPr lang="en-US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729F5C-79DC-B68F-C150-C1967B24DFF6}"/>
              </a:ext>
            </a:extLst>
          </p:cNvPr>
          <p:cNvSpPr txBox="1"/>
          <p:nvPr/>
        </p:nvSpPr>
        <p:spPr>
          <a:xfrm>
            <a:off x="837848" y="2629442"/>
            <a:ext cx="45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  <a:p>
            <a:r>
              <a:rPr lang="en-US" dirty="0"/>
              <a:t>Bye…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WriteLine("Bye…");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2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719118"/>
            <a:ext cx="407468" cy="95711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292325" y="1982642"/>
            <a:ext cx="213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0 1 2 3 4 5 6 7 8 9 10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6" y="1997354"/>
            <a:ext cx="1796212" cy="307776"/>
          </a:xfrm>
          <a:custGeom>
            <a:avLst/>
            <a:gdLst>
              <a:gd name="connsiteX0" fmla="*/ 0 w 1796212"/>
              <a:gd name="connsiteY0" fmla="*/ 0 h 307776"/>
              <a:gd name="connsiteX1" fmla="*/ 580775 w 1796212"/>
              <a:gd name="connsiteY1" fmla="*/ 0 h 307776"/>
              <a:gd name="connsiteX2" fmla="*/ 1125626 w 1796212"/>
              <a:gd name="connsiteY2" fmla="*/ 0 h 307776"/>
              <a:gd name="connsiteX3" fmla="*/ 1796212 w 1796212"/>
              <a:gd name="connsiteY3" fmla="*/ 0 h 307776"/>
              <a:gd name="connsiteX4" fmla="*/ 1796212 w 1796212"/>
              <a:gd name="connsiteY4" fmla="*/ 307776 h 307776"/>
              <a:gd name="connsiteX5" fmla="*/ 1233399 w 1796212"/>
              <a:gd name="connsiteY5" fmla="*/ 307776 h 307776"/>
              <a:gd name="connsiteX6" fmla="*/ 598737 w 1796212"/>
              <a:gd name="connsiteY6" fmla="*/ 307776 h 307776"/>
              <a:gd name="connsiteX7" fmla="*/ 0 w 1796212"/>
              <a:gd name="connsiteY7" fmla="*/ 307776 h 307776"/>
              <a:gd name="connsiteX8" fmla="*/ 0 w 1796212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6212" h="307776" extrusionOk="0">
                <a:moveTo>
                  <a:pt x="0" y="0"/>
                </a:moveTo>
                <a:cubicBezTo>
                  <a:pt x="178707" y="12766"/>
                  <a:pt x="355652" y="-16254"/>
                  <a:pt x="580775" y="0"/>
                </a:cubicBezTo>
                <a:cubicBezTo>
                  <a:pt x="805899" y="16254"/>
                  <a:pt x="915477" y="20513"/>
                  <a:pt x="1125626" y="0"/>
                </a:cubicBezTo>
                <a:cubicBezTo>
                  <a:pt x="1335775" y="-20513"/>
                  <a:pt x="1623225" y="18208"/>
                  <a:pt x="1796212" y="0"/>
                </a:cubicBezTo>
                <a:cubicBezTo>
                  <a:pt x="1801615" y="138634"/>
                  <a:pt x="1788737" y="203987"/>
                  <a:pt x="1796212" y="307776"/>
                </a:cubicBezTo>
                <a:cubicBezTo>
                  <a:pt x="1541963" y="299582"/>
                  <a:pt x="1392491" y="295893"/>
                  <a:pt x="1233399" y="307776"/>
                </a:cubicBezTo>
                <a:cubicBezTo>
                  <a:pt x="1074307" y="319659"/>
                  <a:pt x="819542" y="297244"/>
                  <a:pt x="598737" y="307776"/>
                </a:cubicBezTo>
                <a:cubicBezTo>
                  <a:pt x="377932" y="318308"/>
                  <a:pt x="202912" y="29275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F3FD392-A876-DBE4-7433-50CE851CBB90}"/>
              </a:ext>
            </a:extLst>
          </p:cNvPr>
          <p:cNvCxnSpPr>
            <a:cxnSpLocks/>
          </p:cNvCxnSpPr>
          <p:nvPr/>
        </p:nvCxnSpPr>
        <p:spPr>
          <a:xfrm>
            <a:off x="330713" y="2131620"/>
            <a:ext cx="1808205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0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rgbClr val="0070C0"/>
                  </a:solidFill>
                </a:rPr>
                <a:t>int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=  0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4a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44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1740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1812263" y="1893994"/>
            <a:ext cx="1531090" cy="257248"/>
          </a:xfrm>
          <a:prstGeom prst="curvedConnector3">
            <a:avLst>
              <a:gd name="adj1" fmla="val 23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</p:spTree>
    <p:extLst>
      <p:ext uri="{BB962C8B-B14F-4D97-AF65-F5344CB8AC3E}">
        <p14:creationId xmlns:p14="http://schemas.microsoft.com/office/powerpoint/2010/main" val="302160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  <a:r>
                <a:rPr lang="en-AU" sz="1600" dirty="0">
                  <a:solidFill>
                    <a:srgbClr val="0070C0"/>
                  </a:solidFill>
                </a:rPr>
                <a:t>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target;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3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91887"/>
            <a:ext cx="407468" cy="20448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3836" y="1960354"/>
            <a:ext cx="3041855" cy="559802"/>
          </a:xfrm>
          <a:prstGeom prst="curvedConnector3">
            <a:avLst>
              <a:gd name="adj1" fmla="val -10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0915289-C497-E9C4-5952-034A3E22E8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614" y="2476001"/>
            <a:ext cx="34174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0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/>
              <a:t>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0850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64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7,4c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1740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</p:spTree>
    <p:extLst>
      <p:ext uri="{BB962C8B-B14F-4D97-AF65-F5344CB8AC3E}">
        <p14:creationId xmlns:p14="http://schemas.microsoft.com/office/powerpoint/2010/main" val="213994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/>
              <a:t>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0850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64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56469"/>
            <a:ext cx="407468" cy="19770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357642" y="1960870"/>
            <a:ext cx="9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F3FD392-A876-DBE4-7433-50CE851CBB90}"/>
              </a:ext>
            </a:extLst>
          </p:cNvPr>
          <p:cNvCxnSpPr>
            <a:cxnSpLocks/>
          </p:cNvCxnSpPr>
          <p:nvPr/>
        </p:nvCxnSpPr>
        <p:spPr>
          <a:xfrm>
            <a:off x="330713" y="214250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4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  <a:r>
                <a:rPr lang="en-AU" sz="1600" dirty="0">
                  <a:solidFill>
                    <a:srgbClr val="0070C0"/>
                  </a:solidFill>
                </a:rPr>
                <a:t>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target;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3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91887"/>
            <a:ext cx="407468" cy="20448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3836" y="1960354"/>
            <a:ext cx="3041855" cy="559802"/>
          </a:xfrm>
          <a:prstGeom prst="curvedConnector3">
            <a:avLst>
              <a:gd name="adj1" fmla="val -10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382068" y="1960354"/>
            <a:ext cx="10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      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0915289-C497-E9C4-5952-034A3E22E8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614" y="2476001"/>
            <a:ext cx="34174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AC8E8D4-F43F-FCED-A466-3A98DF3FBF8D}"/>
              </a:ext>
            </a:extLst>
          </p:cNvPr>
          <p:cNvCxnSpPr>
            <a:cxnSpLocks/>
          </p:cNvCxnSpPr>
          <p:nvPr/>
        </p:nvCxnSpPr>
        <p:spPr>
          <a:xfrm>
            <a:off x="330713" y="214250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3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/>
              <a:t>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68268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64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7,4c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1740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83FFB-DB08-8B79-D2D2-3579673809C5}"/>
              </a:ext>
            </a:extLst>
          </p:cNvPr>
          <p:cNvSpPr txBox="1"/>
          <p:nvPr/>
        </p:nvSpPr>
        <p:spPr>
          <a:xfrm>
            <a:off x="357642" y="1960870"/>
            <a:ext cx="9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 1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2F33277-8539-9DA4-737F-0FFB0B55BC79}"/>
              </a:ext>
            </a:extLst>
          </p:cNvPr>
          <p:cNvCxnSpPr>
            <a:cxnSpLocks/>
          </p:cNvCxnSpPr>
          <p:nvPr/>
        </p:nvCxnSpPr>
        <p:spPr>
          <a:xfrm>
            <a:off x="330713" y="214250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6008242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3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56469"/>
            <a:ext cx="407468" cy="19770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292325" y="1982642"/>
            <a:ext cx="213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0 1 2 3 4 5 6 7 8 9  </a:t>
            </a:r>
            <a:r>
              <a:rPr lang="en-US" sz="1600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6" y="1997354"/>
            <a:ext cx="1796212" cy="307776"/>
          </a:xfrm>
          <a:custGeom>
            <a:avLst/>
            <a:gdLst>
              <a:gd name="connsiteX0" fmla="*/ 0 w 1796212"/>
              <a:gd name="connsiteY0" fmla="*/ 0 h 307776"/>
              <a:gd name="connsiteX1" fmla="*/ 580775 w 1796212"/>
              <a:gd name="connsiteY1" fmla="*/ 0 h 307776"/>
              <a:gd name="connsiteX2" fmla="*/ 1125626 w 1796212"/>
              <a:gd name="connsiteY2" fmla="*/ 0 h 307776"/>
              <a:gd name="connsiteX3" fmla="*/ 1796212 w 1796212"/>
              <a:gd name="connsiteY3" fmla="*/ 0 h 307776"/>
              <a:gd name="connsiteX4" fmla="*/ 1796212 w 1796212"/>
              <a:gd name="connsiteY4" fmla="*/ 307776 h 307776"/>
              <a:gd name="connsiteX5" fmla="*/ 1233399 w 1796212"/>
              <a:gd name="connsiteY5" fmla="*/ 307776 h 307776"/>
              <a:gd name="connsiteX6" fmla="*/ 598737 w 1796212"/>
              <a:gd name="connsiteY6" fmla="*/ 307776 h 307776"/>
              <a:gd name="connsiteX7" fmla="*/ 0 w 1796212"/>
              <a:gd name="connsiteY7" fmla="*/ 307776 h 307776"/>
              <a:gd name="connsiteX8" fmla="*/ 0 w 1796212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6212" h="307776" extrusionOk="0">
                <a:moveTo>
                  <a:pt x="0" y="0"/>
                </a:moveTo>
                <a:cubicBezTo>
                  <a:pt x="178707" y="12766"/>
                  <a:pt x="355652" y="-16254"/>
                  <a:pt x="580775" y="0"/>
                </a:cubicBezTo>
                <a:cubicBezTo>
                  <a:pt x="805899" y="16254"/>
                  <a:pt x="915477" y="20513"/>
                  <a:pt x="1125626" y="0"/>
                </a:cubicBezTo>
                <a:cubicBezTo>
                  <a:pt x="1335775" y="-20513"/>
                  <a:pt x="1623225" y="18208"/>
                  <a:pt x="1796212" y="0"/>
                </a:cubicBezTo>
                <a:cubicBezTo>
                  <a:pt x="1801615" y="138634"/>
                  <a:pt x="1788737" y="203987"/>
                  <a:pt x="1796212" y="307776"/>
                </a:cubicBezTo>
                <a:cubicBezTo>
                  <a:pt x="1541963" y="299582"/>
                  <a:pt x="1392491" y="295893"/>
                  <a:pt x="1233399" y="307776"/>
                </a:cubicBezTo>
                <a:cubicBezTo>
                  <a:pt x="1074307" y="319659"/>
                  <a:pt x="819542" y="297244"/>
                  <a:pt x="598737" y="307776"/>
                </a:cubicBezTo>
                <a:cubicBezTo>
                  <a:pt x="377932" y="318308"/>
                  <a:pt x="202912" y="29275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F3FD392-A876-DBE4-7433-50CE851CBB90}"/>
              </a:ext>
            </a:extLst>
          </p:cNvPr>
          <p:cNvCxnSpPr>
            <a:cxnSpLocks/>
          </p:cNvCxnSpPr>
          <p:nvPr/>
        </p:nvCxnSpPr>
        <p:spPr>
          <a:xfrm>
            <a:off x="330713" y="2131620"/>
            <a:ext cx="148197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BE3BAA8-F20D-F633-0652-9D6040A63B21}"/>
              </a:ext>
            </a:extLst>
          </p:cNvPr>
          <p:cNvSpPr/>
          <p:nvPr/>
        </p:nvSpPr>
        <p:spPr>
          <a:xfrm>
            <a:off x="5118991" y="637407"/>
            <a:ext cx="2127795" cy="1234935"/>
          </a:xfrm>
          <a:custGeom>
            <a:avLst/>
            <a:gdLst>
              <a:gd name="connsiteX0" fmla="*/ 0 w 2127795"/>
              <a:gd name="connsiteY0" fmla="*/ 0 h 1234935"/>
              <a:gd name="connsiteX1" fmla="*/ 510671 w 2127795"/>
              <a:gd name="connsiteY1" fmla="*/ 0 h 1234935"/>
              <a:gd name="connsiteX2" fmla="*/ 1042620 w 2127795"/>
              <a:gd name="connsiteY2" fmla="*/ 0 h 1234935"/>
              <a:gd name="connsiteX3" fmla="*/ 1595846 w 2127795"/>
              <a:gd name="connsiteY3" fmla="*/ 0 h 1234935"/>
              <a:gd name="connsiteX4" fmla="*/ 2127795 w 2127795"/>
              <a:gd name="connsiteY4" fmla="*/ 0 h 1234935"/>
              <a:gd name="connsiteX5" fmla="*/ 2127795 w 2127795"/>
              <a:gd name="connsiteY5" fmla="*/ 629817 h 1234935"/>
              <a:gd name="connsiteX6" fmla="*/ 2127795 w 2127795"/>
              <a:gd name="connsiteY6" fmla="*/ 1234935 h 1234935"/>
              <a:gd name="connsiteX7" fmla="*/ 1553290 w 2127795"/>
              <a:gd name="connsiteY7" fmla="*/ 1234935 h 1234935"/>
              <a:gd name="connsiteX8" fmla="*/ 978786 w 2127795"/>
              <a:gd name="connsiteY8" fmla="*/ 1234935 h 1234935"/>
              <a:gd name="connsiteX9" fmla="*/ 0 w 2127795"/>
              <a:gd name="connsiteY9" fmla="*/ 1234935 h 1234935"/>
              <a:gd name="connsiteX10" fmla="*/ 0 w 2127795"/>
              <a:gd name="connsiteY10" fmla="*/ 629817 h 1234935"/>
              <a:gd name="connsiteX11" fmla="*/ 0 w 2127795"/>
              <a:gd name="connsiteY11" fmla="*/ 0 h 123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5" h="123493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038" y="-4296"/>
                  <a:pt x="1042620" y="0"/>
                </a:cubicBezTo>
                <a:cubicBezTo>
                  <a:pt x="1247202" y="4296"/>
                  <a:pt x="1418238" y="-20161"/>
                  <a:pt x="1595846" y="0"/>
                </a:cubicBezTo>
                <a:cubicBezTo>
                  <a:pt x="1773454" y="20161"/>
                  <a:pt x="1930348" y="288"/>
                  <a:pt x="2127795" y="0"/>
                </a:cubicBezTo>
                <a:cubicBezTo>
                  <a:pt x="2157931" y="299914"/>
                  <a:pt x="2132405" y="354606"/>
                  <a:pt x="2127795" y="629817"/>
                </a:cubicBezTo>
                <a:cubicBezTo>
                  <a:pt x="2123185" y="905028"/>
                  <a:pt x="2121256" y="1110594"/>
                  <a:pt x="2127795" y="1234935"/>
                </a:cubicBezTo>
                <a:cubicBezTo>
                  <a:pt x="1890946" y="1251567"/>
                  <a:pt x="1709293" y="1231838"/>
                  <a:pt x="1553290" y="1234935"/>
                </a:cubicBezTo>
                <a:cubicBezTo>
                  <a:pt x="1397287" y="1238032"/>
                  <a:pt x="1242166" y="1239590"/>
                  <a:pt x="978786" y="1234935"/>
                </a:cubicBezTo>
                <a:cubicBezTo>
                  <a:pt x="715406" y="1230280"/>
                  <a:pt x="281211" y="1234762"/>
                  <a:pt x="0" y="1234935"/>
                </a:cubicBezTo>
                <a:cubicBezTo>
                  <a:pt x="24760" y="1016687"/>
                  <a:pt x="-16769" y="890304"/>
                  <a:pt x="0" y="629817"/>
                </a:cubicBezTo>
                <a:cubicBezTo>
                  <a:pt x="16769" y="369330"/>
                  <a:pt x="14535" y="154799"/>
                  <a:pt x="0" y="0"/>
                </a:cubicBezTo>
                <a:close/>
              </a:path>
              <a:path w="2127795" h="123493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2356" y="-16277"/>
                  <a:pt x="978786" y="0"/>
                </a:cubicBezTo>
                <a:cubicBezTo>
                  <a:pt x="1155217" y="16277"/>
                  <a:pt x="1321550" y="15209"/>
                  <a:pt x="1553290" y="0"/>
                </a:cubicBezTo>
                <a:cubicBezTo>
                  <a:pt x="1785030" y="-15209"/>
                  <a:pt x="1999571" y="-24705"/>
                  <a:pt x="2127795" y="0"/>
                </a:cubicBezTo>
                <a:cubicBezTo>
                  <a:pt x="2115851" y="174757"/>
                  <a:pt x="2100076" y="443170"/>
                  <a:pt x="2127795" y="605118"/>
                </a:cubicBezTo>
                <a:cubicBezTo>
                  <a:pt x="2155514" y="767066"/>
                  <a:pt x="2134161" y="1036723"/>
                  <a:pt x="2127795" y="1234935"/>
                </a:cubicBezTo>
                <a:cubicBezTo>
                  <a:pt x="1970448" y="1216625"/>
                  <a:pt x="1767058" y="1224671"/>
                  <a:pt x="1595846" y="1234935"/>
                </a:cubicBezTo>
                <a:cubicBezTo>
                  <a:pt x="1424634" y="1245199"/>
                  <a:pt x="1144488" y="1230558"/>
                  <a:pt x="1021342" y="1234935"/>
                </a:cubicBezTo>
                <a:cubicBezTo>
                  <a:pt x="898196" y="1239312"/>
                  <a:pt x="704334" y="1223412"/>
                  <a:pt x="553227" y="1234935"/>
                </a:cubicBezTo>
                <a:cubicBezTo>
                  <a:pt x="402121" y="1246458"/>
                  <a:pt x="151220" y="1245336"/>
                  <a:pt x="0" y="1234935"/>
                </a:cubicBezTo>
                <a:cubicBezTo>
                  <a:pt x="13954" y="933914"/>
                  <a:pt x="-64" y="841436"/>
                  <a:pt x="0" y="617468"/>
                </a:cubicBezTo>
                <a:cubicBezTo>
                  <a:pt x="64" y="393500"/>
                  <a:pt x="4866" y="23835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Let’s jump ahead: 7, 8 and 9 have been printed and the counter is back at 4c </a:t>
            </a:r>
          </a:p>
        </p:txBody>
      </p:sp>
    </p:spTree>
    <p:extLst>
      <p:ext uri="{BB962C8B-B14F-4D97-AF65-F5344CB8AC3E}">
        <p14:creationId xmlns:p14="http://schemas.microsoft.com/office/powerpoint/2010/main" val="39916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  <a:r>
                <a:rPr lang="en-AU" sz="1600" dirty="0">
                  <a:solidFill>
                    <a:srgbClr val="0070C0"/>
                  </a:solidFill>
                </a:rPr>
                <a:t>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target;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6827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3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91887"/>
            <a:ext cx="407468" cy="20448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4918" y="1894114"/>
            <a:ext cx="2326596" cy="62224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6" y="1997354"/>
            <a:ext cx="1814557" cy="307776"/>
          </a:xfrm>
          <a:custGeom>
            <a:avLst/>
            <a:gdLst>
              <a:gd name="connsiteX0" fmla="*/ 0 w 1814557"/>
              <a:gd name="connsiteY0" fmla="*/ 0 h 307776"/>
              <a:gd name="connsiteX1" fmla="*/ 586707 w 1814557"/>
              <a:gd name="connsiteY1" fmla="*/ 0 h 307776"/>
              <a:gd name="connsiteX2" fmla="*/ 1137122 w 1814557"/>
              <a:gd name="connsiteY2" fmla="*/ 0 h 307776"/>
              <a:gd name="connsiteX3" fmla="*/ 1814557 w 1814557"/>
              <a:gd name="connsiteY3" fmla="*/ 0 h 307776"/>
              <a:gd name="connsiteX4" fmla="*/ 1814557 w 1814557"/>
              <a:gd name="connsiteY4" fmla="*/ 307776 h 307776"/>
              <a:gd name="connsiteX5" fmla="*/ 1245996 w 1814557"/>
              <a:gd name="connsiteY5" fmla="*/ 307776 h 307776"/>
              <a:gd name="connsiteX6" fmla="*/ 604852 w 1814557"/>
              <a:gd name="connsiteY6" fmla="*/ 307776 h 307776"/>
              <a:gd name="connsiteX7" fmla="*/ 0 w 1814557"/>
              <a:gd name="connsiteY7" fmla="*/ 307776 h 307776"/>
              <a:gd name="connsiteX8" fmla="*/ 0 w 1814557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557" h="307776" extrusionOk="0">
                <a:moveTo>
                  <a:pt x="0" y="0"/>
                </a:moveTo>
                <a:cubicBezTo>
                  <a:pt x="285134" y="-13813"/>
                  <a:pt x="374924" y="26174"/>
                  <a:pt x="586707" y="0"/>
                </a:cubicBezTo>
                <a:cubicBezTo>
                  <a:pt x="798490" y="-26174"/>
                  <a:pt x="932766" y="11453"/>
                  <a:pt x="1137122" y="0"/>
                </a:cubicBezTo>
                <a:cubicBezTo>
                  <a:pt x="1341479" y="-11453"/>
                  <a:pt x="1654813" y="28790"/>
                  <a:pt x="1814557" y="0"/>
                </a:cubicBezTo>
                <a:cubicBezTo>
                  <a:pt x="1819960" y="138634"/>
                  <a:pt x="1807082" y="203987"/>
                  <a:pt x="1814557" y="307776"/>
                </a:cubicBezTo>
                <a:cubicBezTo>
                  <a:pt x="1670407" y="283675"/>
                  <a:pt x="1455981" y="294920"/>
                  <a:pt x="1245996" y="307776"/>
                </a:cubicBezTo>
                <a:cubicBezTo>
                  <a:pt x="1036011" y="320632"/>
                  <a:pt x="859130" y="331677"/>
                  <a:pt x="604852" y="307776"/>
                </a:cubicBezTo>
                <a:cubicBezTo>
                  <a:pt x="350574" y="283875"/>
                  <a:pt x="222798" y="279553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0915289-C497-E9C4-5952-034A3E22E8A4}"/>
              </a:ext>
            </a:extLst>
          </p:cNvPr>
          <p:cNvCxnSpPr>
            <a:cxnSpLocks/>
          </p:cNvCxnSpPr>
          <p:nvPr/>
        </p:nvCxnSpPr>
        <p:spPr>
          <a:xfrm flipV="1">
            <a:off x="1205773" y="2258284"/>
            <a:ext cx="845441" cy="58363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344211B-8E19-C5A1-B8B0-ABAE64151B80}"/>
              </a:ext>
            </a:extLst>
          </p:cNvPr>
          <p:cNvCxnSpPr>
            <a:cxnSpLocks/>
          </p:cNvCxnSpPr>
          <p:nvPr/>
        </p:nvCxnSpPr>
        <p:spPr>
          <a:xfrm>
            <a:off x="330713" y="2131620"/>
            <a:ext cx="148197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41485B-237E-16D0-4646-E1CAA328E33D}"/>
              </a:ext>
            </a:extLst>
          </p:cNvPr>
          <p:cNvSpPr txBox="1"/>
          <p:nvPr/>
        </p:nvSpPr>
        <p:spPr>
          <a:xfrm>
            <a:off x="292325" y="1982642"/>
            <a:ext cx="213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0 1 2 3 4 5 6 7 8 9  </a:t>
            </a:r>
            <a:r>
              <a:rPr lang="en-US" sz="16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D27F9D-1D89-F151-434D-DA10F3CC8FD3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4854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27795</TotalTime>
  <Words>650</Words>
  <Application>Microsoft Macintosh PowerPoint</Application>
  <PresentationFormat>Custom</PresentationFormat>
  <Paragraphs>247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132</cp:revision>
  <dcterms:created xsi:type="dcterms:W3CDTF">2023-09-06T05:00:29Z</dcterms:created>
  <dcterms:modified xsi:type="dcterms:W3CDTF">2023-10-18T21:29:50Z</dcterms:modified>
  <cp:category/>
</cp:coreProperties>
</file>