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70" r:id="rId4"/>
    <p:sldId id="357" r:id="rId5"/>
    <p:sldId id="358" r:id="rId6"/>
    <p:sldId id="359" r:id="rId7"/>
    <p:sldId id="361" r:id="rId8"/>
    <p:sldId id="365" r:id="rId9"/>
    <p:sldId id="362" r:id="rId10"/>
    <p:sldId id="363" r:id="rId11"/>
    <p:sldId id="364" r:id="rId12"/>
    <p:sldId id="366" r:id="rId13"/>
    <p:sldId id="367" r:id="rId14"/>
    <p:sldId id="368" r:id="rId15"/>
    <p:sldId id="369" r:id="rId16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C37050"/>
    <a:srgbClr val="FF750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8"/>
    <p:restoredTop sz="88543"/>
  </p:normalViewPr>
  <p:slideViewPr>
    <p:cSldViewPr snapToGrid="0">
      <p:cViewPr varScale="1">
        <p:scale>
          <a:sx n="106" d="100"/>
          <a:sy n="106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400" dirty="0"/>
              <a:t>1, 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5157B-F576-FD4A-662A-9590F9295741}"/>
              </a:ext>
            </a:extLst>
          </p:cNvPr>
          <p:cNvSpPr txBox="1"/>
          <p:nvPr/>
        </p:nvSpPr>
        <p:spPr>
          <a:xfrm>
            <a:off x="1563833" y="928435"/>
            <a:ext cx="442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x (</a:t>
            </a:r>
            <a:r>
              <a:rPr lang="en-US" sz="1400" dirty="0" err="1"/>
              <a:t>sizeof</a:t>
            </a:r>
            <a:r>
              <a:rPr lang="en-US" sz="1400" dirty="0"/>
              <a:t> int) = 1 x 4 bytes = 4 bytes of memory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7588F-D76C-4F03-0F48-A862D5DDF39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39F46-505A-AA3B-E03E-248C0BD66784}"/>
              </a:ext>
            </a:extLst>
          </p:cNvPr>
          <p:cNvSpPr/>
          <p:nvPr/>
        </p:nvSpPr>
        <p:spPr>
          <a:xfrm>
            <a:off x="933457" y="440733"/>
            <a:ext cx="1599517" cy="413407"/>
          </a:xfrm>
          <a:custGeom>
            <a:avLst/>
            <a:gdLst>
              <a:gd name="connsiteX0" fmla="*/ 0 w 1599517"/>
              <a:gd name="connsiteY0" fmla="*/ 0 h 413407"/>
              <a:gd name="connsiteX1" fmla="*/ 565163 w 1599517"/>
              <a:gd name="connsiteY1" fmla="*/ 0 h 413407"/>
              <a:gd name="connsiteX2" fmla="*/ 1114330 w 1599517"/>
              <a:gd name="connsiteY2" fmla="*/ 0 h 413407"/>
              <a:gd name="connsiteX3" fmla="*/ 1599517 w 1599517"/>
              <a:gd name="connsiteY3" fmla="*/ 0 h 413407"/>
              <a:gd name="connsiteX4" fmla="*/ 1599517 w 1599517"/>
              <a:gd name="connsiteY4" fmla="*/ 413407 h 413407"/>
              <a:gd name="connsiteX5" fmla="*/ 1098335 w 1599517"/>
              <a:gd name="connsiteY5" fmla="*/ 413407 h 413407"/>
              <a:gd name="connsiteX6" fmla="*/ 565163 w 1599517"/>
              <a:gd name="connsiteY6" fmla="*/ 413407 h 413407"/>
              <a:gd name="connsiteX7" fmla="*/ 0 w 1599517"/>
              <a:gd name="connsiteY7" fmla="*/ 413407 h 413407"/>
              <a:gd name="connsiteX8" fmla="*/ 0 w 1599517"/>
              <a:gd name="connsiteY8" fmla="*/ 0 h 41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517" h="413407" fill="none" extrusionOk="0">
                <a:moveTo>
                  <a:pt x="0" y="0"/>
                </a:moveTo>
                <a:cubicBezTo>
                  <a:pt x="138950" y="4980"/>
                  <a:pt x="415565" y="-15116"/>
                  <a:pt x="565163" y="0"/>
                </a:cubicBezTo>
                <a:cubicBezTo>
                  <a:pt x="714761" y="15116"/>
                  <a:pt x="977832" y="-2919"/>
                  <a:pt x="1114330" y="0"/>
                </a:cubicBezTo>
                <a:cubicBezTo>
                  <a:pt x="1250828" y="2919"/>
                  <a:pt x="1428116" y="-6960"/>
                  <a:pt x="1599517" y="0"/>
                </a:cubicBezTo>
                <a:cubicBezTo>
                  <a:pt x="1592805" y="127511"/>
                  <a:pt x="1598043" y="211983"/>
                  <a:pt x="1599517" y="413407"/>
                </a:cubicBezTo>
                <a:cubicBezTo>
                  <a:pt x="1422209" y="407777"/>
                  <a:pt x="1297896" y="426241"/>
                  <a:pt x="1098335" y="413407"/>
                </a:cubicBezTo>
                <a:cubicBezTo>
                  <a:pt x="898774" y="400573"/>
                  <a:pt x="756511" y="396716"/>
                  <a:pt x="565163" y="413407"/>
                </a:cubicBezTo>
                <a:cubicBezTo>
                  <a:pt x="373815" y="430098"/>
                  <a:pt x="113768" y="392687"/>
                  <a:pt x="0" y="413407"/>
                </a:cubicBezTo>
                <a:cubicBezTo>
                  <a:pt x="7653" y="329800"/>
                  <a:pt x="11455" y="158239"/>
                  <a:pt x="0" y="0"/>
                </a:cubicBezTo>
                <a:close/>
              </a:path>
              <a:path w="1599517" h="413407" stroke="0" extrusionOk="0">
                <a:moveTo>
                  <a:pt x="0" y="0"/>
                </a:moveTo>
                <a:cubicBezTo>
                  <a:pt x="257962" y="-24303"/>
                  <a:pt x="347338" y="24448"/>
                  <a:pt x="517177" y="0"/>
                </a:cubicBezTo>
                <a:cubicBezTo>
                  <a:pt x="687016" y="-24448"/>
                  <a:pt x="822685" y="13253"/>
                  <a:pt x="1002364" y="0"/>
                </a:cubicBezTo>
                <a:cubicBezTo>
                  <a:pt x="1182043" y="-13253"/>
                  <a:pt x="1385227" y="-3672"/>
                  <a:pt x="1599517" y="0"/>
                </a:cubicBezTo>
                <a:cubicBezTo>
                  <a:pt x="1596275" y="198300"/>
                  <a:pt x="1606002" y="310774"/>
                  <a:pt x="1599517" y="413407"/>
                </a:cubicBezTo>
                <a:cubicBezTo>
                  <a:pt x="1422204" y="406670"/>
                  <a:pt x="1217267" y="398795"/>
                  <a:pt x="1098335" y="413407"/>
                </a:cubicBezTo>
                <a:cubicBezTo>
                  <a:pt x="979403" y="428019"/>
                  <a:pt x="685475" y="386889"/>
                  <a:pt x="533172" y="413407"/>
                </a:cubicBezTo>
                <a:cubicBezTo>
                  <a:pt x="380869" y="439925"/>
                  <a:pt x="257311" y="435855"/>
                  <a:pt x="0" y="413407"/>
                </a:cubicBezTo>
                <a:cubicBezTo>
                  <a:pt x="-5205" y="277850"/>
                  <a:pt x="-15109" y="16927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assume an int is 4 bytes on our system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D528D23-097C-F5A9-B38E-2D843BDD96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32974" y="647437"/>
            <a:ext cx="550306" cy="3107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00000000 00001011 01000101 10001110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Initial value found in memory region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406B7-5FB4-B5DD-4203-99630F670E80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5357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00000000 00000000 00000000 00000000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Gaegu" pitchFamily="2" charset="0"/>
                  <a:ea typeface="Gaegu" pitchFamily="2" charset="0"/>
                </a:rPr>
                <a:t>calloc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initializes value to 0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29017-4E00-FB78-FD75-E55006BE170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4e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132E5E-2EF1-F829-119E-C9B03C894CAB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1DA06-F308-77CA-2E85-EDC10DCC826B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F3E18C-C44B-AEF4-7A40-8543CB6F8187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BA4709-1492-09C4-9078-0F8F9CB3BEB6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FC81ADF-B1FC-DC7C-2021-ADBA8091E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7F65C0-0D6A-F900-B87E-AFD5C18F20BC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21869-B3FB-5151-8065-164ABB6214AC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FCFE0-13C7-5388-84F9-7ADCA7D40851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676CC-3114-3270-0F2B-6E7A1FDB60F1}"/>
              </a:ext>
            </a:extLst>
          </p:cNvPr>
          <p:cNvSpPr/>
          <p:nvPr/>
        </p:nvSpPr>
        <p:spPr>
          <a:xfrm>
            <a:off x="4127031" y="1396762"/>
            <a:ext cx="2189138" cy="421275"/>
          </a:xfrm>
          <a:custGeom>
            <a:avLst/>
            <a:gdLst>
              <a:gd name="connsiteX0" fmla="*/ 0 w 2189138"/>
              <a:gd name="connsiteY0" fmla="*/ 0 h 421275"/>
              <a:gd name="connsiteX1" fmla="*/ 525393 w 2189138"/>
              <a:gd name="connsiteY1" fmla="*/ 0 h 421275"/>
              <a:gd name="connsiteX2" fmla="*/ 1072678 w 2189138"/>
              <a:gd name="connsiteY2" fmla="*/ 0 h 421275"/>
              <a:gd name="connsiteX3" fmla="*/ 1619962 w 2189138"/>
              <a:gd name="connsiteY3" fmla="*/ 0 h 421275"/>
              <a:gd name="connsiteX4" fmla="*/ 2189138 w 2189138"/>
              <a:gd name="connsiteY4" fmla="*/ 0 h 421275"/>
              <a:gd name="connsiteX5" fmla="*/ 2189138 w 2189138"/>
              <a:gd name="connsiteY5" fmla="*/ 421275 h 421275"/>
              <a:gd name="connsiteX6" fmla="*/ 1641854 w 2189138"/>
              <a:gd name="connsiteY6" fmla="*/ 421275 h 421275"/>
              <a:gd name="connsiteX7" fmla="*/ 1138352 w 2189138"/>
              <a:gd name="connsiteY7" fmla="*/ 421275 h 421275"/>
              <a:gd name="connsiteX8" fmla="*/ 634850 w 2189138"/>
              <a:gd name="connsiteY8" fmla="*/ 421275 h 421275"/>
              <a:gd name="connsiteX9" fmla="*/ 0 w 2189138"/>
              <a:gd name="connsiteY9" fmla="*/ 421275 h 421275"/>
              <a:gd name="connsiteX10" fmla="*/ 0 w 2189138"/>
              <a:gd name="connsiteY10" fmla="*/ 0 h 4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138" h="421275" fill="none" extrusionOk="0">
                <a:moveTo>
                  <a:pt x="0" y="0"/>
                </a:moveTo>
                <a:cubicBezTo>
                  <a:pt x="198806" y="-5697"/>
                  <a:pt x="369507" y="-974"/>
                  <a:pt x="525393" y="0"/>
                </a:cubicBezTo>
                <a:cubicBezTo>
                  <a:pt x="681279" y="974"/>
                  <a:pt x="818783" y="-15871"/>
                  <a:pt x="1072678" y="0"/>
                </a:cubicBezTo>
                <a:cubicBezTo>
                  <a:pt x="1326573" y="15871"/>
                  <a:pt x="1388969" y="14344"/>
                  <a:pt x="1619962" y="0"/>
                </a:cubicBezTo>
                <a:cubicBezTo>
                  <a:pt x="1850955" y="-14344"/>
                  <a:pt x="1993475" y="-200"/>
                  <a:pt x="2189138" y="0"/>
                </a:cubicBezTo>
                <a:cubicBezTo>
                  <a:pt x="2189960" y="125972"/>
                  <a:pt x="2200094" y="336165"/>
                  <a:pt x="2189138" y="421275"/>
                </a:cubicBezTo>
                <a:cubicBezTo>
                  <a:pt x="2062980" y="400464"/>
                  <a:pt x="1908981" y="421889"/>
                  <a:pt x="1641854" y="421275"/>
                </a:cubicBezTo>
                <a:cubicBezTo>
                  <a:pt x="1374727" y="420661"/>
                  <a:pt x="1329379" y="423449"/>
                  <a:pt x="1138352" y="421275"/>
                </a:cubicBezTo>
                <a:cubicBezTo>
                  <a:pt x="947325" y="419101"/>
                  <a:pt x="864924" y="432859"/>
                  <a:pt x="634850" y="421275"/>
                </a:cubicBezTo>
                <a:cubicBezTo>
                  <a:pt x="404776" y="409691"/>
                  <a:pt x="194950" y="403496"/>
                  <a:pt x="0" y="421275"/>
                </a:cubicBezTo>
                <a:cubicBezTo>
                  <a:pt x="-18367" y="285440"/>
                  <a:pt x="9596" y="88355"/>
                  <a:pt x="0" y="0"/>
                </a:cubicBezTo>
                <a:close/>
              </a:path>
              <a:path w="2189138" h="421275" stroke="0" extrusionOk="0">
                <a:moveTo>
                  <a:pt x="0" y="0"/>
                </a:moveTo>
                <a:cubicBezTo>
                  <a:pt x="142511" y="19240"/>
                  <a:pt x="335462" y="4909"/>
                  <a:pt x="525393" y="0"/>
                </a:cubicBezTo>
                <a:cubicBezTo>
                  <a:pt x="715324" y="-4909"/>
                  <a:pt x="875689" y="6229"/>
                  <a:pt x="1007003" y="0"/>
                </a:cubicBezTo>
                <a:cubicBezTo>
                  <a:pt x="1138317" y="-6229"/>
                  <a:pt x="1379612" y="13596"/>
                  <a:pt x="1598071" y="0"/>
                </a:cubicBezTo>
                <a:cubicBezTo>
                  <a:pt x="1816530" y="-13596"/>
                  <a:pt x="1984980" y="21054"/>
                  <a:pt x="2189138" y="0"/>
                </a:cubicBezTo>
                <a:cubicBezTo>
                  <a:pt x="2192106" y="156712"/>
                  <a:pt x="2170339" y="327859"/>
                  <a:pt x="2189138" y="421275"/>
                </a:cubicBezTo>
                <a:cubicBezTo>
                  <a:pt x="1939861" y="407452"/>
                  <a:pt x="1794858" y="418254"/>
                  <a:pt x="1685636" y="421275"/>
                </a:cubicBezTo>
                <a:cubicBezTo>
                  <a:pt x="1576414" y="424296"/>
                  <a:pt x="1314274" y="397414"/>
                  <a:pt x="1182135" y="421275"/>
                </a:cubicBezTo>
                <a:cubicBezTo>
                  <a:pt x="1049996" y="445136"/>
                  <a:pt x="871648" y="396921"/>
                  <a:pt x="591067" y="421275"/>
                </a:cubicBezTo>
                <a:cubicBezTo>
                  <a:pt x="310486" y="445629"/>
                  <a:pt x="181257" y="447408"/>
                  <a:pt x="0" y="421275"/>
                </a:cubicBezTo>
                <a:cubicBezTo>
                  <a:pt x="19047" y="245594"/>
                  <a:pt x="-6060" y="12439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We’ll show the int value now rather than the bytes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96056A2-6FE3-79C7-7050-74F568162863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>
            <a:off x="3447973" y="1263936"/>
            <a:ext cx="679059" cy="34346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74094D-4C6E-7DAA-34E0-02FA34613551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9E4B9C-8C8B-C810-D236-C2B5ACD33A95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C2AAD9-100E-69B2-D7A7-F60CF034C5E8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70835A-EDA3-A056-C246-603D52D102EC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397F7D8E-A0FF-CF6A-BE9B-AB2CE4B62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AB0302-848B-2E43-431B-BC95292B4580}"/>
                </a:ext>
              </a:extLst>
            </p:cNvPr>
            <p:cNvSpPr txBox="1"/>
            <p:nvPr/>
          </p:nvSpPr>
          <p:spPr>
            <a:xfrm>
              <a:off x="1374819" y="1097965"/>
              <a:ext cx="92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17E82-D387-BFE0-546F-D57F071F2774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2C68-9F51-F64F-B49B-242525444186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0x6B7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74EBC-1700-0983-772C-635865526B2A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4B602D-5C83-87EE-5B2C-2959FED963AF}"/>
              </a:ext>
            </a:extLst>
          </p:cNvPr>
          <p:cNvSpPr/>
          <p:nvPr/>
        </p:nvSpPr>
        <p:spPr>
          <a:xfrm>
            <a:off x="4716380" y="2408487"/>
            <a:ext cx="1263316" cy="281390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26533-2B65-5D4A-EF0D-12081220B6A3}"/>
              </a:ext>
            </a:extLst>
          </p:cNvPr>
          <p:cNvSpPr/>
          <p:nvPr/>
        </p:nvSpPr>
        <p:spPr>
          <a:xfrm>
            <a:off x="4508193" y="2958219"/>
            <a:ext cx="1724014" cy="397937"/>
          </a:xfrm>
          <a:custGeom>
            <a:avLst/>
            <a:gdLst>
              <a:gd name="connsiteX0" fmla="*/ 0 w 1724014"/>
              <a:gd name="connsiteY0" fmla="*/ 0 h 397937"/>
              <a:gd name="connsiteX1" fmla="*/ 609152 w 1724014"/>
              <a:gd name="connsiteY1" fmla="*/ 0 h 397937"/>
              <a:gd name="connsiteX2" fmla="*/ 1201063 w 1724014"/>
              <a:gd name="connsiteY2" fmla="*/ 0 h 397937"/>
              <a:gd name="connsiteX3" fmla="*/ 1724014 w 1724014"/>
              <a:gd name="connsiteY3" fmla="*/ 0 h 397937"/>
              <a:gd name="connsiteX4" fmla="*/ 1724014 w 1724014"/>
              <a:gd name="connsiteY4" fmla="*/ 397937 h 397937"/>
              <a:gd name="connsiteX5" fmla="*/ 1183823 w 1724014"/>
              <a:gd name="connsiteY5" fmla="*/ 397937 h 397937"/>
              <a:gd name="connsiteX6" fmla="*/ 609152 w 1724014"/>
              <a:gd name="connsiteY6" fmla="*/ 397937 h 397937"/>
              <a:gd name="connsiteX7" fmla="*/ 0 w 1724014"/>
              <a:gd name="connsiteY7" fmla="*/ 397937 h 397937"/>
              <a:gd name="connsiteX8" fmla="*/ 0 w 1724014"/>
              <a:gd name="connsiteY8" fmla="*/ 0 h 39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14" h="397937" fill="none" extrusionOk="0">
                <a:moveTo>
                  <a:pt x="0" y="0"/>
                </a:moveTo>
                <a:cubicBezTo>
                  <a:pt x="168917" y="-25528"/>
                  <a:pt x="389467" y="-22005"/>
                  <a:pt x="609152" y="0"/>
                </a:cubicBezTo>
                <a:cubicBezTo>
                  <a:pt x="828837" y="22005"/>
                  <a:pt x="1058017" y="-6280"/>
                  <a:pt x="1201063" y="0"/>
                </a:cubicBezTo>
                <a:cubicBezTo>
                  <a:pt x="1344109" y="6280"/>
                  <a:pt x="1537004" y="-17213"/>
                  <a:pt x="1724014" y="0"/>
                </a:cubicBezTo>
                <a:cubicBezTo>
                  <a:pt x="1732827" y="113639"/>
                  <a:pt x="1714205" y="247284"/>
                  <a:pt x="1724014" y="397937"/>
                </a:cubicBezTo>
                <a:cubicBezTo>
                  <a:pt x="1539235" y="396735"/>
                  <a:pt x="1439007" y="378779"/>
                  <a:pt x="1183823" y="397937"/>
                </a:cubicBezTo>
                <a:cubicBezTo>
                  <a:pt x="928639" y="417095"/>
                  <a:pt x="828258" y="390438"/>
                  <a:pt x="609152" y="397937"/>
                </a:cubicBezTo>
                <a:cubicBezTo>
                  <a:pt x="390046" y="405436"/>
                  <a:pt x="135479" y="422361"/>
                  <a:pt x="0" y="397937"/>
                </a:cubicBezTo>
                <a:cubicBezTo>
                  <a:pt x="108" y="306368"/>
                  <a:pt x="-5549" y="94857"/>
                  <a:pt x="0" y="0"/>
                </a:cubicBezTo>
                <a:close/>
              </a:path>
              <a:path w="1724014" h="397937" stroke="0" extrusionOk="0">
                <a:moveTo>
                  <a:pt x="0" y="0"/>
                </a:moveTo>
                <a:cubicBezTo>
                  <a:pt x="154863" y="-23128"/>
                  <a:pt x="337114" y="-15755"/>
                  <a:pt x="557431" y="0"/>
                </a:cubicBezTo>
                <a:cubicBezTo>
                  <a:pt x="777748" y="15755"/>
                  <a:pt x="888157" y="194"/>
                  <a:pt x="1080382" y="0"/>
                </a:cubicBezTo>
                <a:cubicBezTo>
                  <a:pt x="1272607" y="-194"/>
                  <a:pt x="1488412" y="26892"/>
                  <a:pt x="1724014" y="0"/>
                </a:cubicBezTo>
                <a:cubicBezTo>
                  <a:pt x="1718809" y="192836"/>
                  <a:pt x="1711495" y="303677"/>
                  <a:pt x="1724014" y="397937"/>
                </a:cubicBezTo>
                <a:cubicBezTo>
                  <a:pt x="1481967" y="415498"/>
                  <a:pt x="1319859" y="372464"/>
                  <a:pt x="1183823" y="397937"/>
                </a:cubicBezTo>
                <a:cubicBezTo>
                  <a:pt x="1047787" y="423410"/>
                  <a:pt x="854039" y="383764"/>
                  <a:pt x="574671" y="397937"/>
                </a:cubicBezTo>
                <a:cubicBezTo>
                  <a:pt x="295303" y="412110"/>
                  <a:pt x="248001" y="416136"/>
                  <a:pt x="0" y="397937"/>
                </a:cubicBezTo>
                <a:cubicBezTo>
                  <a:pt x="6338" y="259098"/>
                  <a:pt x="-1945" y="19662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Get the value of p (an address)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9DE776D-6647-D3FD-43EC-E8F0AEE928DE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5238465" y="2826484"/>
            <a:ext cx="257123" cy="63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The value on the heap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6E1F10-C37B-3F03-E109-74CC2CA411A6}"/>
              </a:ext>
            </a:extLst>
          </p:cNvPr>
          <p:cNvSpPr/>
          <p:nvPr/>
        </p:nvSpPr>
        <p:spPr>
          <a:xfrm>
            <a:off x="4840243" y="3205560"/>
            <a:ext cx="1863134" cy="872945"/>
          </a:xfrm>
          <a:custGeom>
            <a:avLst/>
            <a:gdLst>
              <a:gd name="connsiteX0" fmla="*/ 0 w 1863134"/>
              <a:gd name="connsiteY0" fmla="*/ 0 h 872945"/>
              <a:gd name="connsiteX1" fmla="*/ 602413 w 1863134"/>
              <a:gd name="connsiteY1" fmla="*/ 0 h 872945"/>
              <a:gd name="connsiteX2" fmla="*/ 1223458 w 1863134"/>
              <a:gd name="connsiteY2" fmla="*/ 0 h 872945"/>
              <a:gd name="connsiteX3" fmla="*/ 1863134 w 1863134"/>
              <a:gd name="connsiteY3" fmla="*/ 0 h 872945"/>
              <a:gd name="connsiteX4" fmla="*/ 1863134 w 1863134"/>
              <a:gd name="connsiteY4" fmla="*/ 436473 h 872945"/>
              <a:gd name="connsiteX5" fmla="*/ 1863134 w 1863134"/>
              <a:gd name="connsiteY5" fmla="*/ 872945 h 872945"/>
              <a:gd name="connsiteX6" fmla="*/ 1242089 w 1863134"/>
              <a:gd name="connsiteY6" fmla="*/ 872945 h 872945"/>
              <a:gd name="connsiteX7" fmla="*/ 658307 w 1863134"/>
              <a:gd name="connsiteY7" fmla="*/ 872945 h 872945"/>
              <a:gd name="connsiteX8" fmla="*/ 0 w 1863134"/>
              <a:gd name="connsiteY8" fmla="*/ 872945 h 872945"/>
              <a:gd name="connsiteX9" fmla="*/ 0 w 1863134"/>
              <a:gd name="connsiteY9" fmla="*/ 445202 h 872945"/>
              <a:gd name="connsiteX10" fmla="*/ 0 w 1863134"/>
              <a:gd name="connsiteY10" fmla="*/ 0 h 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3134" h="872945" fill="none" extrusionOk="0">
                <a:moveTo>
                  <a:pt x="0" y="0"/>
                </a:moveTo>
                <a:cubicBezTo>
                  <a:pt x="140260" y="1651"/>
                  <a:pt x="391484" y="19838"/>
                  <a:pt x="602413" y="0"/>
                </a:cubicBezTo>
                <a:cubicBezTo>
                  <a:pt x="813342" y="-19838"/>
                  <a:pt x="1050184" y="1999"/>
                  <a:pt x="1223458" y="0"/>
                </a:cubicBezTo>
                <a:cubicBezTo>
                  <a:pt x="1396732" y="-1999"/>
                  <a:pt x="1586037" y="-17903"/>
                  <a:pt x="1863134" y="0"/>
                </a:cubicBezTo>
                <a:cubicBezTo>
                  <a:pt x="1870044" y="142192"/>
                  <a:pt x="1871559" y="319984"/>
                  <a:pt x="1863134" y="436473"/>
                </a:cubicBezTo>
                <a:cubicBezTo>
                  <a:pt x="1854709" y="552962"/>
                  <a:pt x="1884743" y="723945"/>
                  <a:pt x="1863134" y="872945"/>
                </a:cubicBezTo>
                <a:cubicBezTo>
                  <a:pt x="1598264" y="861328"/>
                  <a:pt x="1399508" y="900559"/>
                  <a:pt x="1242089" y="872945"/>
                </a:cubicBezTo>
                <a:cubicBezTo>
                  <a:pt x="1084670" y="845331"/>
                  <a:pt x="909472" y="894569"/>
                  <a:pt x="658307" y="872945"/>
                </a:cubicBezTo>
                <a:cubicBezTo>
                  <a:pt x="407142" y="851321"/>
                  <a:pt x="256172" y="862665"/>
                  <a:pt x="0" y="872945"/>
                </a:cubicBezTo>
                <a:cubicBezTo>
                  <a:pt x="-585" y="712595"/>
                  <a:pt x="3020" y="567003"/>
                  <a:pt x="0" y="445202"/>
                </a:cubicBezTo>
                <a:cubicBezTo>
                  <a:pt x="-3020" y="323401"/>
                  <a:pt x="-297" y="176442"/>
                  <a:pt x="0" y="0"/>
                </a:cubicBezTo>
                <a:close/>
              </a:path>
              <a:path w="1863134" h="872945" stroke="0" extrusionOk="0">
                <a:moveTo>
                  <a:pt x="0" y="0"/>
                </a:moveTo>
                <a:cubicBezTo>
                  <a:pt x="144418" y="-24607"/>
                  <a:pt x="436464" y="21277"/>
                  <a:pt x="602413" y="0"/>
                </a:cubicBezTo>
                <a:cubicBezTo>
                  <a:pt x="768362" y="-21277"/>
                  <a:pt x="1053480" y="-26166"/>
                  <a:pt x="1167564" y="0"/>
                </a:cubicBezTo>
                <a:cubicBezTo>
                  <a:pt x="1281648" y="26166"/>
                  <a:pt x="1621629" y="-12414"/>
                  <a:pt x="1863134" y="0"/>
                </a:cubicBezTo>
                <a:cubicBezTo>
                  <a:pt x="1845509" y="209080"/>
                  <a:pt x="1871737" y="224241"/>
                  <a:pt x="1863134" y="427743"/>
                </a:cubicBezTo>
                <a:cubicBezTo>
                  <a:pt x="1854531" y="631245"/>
                  <a:pt x="1879020" y="730075"/>
                  <a:pt x="1863134" y="872945"/>
                </a:cubicBezTo>
                <a:cubicBezTo>
                  <a:pt x="1697182" y="889512"/>
                  <a:pt x="1569411" y="899619"/>
                  <a:pt x="1279352" y="872945"/>
                </a:cubicBezTo>
                <a:cubicBezTo>
                  <a:pt x="989293" y="846271"/>
                  <a:pt x="837977" y="872954"/>
                  <a:pt x="695570" y="872945"/>
                </a:cubicBezTo>
                <a:cubicBezTo>
                  <a:pt x="553163" y="872936"/>
                  <a:pt x="240612" y="864584"/>
                  <a:pt x="0" y="872945"/>
                </a:cubicBezTo>
                <a:cubicBezTo>
                  <a:pt x="17638" y="679633"/>
                  <a:pt x="19642" y="616649"/>
                  <a:pt x="0" y="462661"/>
                </a:cubicBezTo>
                <a:cubicBezTo>
                  <a:pt x="-19642" y="308673"/>
                  <a:pt x="-2075" y="16883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Dereferenced p = “get address of p and find value at that location in memory”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47346-E5FA-BB95-8E09-CCD9D93F849A}"/>
              </a:ext>
            </a:extLst>
          </p:cNvPr>
          <p:cNvSpPr/>
          <p:nvPr/>
        </p:nvSpPr>
        <p:spPr>
          <a:xfrm>
            <a:off x="5637986" y="2637089"/>
            <a:ext cx="341709" cy="278206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9E1CDBB-2C5C-AFD9-86BF-3AA218ECF92D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5634963" y="3068713"/>
            <a:ext cx="27369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44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013086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67FEA-6ABC-E944-36A7-BC2B964024CE}"/>
              </a:ext>
            </a:extLst>
          </p:cNvPr>
          <p:cNvSpPr/>
          <p:nvPr/>
        </p:nvSpPr>
        <p:spPr>
          <a:xfrm>
            <a:off x="3864895" y="2662422"/>
            <a:ext cx="1982452" cy="660884"/>
          </a:xfrm>
          <a:custGeom>
            <a:avLst/>
            <a:gdLst>
              <a:gd name="connsiteX0" fmla="*/ 0 w 1982452"/>
              <a:gd name="connsiteY0" fmla="*/ 0 h 660884"/>
              <a:gd name="connsiteX1" fmla="*/ 700466 w 1982452"/>
              <a:gd name="connsiteY1" fmla="*/ 0 h 660884"/>
              <a:gd name="connsiteX2" fmla="*/ 1381108 w 1982452"/>
              <a:gd name="connsiteY2" fmla="*/ 0 h 660884"/>
              <a:gd name="connsiteX3" fmla="*/ 1982452 w 1982452"/>
              <a:gd name="connsiteY3" fmla="*/ 0 h 660884"/>
              <a:gd name="connsiteX4" fmla="*/ 1982452 w 1982452"/>
              <a:gd name="connsiteY4" fmla="*/ 660884 h 660884"/>
              <a:gd name="connsiteX5" fmla="*/ 1361284 w 1982452"/>
              <a:gd name="connsiteY5" fmla="*/ 660884 h 660884"/>
              <a:gd name="connsiteX6" fmla="*/ 700466 w 1982452"/>
              <a:gd name="connsiteY6" fmla="*/ 660884 h 660884"/>
              <a:gd name="connsiteX7" fmla="*/ 0 w 1982452"/>
              <a:gd name="connsiteY7" fmla="*/ 660884 h 660884"/>
              <a:gd name="connsiteX8" fmla="*/ 0 w 1982452"/>
              <a:gd name="connsiteY8" fmla="*/ 0 h 66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2452" h="660884" fill="none" extrusionOk="0">
                <a:moveTo>
                  <a:pt x="0" y="0"/>
                </a:moveTo>
                <a:cubicBezTo>
                  <a:pt x="167039" y="-8260"/>
                  <a:pt x="475466" y="12633"/>
                  <a:pt x="700466" y="0"/>
                </a:cubicBezTo>
                <a:cubicBezTo>
                  <a:pt x="925466" y="-12633"/>
                  <a:pt x="1122915" y="3504"/>
                  <a:pt x="1381108" y="0"/>
                </a:cubicBezTo>
                <a:cubicBezTo>
                  <a:pt x="1639301" y="-3504"/>
                  <a:pt x="1740507" y="21929"/>
                  <a:pt x="1982452" y="0"/>
                </a:cubicBezTo>
                <a:cubicBezTo>
                  <a:pt x="1965803" y="234142"/>
                  <a:pt x="1958820" y="521532"/>
                  <a:pt x="1982452" y="660884"/>
                </a:cubicBezTo>
                <a:cubicBezTo>
                  <a:pt x="1836924" y="652096"/>
                  <a:pt x="1529950" y="648318"/>
                  <a:pt x="1361284" y="660884"/>
                </a:cubicBezTo>
                <a:cubicBezTo>
                  <a:pt x="1192618" y="673450"/>
                  <a:pt x="926700" y="636785"/>
                  <a:pt x="700466" y="660884"/>
                </a:cubicBezTo>
                <a:cubicBezTo>
                  <a:pt x="474232" y="684983"/>
                  <a:pt x="148138" y="679043"/>
                  <a:pt x="0" y="660884"/>
                </a:cubicBezTo>
                <a:cubicBezTo>
                  <a:pt x="8822" y="496402"/>
                  <a:pt x="-3644" y="159838"/>
                  <a:pt x="0" y="0"/>
                </a:cubicBezTo>
                <a:close/>
              </a:path>
              <a:path w="1982452" h="660884" stroke="0" extrusionOk="0">
                <a:moveTo>
                  <a:pt x="0" y="0"/>
                </a:moveTo>
                <a:cubicBezTo>
                  <a:pt x="241580" y="2187"/>
                  <a:pt x="471265" y="-9919"/>
                  <a:pt x="640993" y="0"/>
                </a:cubicBezTo>
                <a:cubicBezTo>
                  <a:pt x="810721" y="9919"/>
                  <a:pt x="1073892" y="-20033"/>
                  <a:pt x="1242337" y="0"/>
                </a:cubicBezTo>
                <a:cubicBezTo>
                  <a:pt x="1410782" y="20033"/>
                  <a:pt x="1615058" y="15910"/>
                  <a:pt x="1982452" y="0"/>
                </a:cubicBezTo>
                <a:cubicBezTo>
                  <a:pt x="1965916" y="169624"/>
                  <a:pt x="1968110" y="492320"/>
                  <a:pt x="1982452" y="660884"/>
                </a:cubicBezTo>
                <a:cubicBezTo>
                  <a:pt x="1729389" y="677294"/>
                  <a:pt x="1510820" y="656041"/>
                  <a:pt x="1361284" y="660884"/>
                </a:cubicBezTo>
                <a:cubicBezTo>
                  <a:pt x="1211748" y="665727"/>
                  <a:pt x="886850" y="672521"/>
                  <a:pt x="660817" y="660884"/>
                </a:cubicBezTo>
                <a:cubicBezTo>
                  <a:pt x="434784" y="649247"/>
                  <a:pt x="322444" y="642848"/>
                  <a:pt x="0" y="660884"/>
                </a:cubicBezTo>
                <a:cubicBezTo>
                  <a:pt x="7453" y="411757"/>
                  <a:pt x="26128" y="1434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“read address of p and store value 10 at that location In memory”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9C3C53-B8F2-3DA4-5E46-6ACF6922AC58}"/>
              </a:ext>
            </a:extLst>
          </p:cNvPr>
          <p:cNvSpPr/>
          <p:nvPr/>
        </p:nvSpPr>
        <p:spPr>
          <a:xfrm>
            <a:off x="2736747" y="2862921"/>
            <a:ext cx="693134" cy="241013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8BA1D4C-CAAA-7303-D155-7224F2A82A24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3429881" y="2983428"/>
            <a:ext cx="435014" cy="94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48145</TotalTime>
  <Words>2718</Words>
  <Application>Microsoft Macintosh PowerPoint</Application>
  <PresentationFormat>Custom</PresentationFormat>
  <Paragraphs>518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268</cp:revision>
  <dcterms:created xsi:type="dcterms:W3CDTF">2023-09-06T05:00:29Z</dcterms:created>
  <dcterms:modified xsi:type="dcterms:W3CDTF">2024-01-15T21:48:04Z</dcterms:modified>
  <cp:category/>
</cp:coreProperties>
</file>