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310" r:id="rId3"/>
    <p:sldId id="312" r:id="rId4"/>
    <p:sldId id="313" r:id="rId5"/>
    <p:sldId id="314" r:id="rId6"/>
    <p:sldId id="316" r:id="rId7"/>
    <p:sldId id="317" r:id="rId8"/>
    <p:sldId id="318" r:id="rId9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AFF"/>
    <a:srgbClr val="FF7500"/>
    <a:srgbClr val="BA38EF"/>
    <a:srgbClr val="A676FF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5"/>
    <p:restoredTop sz="94694"/>
  </p:normalViewPr>
  <p:slideViewPr>
    <p:cSldViewPr snapToGrid="0">
      <p:cViewPr varScale="1">
        <p:scale>
          <a:sx n="145" d="100"/>
          <a:sy n="145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0C209-F8C5-CD43-35DB-A5699C8E4CC3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b     c</a:t>
            </a:r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1a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            a                  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b     c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21F8450-7A26-DE3B-20CC-020159BBF4D4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2406130" y="1871904"/>
            <a:ext cx="2907548" cy="136254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cxnSp>
        <p:nvCxnSpPr>
          <p:cNvPr id="32" name="Straight Arrow Connector 18">
            <a:extLst>
              <a:ext uri="{FF2B5EF4-FFF2-40B4-BE49-F238E27FC236}">
                <a16:creationId xmlns:a16="http://schemas.microsoft.com/office/drawing/2014/main" id="{639B1FE6-BB05-C4D2-5F20-0AF0A913E072}"/>
              </a:ext>
            </a:extLst>
          </p:cNvPr>
          <p:cNvCxnSpPr>
            <a:cxnSpLocks/>
          </p:cNvCxnSpPr>
          <p:nvPr/>
        </p:nvCxnSpPr>
        <p:spPr>
          <a:xfrm>
            <a:off x="1916272" y="3611804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15BE50-E20F-2942-55A3-ADE6E67D23B6}"/>
              </a:ext>
            </a:extLst>
          </p:cNvPr>
          <p:cNvSpPr txBox="1"/>
          <p:nvPr/>
        </p:nvSpPr>
        <p:spPr>
          <a:xfrm>
            <a:off x="2158235" y="3418798"/>
            <a:ext cx="107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967832-F2A2-5864-C0F0-848D9603588C}"/>
              </a:ext>
            </a:extLst>
          </p:cNvPr>
          <p:cNvSpPr/>
          <p:nvPr/>
        </p:nvSpPr>
        <p:spPr>
          <a:xfrm>
            <a:off x="4473083" y="2266137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1a: Load the first argument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3C7C5CB-21B9-B57D-94C1-3B5653E814A0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45" name="Straight Arrow Connector 55">
              <a:extLst>
                <a:ext uri="{FF2B5EF4-FFF2-40B4-BE49-F238E27FC236}">
                  <a16:creationId xmlns:a16="http://schemas.microsoft.com/office/drawing/2014/main" id="{7E170A83-8B7A-0DB6-61F6-02D970C9DDF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EC5DA2-B500-EF73-9A5F-4AAE78EC1802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E8FF704-242A-1A66-291A-C50066713356}"/>
              </a:ext>
            </a:extLst>
          </p:cNvPr>
          <p:cNvSpPr/>
          <p:nvPr/>
        </p:nvSpPr>
        <p:spPr>
          <a:xfrm>
            <a:off x="1924431" y="3250946"/>
            <a:ext cx="1354331" cy="225881"/>
          </a:xfrm>
          <a:custGeom>
            <a:avLst/>
            <a:gdLst>
              <a:gd name="connsiteX0" fmla="*/ 0 w 1354331"/>
              <a:gd name="connsiteY0" fmla="*/ 0 h 225881"/>
              <a:gd name="connsiteX1" fmla="*/ 704252 w 1354331"/>
              <a:gd name="connsiteY1" fmla="*/ 0 h 225881"/>
              <a:gd name="connsiteX2" fmla="*/ 1354331 w 1354331"/>
              <a:gd name="connsiteY2" fmla="*/ 0 h 225881"/>
              <a:gd name="connsiteX3" fmla="*/ 1354331 w 1354331"/>
              <a:gd name="connsiteY3" fmla="*/ 225881 h 225881"/>
              <a:gd name="connsiteX4" fmla="*/ 690709 w 1354331"/>
              <a:gd name="connsiteY4" fmla="*/ 225881 h 225881"/>
              <a:gd name="connsiteX5" fmla="*/ 0 w 1354331"/>
              <a:gd name="connsiteY5" fmla="*/ 225881 h 225881"/>
              <a:gd name="connsiteX6" fmla="*/ 0 w 1354331"/>
              <a:gd name="connsiteY6" fmla="*/ 0 h 22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4331" h="225881" fill="none" extrusionOk="0">
                <a:moveTo>
                  <a:pt x="0" y="0"/>
                </a:moveTo>
                <a:cubicBezTo>
                  <a:pt x="278284" y="12412"/>
                  <a:pt x="352884" y="-11056"/>
                  <a:pt x="704252" y="0"/>
                </a:cubicBezTo>
                <a:cubicBezTo>
                  <a:pt x="1055620" y="11056"/>
                  <a:pt x="1040659" y="3186"/>
                  <a:pt x="1354331" y="0"/>
                </a:cubicBezTo>
                <a:cubicBezTo>
                  <a:pt x="1353592" y="55659"/>
                  <a:pt x="1354656" y="122129"/>
                  <a:pt x="1354331" y="225881"/>
                </a:cubicBezTo>
                <a:cubicBezTo>
                  <a:pt x="1164033" y="251015"/>
                  <a:pt x="921893" y="198087"/>
                  <a:pt x="690709" y="225881"/>
                </a:cubicBezTo>
                <a:cubicBezTo>
                  <a:pt x="459525" y="253675"/>
                  <a:pt x="312255" y="218147"/>
                  <a:pt x="0" y="225881"/>
                </a:cubicBezTo>
                <a:cubicBezTo>
                  <a:pt x="-5511" y="155530"/>
                  <a:pt x="5724" y="104639"/>
                  <a:pt x="0" y="0"/>
                </a:cubicBezTo>
                <a:close/>
              </a:path>
              <a:path w="1354331" h="225881" stroke="0" extrusionOk="0">
                <a:moveTo>
                  <a:pt x="0" y="0"/>
                </a:moveTo>
                <a:cubicBezTo>
                  <a:pt x="199380" y="20741"/>
                  <a:pt x="493810" y="8957"/>
                  <a:pt x="663622" y="0"/>
                </a:cubicBezTo>
                <a:cubicBezTo>
                  <a:pt x="833434" y="-8957"/>
                  <a:pt x="1042496" y="10538"/>
                  <a:pt x="1354331" y="0"/>
                </a:cubicBezTo>
                <a:cubicBezTo>
                  <a:pt x="1351458" y="77980"/>
                  <a:pt x="1359672" y="132624"/>
                  <a:pt x="1354331" y="225881"/>
                </a:cubicBezTo>
                <a:cubicBezTo>
                  <a:pt x="1078056" y="250189"/>
                  <a:pt x="897028" y="240273"/>
                  <a:pt x="677166" y="225881"/>
                </a:cubicBezTo>
                <a:cubicBezTo>
                  <a:pt x="457304" y="211489"/>
                  <a:pt x="186420" y="257266"/>
                  <a:pt x="0" y="225881"/>
                </a:cubicBezTo>
                <a:cubicBezTo>
                  <a:pt x="10724" y="142189"/>
                  <a:pt x="-3428" y="8880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counter</a:t>
            </a:r>
          </a:p>
        </p:txBody>
      </p:sp>
    </p:spTree>
    <p:extLst>
      <p:ext uri="{BB962C8B-B14F-4D97-AF65-F5344CB8AC3E}">
        <p14:creationId xmlns:p14="http://schemas.microsoft.com/office/powerpoint/2010/main" val="249848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1b,1c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</a:t>
            </a:r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b     c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21F8450-7A26-DE3B-20CC-020159BBF4D4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2731021" y="1554276"/>
            <a:ext cx="3224216" cy="2314476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FB06E64-BAE6-2211-78CC-FCC3B42983FE}"/>
              </a:ext>
            </a:extLst>
          </p:cNvPr>
          <p:cNvCxnSpPr>
            <a:cxnSpLocks/>
          </p:cNvCxnSpPr>
          <p:nvPr/>
        </p:nvCxnSpPr>
        <p:spPr>
          <a:xfrm>
            <a:off x="1916272" y="3611804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5E8169-CA1B-38E6-0FFF-54DAF54D8D48}"/>
              </a:ext>
            </a:extLst>
          </p:cNvPr>
          <p:cNvSpPr txBox="1"/>
          <p:nvPr/>
        </p:nvSpPr>
        <p:spPr>
          <a:xfrm>
            <a:off x="2158235" y="3418798"/>
            <a:ext cx="107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0EB67BB-FB09-9343-7088-659B11D33C17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2757420" y="1520616"/>
            <a:ext cx="3550882" cy="2708463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61ECD16-E39D-FDA3-DE68-C689066F06B2}"/>
              </a:ext>
            </a:extLst>
          </p:cNvPr>
          <p:cNvSpPr/>
          <p:nvPr/>
        </p:nvSpPr>
        <p:spPr>
          <a:xfrm>
            <a:off x="2850199" y="2193591"/>
            <a:ext cx="2650168" cy="215009"/>
          </a:xfrm>
          <a:custGeom>
            <a:avLst/>
            <a:gdLst>
              <a:gd name="connsiteX0" fmla="*/ 0 w 2650168"/>
              <a:gd name="connsiteY0" fmla="*/ 0 h 215009"/>
              <a:gd name="connsiteX1" fmla="*/ 636040 w 2650168"/>
              <a:gd name="connsiteY1" fmla="*/ 0 h 215009"/>
              <a:gd name="connsiteX2" fmla="*/ 1298582 w 2650168"/>
              <a:gd name="connsiteY2" fmla="*/ 0 h 215009"/>
              <a:gd name="connsiteX3" fmla="*/ 1961124 w 2650168"/>
              <a:gd name="connsiteY3" fmla="*/ 0 h 215009"/>
              <a:gd name="connsiteX4" fmla="*/ 2650168 w 2650168"/>
              <a:gd name="connsiteY4" fmla="*/ 0 h 215009"/>
              <a:gd name="connsiteX5" fmla="*/ 2650168 w 2650168"/>
              <a:gd name="connsiteY5" fmla="*/ 215009 h 215009"/>
              <a:gd name="connsiteX6" fmla="*/ 1987626 w 2650168"/>
              <a:gd name="connsiteY6" fmla="*/ 215009 h 215009"/>
              <a:gd name="connsiteX7" fmla="*/ 1378087 w 2650168"/>
              <a:gd name="connsiteY7" fmla="*/ 215009 h 215009"/>
              <a:gd name="connsiteX8" fmla="*/ 768549 w 2650168"/>
              <a:gd name="connsiteY8" fmla="*/ 215009 h 215009"/>
              <a:gd name="connsiteX9" fmla="*/ 0 w 2650168"/>
              <a:gd name="connsiteY9" fmla="*/ 215009 h 215009"/>
              <a:gd name="connsiteX10" fmla="*/ 0 w 2650168"/>
              <a:gd name="connsiteY10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0168" h="215009" fill="none" extrusionOk="0">
                <a:moveTo>
                  <a:pt x="0" y="0"/>
                </a:moveTo>
                <a:cubicBezTo>
                  <a:pt x="264984" y="2488"/>
                  <a:pt x="447642" y="-565"/>
                  <a:pt x="636040" y="0"/>
                </a:cubicBezTo>
                <a:cubicBezTo>
                  <a:pt x="824438" y="565"/>
                  <a:pt x="994207" y="16184"/>
                  <a:pt x="1298582" y="0"/>
                </a:cubicBezTo>
                <a:cubicBezTo>
                  <a:pt x="1602957" y="-16184"/>
                  <a:pt x="1819316" y="6350"/>
                  <a:pt x="1961124" y="0"/>
                </a:cubicBezTo>
                <a:cubicBezTo>
                  <a:pt x="2102932" y="-6350"/>
                  <a:pt x="2343954" y="-2024"/>
                  <a:pt x="2650168" y="0"/>
                </a:cubicBezTo>
                <a:cubicBezTo>
                  <a:pt x="2653202" y="106384"/>
                  <a:pt x="2639588" y="165930"/>
                  <a:pt x="2650168" y="215009"/>
                </a:cubicBezTo>
                <a:cubicBezTo>
                  <a:pt x="2364546" y="203019"/>
                  <a:pt x="2230990" y="224684"/>
                  <a:pt x="1987626" y="215009"/>
                </a:cubicBezTo>
                <a:cubicBezTo>
                  <a:pt x="1744262" y="205334"/>
                  <a:pt x="1581034" y="196812"/>
                  <a:pt x="1378087" y="215009"/>
                </a:cubicBezTo>
                <a:cubicBezTo>
                  <a:pt x="1175140" y="233206"/>
                  <a:pt x="968086" y="224284"/>
                  <a:pt x="768549" y="215009"/>
                </a:cubicBezTo>
                <a:cubicBezTo>
                  <a:pt x="569012" y="205734"/>
                  <a:pt x="329182" y="234833"/>
                  <a:pt x="0" y="215009"/>
                </a:cubicBezTo>
                <a:cubicBezTo>
                  <a:pt x="-10297" y="140803"/>
                  <a:pt x="634" y="65882"/>
                  <a:pt x="0" y="0"/>
                </a:cubicBezTo>
                <a:close/>
              </a:path>
              <a:path w="2650168" h="215009" stroke="0" extrusionOk="0">
                <a:moveTo>
                  <a:pt x="0" y="0"/>
                </a:moveTo>
                <a:cubicBezTo>
                  <a:pt x="149646" y="-19219"/>
                  <a:pt x="378979" y="-10411"/>
                  <a:pt x="636040" y="0"/>
                </a:cubicBezTo>
                <a:cubicBezTo>
                  <a:pt x="893101" y="10411"/>
                  <a:pt x="1074584" y="4578"/>
                  <a:pt x="1219077" y="0"/>
                </a:cubicBezTo>
                <a:cubicBezTo>
                  <a:pt x="1363570" y="-4578"/>
                  <a:pt x="1732226" y="16647"/>
                  <a:pt x="1934623" y="0"/>
                </a:cubicBezTo>
                <a:cubicBezTo>
                  <a:pt x="2137020" y="-16647"/>
                  <a:pt x="2299221" y="-7585"/>
                  <a:pt x="2650168" y="0"/>
                </a:cubicBezTo>
                <a:cubicBezTo>
                  <a:pt x="2644859" y="68936"/>
                  <a:pt x="2658418" y="165072"/>
                  <a:pt x="2650168" y="215009"/>
                </a:cubicBezTo>
                <a:cubicBezTo>
                  <a:pt x="2460819" y="193206"/>
                  <a:pt x="2344435" y="187847"/>
                  <a:pt x="2040629" y="215009"/>
                </a:cubicBezTo>
                <a:cubicBezTo>
                  <a:pt x="1736823" y="242171"/>
                  <a:pt x="1578696" y="220394"/>
                  <a:pt x="1431091" y="215009"/>
                </a:cubicBezTo>
                <a:cubicBezTo>
                  <a:pt x="1283486" y="209624"/>
                  <a:pt x="994613" y="233516"/>
                  <a:pt x="715545" y="215009"/>
                </a:cubicBezTo>
                <a:cubicBezTo>
                  <a:pt x="436477" y="196502"/>
                  <a:pt x="322157" y="212819"/>
                  <a:pt x="0" y="215009"/>
                </a:cubicBezTo>
                <a:cubicBezTo>
                  <a:pt x="2723" y="159660"/>
                  <a:pt x="2609" y="7963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1b, 1c: Load the 2</a:t>
            </a:r>
            <a:r>
              <a:rPr lang="en-US" sz="1200" baseline="30000" dirty="0"/>
              <a:t>nd</a:t>
            </a:r>
            <a:r>
              <a:rPr lang="en-US" sz="1200" dirty="0"/>
              <a:t> and 3</a:t>
            </a:r>
            <a:r>
              <a:rPr lang="en-US" sz="1200" baseline="30000" dirty="0"/>
              <a:t>rd</a:t>
            </a:r>
            <a:r>
              <a:rPr lang="en-US" sz="1200" dirty="0"/>
              <a:t> arguments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B952D-6952-FA38-2877-640BA9CA0351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35" name="Straight Arrow Connector 55">
              <a:extLst>
                <a:ext uri="{FF2B5EF4-FFF2-40B4-BE49-F238E27FC236}">
                  <a16:creationId xmlns:a16="http://schemas.microsoft.com/office/drawing/2014/main" id="{9ABA03E3-C55D-087A-147F-161F2F6AB45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A98460-A4EF-DC6B-888A-E3790519D62F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84AD8-FD66-9A2A-7FC7-284E549C4047}"/>
              </a:ext>
            </a:extLst>
          </p:cNvPr>
          <p:cNvSpPr/>
          <p:nvPr/>
        </p:nvSpPr>
        <p:spPr>
          <a:xfrm>
            <a:off x="1924431" y="3250946"/>
            <a:ext cx="1354331" cy="225881"/>
          </a:xfrm>
          <a:custGeom>
            <a:avLst/>
            <a:gdLst>
              <a:gd name="connsiteX0" fmla="*/ 0 w 1354331"/>
              <a:gd name="connsiteY0" fmla="*/ 0 h 225881"/>
              <a:gd name="connsiteX1" fmla="*/ 704252 w 1354331"/>
              <a:gd name="connsiteY1" fmla="*/ 0 h 225881"/>
              <a:gd name="connsiteX2" fmla="*/ 1354331 w 1354331"/>
              <a:gd name="connsiteY2" fmla="*/ 0 h 225881"/>
              <a:gd name="connsiteX3" fmla="*/ 1354331 w 1354331"/>
              <a:gd name="connsiteY3" fmla="*/ 225881 h 225881"/>
              <a:gd name="connsiteX4" fmla="*/ 690709 w 1354331"/>
              <a:gd name="connsiteY4" fmla="*/ 225881 h 225881"/>
              <a:gd name="connsiteX5" fmla="*/ 0 w 1354331"/>
              <a:gd name="connsiteY5" fmla="*/ 225881 h 225881"/>
              <a:gd name="connsiteX6" fmla="*/ 0 w 1354331"/>
              <a:gd name="connsiteY6" fmla="*/ 0 h 22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4331" h="225881" fill="none" extrusionOk="0">
                <a:moveTo>
                  <a:pt x="0" y="0"/>
                </a:moveTo>
                <a:cubicBezTo>
                  <a:pt x="278284" y="12412"/>
                  <a:pt x="352884" y="-11056"/>
                  <a:pt x="704252" y="0"/>
                </a:cubicBezTo>
                <a:cubicBezTo>
                  <a:pt x="1055620" y="11056"/>
                  <a:pt x="1040659" y="3186"/>
                  <a:pt x="1354331" y="0"/>
                </a:cubicBezTo>
                <a:cubicBezTo>
                  <a:pt x="1353592" y="55659"/>
                  <a:pt x="1354656" y="122129"/>
                  <a:pt x="1354331" y="225881"/>
                </a:cubicBezTo>
                <a:cubicBezTo>
                  <a:pt x="1164033" y="251015"/>
                  <a:pt x="921893" y="198087"/>
                  <a:pt x="690709" y="225881"/>
                </a:cubicBezTo>
                <a:cubicBezTo>
                  <a:pt x="459525" y="253675"/>
                  <a:pt x="312255" y="218147"/>
                  <a:pt x="0" y="225881"/>
                </a:cubicBezTo>
                <a:cubicBezTo>
                  <a:pt x="-5511" y="155530"/>
                  <a:pt x="5724" y="104639"/>
                  <a:pt x="0" y="0"/>
                </a:cubicBezTo>
                <a:close/>
              </a:path>
              <a:path w="1354331" h="225881" stroke="0" extrusionOk="0">
                <a:moveTo>
                  <a:pt x="0" y="0"/>
                </a:moveTo>
                <a:cubicBezTo>
                  <a:pt x="199380" y="20741"/>
                  <a:pt x="493810" y="8957"/>
                  <a:pt x="663622" y="0"/>
                </a:cubicBezTo>
                <a:cubicBezTo>
                  <a:pt x="833434" y="-8957"/>
                  <a:pt x="1042496" y="10538"/>
                  <a:pt x="1354331" y="0"/>
                </a:cubicBezTo>
                <a:cubicBezTo>
                  <a:pt x="1351458" y="77980"/>
                  <a:pt x="1359672" y="132624"/>
                  <a:pt x="1354331" y="225881"/>
                </a:cubicBezTo>
                <a:cubicBezTo>
                  <a:pt x="1078056" y="250189"/>
                  <a:pt x="897028" y="240273"/>
                  <a:pt x="677166" y="225881"/>
                </a:cubicBezTo>
                <a:cubicBezTo>
                  <a:pt x="457304" y="211489"/>
                  <a:pt x="186420" y="257266"/>
                  <a:pt x="0" y="225881"/>
                </a:cubicBezTo>
                <a:cubicBezTo>
                  <a:pt x="10724" y="142189"/>
                  <a:pt x="-3428" y="8880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counter</a:t>
            </a:r>
          </a:p>
        </p:txBody>
      </p:sp>
    </p:spTree>
    <p:extLst>
      <p:ext uri="{BB962C8B-B14F-4D97-AF65-F5344CB8AC3E}">
        <p14:creationId xmlns:p14="http://schemas.microsoft.com/office/powerpoint/2010/main" val="201025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d            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a                  b     c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21F8450-7A26-DE3B-20CC-020159BBF4D4}"/>
              </a:ext>
            </a:extLst>
          </p:cNvPr>
          <p:cNvCxnSpPr>
            <a:cxnSpLocks/>
            <a:stCxn id="51" idx="1"/>
            <a:endCxn id="25" idx="2"/>
          </p:cNvCxnSpPr>
          <p:nvPr/>
        </p:nvCxnSpPr>
        <p:spPr>
          <a:xfrm rot="10800000">
            <a:off x="813935" y="2949421"/>
            <a:ext cx="213863" cy="662484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0BDA8B-AC8F-4E29-151A-C974A3AF5872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35" name="Straight Arrow Connector 55">
              <a:extLst>
                <a:ext uri="{FF2B5EF4-FFF2-40B4-BE49-F238E27FC236}">
                  <a16:creationId xmlns:a16="http://schemas.microsoft.com/office/drawing/2014/main" id="{DE6063D0-2216-C075-9F1E-D44B09BA975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2F0E9B-0CCF-4481-9866-476C4C7E311A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E594A-0319-4F47-6203-4B768D78F8C2}"/>
              </a:ext>
            </a:extLst>
          </p:cNvPr>
          <p:cNvSpPr/>
          <p:nvPr/>
        </p:nvSpPr>
        <p:spPr>
          <a:xfrm>
            <a:off x="925524" y="3069922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the 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18664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37CE9DE-D245-163A-82FB-6EBED880C029}"/>
              </a:ext>
            </a:extLst>
          </p:cNvPr>
          <p:cNvSpPr txBox="1"/>
          <p:nvPr/>
        </p:nvSpPr>
        <p:spPr>
          <a:xfrm>
            <a:off x="2251465" y="1925308"/>
            <a:ext cx="4831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/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/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/>
              <a:t> 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"Random Color", 800, 600</a:t>
            </a:r>
            <a:r>
              <a:rPr lang="en-US" sz="16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2106851"/>
            <a:ext cx="891098" cy="1535823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C00000"/>
                </a:solidFill>
              </a:rPr>
              <a:t>d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148519-2B81-2215-DAC7-D83BCF767C24}"/>
              </a:ext>
            </a:extLst>
          </p:cNvPr>
          <p:cNvSpPr/>
          <p:nvPr/>
        </p:nvSpPr>
        <p:spPr>
          <a:xfrm>
            <a:off x="1311401" y="2762950"/>
            <a:ext cx="1901903" cy="357368"/>
          </a:xfrm>
          <a:custGeom>
            <a:avLst/>
            <a:gdLst>
              <a:gd name="connsiteX0" fmla="*/ 0 w 1901903"/>
              <a:gd name="connsiteY0" fmla="*/ 0 h 357368"/>
              <a:gd name="connsiteX1" fmla="*/ 672006 w 1901903"/>
              <a:gd name="connsiteY1" fmla="*/ 0 h 357368"/>
              <a:gd name="connsiteX2" fmla="*/ 1324992 w 1901903"/>
              <a:gd name="connsiteY2" fmla="*/ 0 h 357368"/>
              <a:gd name="connsiteX3" fmla="*/ 1901903 w 1901903"/>
              <a:gd name="connsiteY3" fmla="*/ 0 h 357368"/>
              <a:gd name="connsiteX4" fmla="*/ 1901903 w 1901903"/>
              <a:gd name="connsiteY4" fmla="*/ 357368 h 357368"/>
              <a:gd name="connsiteX5" fmla="*/ 1305973 w 1901903"/>
              <a:gd name="connsiteY5" fmla="*/ 357368 h 357368"/>
              <a:gd name="connsiteX6" fmla="*/ 672006 w 1901903"/>
              <a:gd name="connsiteY6" fmla="*/ 357368 h 357368"/>
              <a:gd name="connsiteX7" fmla="*/ 0 w 1901903"/>
              <a:gd name="connsiteY7" fmla="*/ 357368 h 357368"/>
              <a:gd name="connsiteX8" fmla="*/ 0 w 1901903"/>
              <a:gd name="connsiteY8" fmla="*/ 0 h 3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3" h="357368" fill="none" extrusionOk="0">
                <a:moveTo>
                  <a:pt x="0" y="0"/>
                </a:moveTo>
                <a:cubicBezTo>
                  <a:pt x="284135" y="5919"/>
                  <a:pt x="529545" y="8710"/>
                  <a:pt x="672006" y="0"/>
                </a:cubicBezTo>
                <a:cubicBezTo>
                  <a:pt x="814467" y="-8710"/>
                  <a:pt x="1174152" y="21444"/>
                  <a:pt x="1324992" y="0"/>
                </a:cubicBezTo>
                <a:cubicBezTo>
                  <a:pt x="1475832" y="-21444"/>
                  <a:pt x="1710720" y="-19862"/>
                  <a:pt x="1901903" y="0"/>
                </a:cubicBezTo>
                <a:cubicBezTo>
                  <a:pt x="1894828" y="168888"/>
                  <a:pt x="1893757" y="229669"/>
                  <a:pt x="1901903" y="357368"/>
                </a:cubicBezTo>
                <a:cubicBezTo>
                  <a:pt x="1725592" y="373031"/>
                  <a:pt x="1471779" y="343408"/>
                  <a:pt x="1305973" y="357368"/>
                </a:cubicBezTo>
                <a:cubicBezTo>
                  <a:pt x="1140167" y="371329"/>
                  <a:pt x="948325" y="342582"/>
                  <a:pt x="672006" y="357368"/>
                </a:cubicBezTo>
                <a:cubicBezTo>
                  <a:pt x="395687" y="372154"/>
                  <a:pt x="309518" y="329041"/>
                  <a:pt x="0" y="357368"/>
                </a:cubicBezTo>
                <a:cubicBezTo>
                  <a:pt x="-13287" y="261176"/>
                  <a:pt x="15669" y="105142"/>
                  <a:pt x="0" y="0"/>
                </a:cubicBezTo>
                <a:close/>
              </a:path>
              <a:path w="1901903" h="357368" stroke="0" extrusionOk="0">
                <a:moveTo>
                  <a:pt x="0" y="0"/>
                </a:moveTo>
                <a:cubicBezTo>
                  <a:pt x="194846" y="9084"/>
                  <a:pt x="344926" y="-6569"/>
                  <a:pt x="614949" y="0"/>
                </a:cubicBezTo>
                <a:cubicBezTo>
                  <a:pt x="884972" y="6569"/>
                  <a:pt x="936391" y="25152"/>
                  <a:pt x="1191859" y="0"/>
                </a:cubicBezTo>
                <a:cubicBezTo>
                  <a:pt x="1447327" y="-25152"/>
                  <a:pt x="1755254" y="-8458"/>
                  <a:pt x="1901903" y="0"/>
                </a:cubicBezTo>
                <a:cubicBezTo>
                  <a:pt x="1915262" y="86617"/>
                  <a:pt x="1899995" y="207544"/>
                  <a:pt x="1901903" y="357368"/>
                </a:cubicBezTo>
                <a:cubicBezTo>
                  <a:pt x="1619990" y="355378"/>
                  <a:pt x="1571247" y="372345"/>
                  <a:pt x="1305973" y="357368"/>
                </a:cubicBezTo>
                <a:cubicBezTo>
                  <a:pt x="1040699" y="342392"/>
                  <a:pt x="901894" y="366267"/>
                  <a:pt x="633968" y="357368"/>
                </a:cubicBezTo>
                <a:cubicBezTo>
                  <a:pt x="366043" y="348469"/>
                  <a:pt x="316267" y="326722"/>
                  <a:pt x="0" y="357368"/>
                </a:cubicBezTo>
                <a:cubicBezTo>
                  <a:pt x="48" y="244022"/>
                  <a:pt x="13263" y="11291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counter points to first instruction in method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3A481F-D231-52AD-CDFB-32E506344383}"/>
              </a:ext>
            </a:extLst>
          </p:cNvPr>
          <p:cNvSpPr/>
          <p:nvPr/>
        </p:nvSpPr>
        <p:spPr>
          <a:xfrm>
            <a:off x="5127105" y="1757761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Method instructions run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F87DC19-91F9-AFA8-A751-5292639343C9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5731904" y="2318924"/>
            <a:ext cx="692313" cy="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60B6353-1C99-6C83-BF16-9652AA85A0C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166569" y="1064917"/>
            <a:ext cx="1960536" cy="800349"/>
          </a:xfrm>
          <a:prstGeom prst="curvedConnector3">
            <a:avLst>
              <a:gd name="adj1" fmla="val 739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59E38A68-25DB-5D35-E8E1-6F5E17DCC7DD}"/>
              </a:ext>
            </a:extLst>
          </p:cNvPr>
          <p:cNvCxnSpPr>
            <a:cxnSpLocks/>
          </p:cNvCxnSpPr>
          <p:nvPr/>
        </p:nvCxnSpPr>
        <p:spPr>
          <a:xfrm>
            <a:off x="1890145" y="3611804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83822B-D363-2BBA-0ABC-5FD1B37193F3}"/>
              </a:ext>
            </a:extLst>
          </p:cNvPr>
          <p:cNvSpPr txBox="1"/>
          <p:nvPr/>
        </p:nvSpPr>
        <p:spPr>
          <a:xfrm>
            <a:off x="2123399" y="3418798"/>
            <a:ext cx="12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128, 129 …</a:t>
            </a:r>
          </a:p>
        </p:txBody>
      </p:sp>
    </p:spTree>
    <p:extLst>
      <p:ext uri="{BB962C8B-B14F-4D97-AF65-F5344CB8AC3E}">
        <p14:creationId xmlns:p14="http://schemas.microsoft.com/office/powerpoint/2010/main" val="343589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Random Color", 800, 600</a:t>
            </a:r>
            <a:r>
              <a:rPr lang="en-US" sz="16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3092261"/>
            <a:ext cx="891098" cy="403718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C00000"/>
                </a:solidFill>
              </a:rPr>
              <a:t>d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67CDD-8F5F-4BC8-B793-75D60BFD77B2}"/>
              </a:ext>
            </a:extLst>
          </p:cNvPr>
          <p:cNvSpPr txBox="1"/>
          <p:nvPr/>
        </p:nvSpPr>
        <p:spPr>
          <a:xfrm>
            <a:off x="2251465" y="1925308"/>
            <a:ext cx="483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/>
              <a:t>197.   … Open Windows Returns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8CB9B3-A4C5-EBF0-8464-A8731BC982ED}"/>
              </a:ext>
            </a:extLst>
          </p:cNvPr>
          <p:cNvSpPr/>
          <p:nvPr/>
        </p:nvSpPr>
        <p:spPr>
          <a:xfrm>
            <a:off x="4857014" y="3238166"/>
            <a:ext cx="2656393" cy="299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31FD77-C678-516A-B7F1-5233311B8E74}"/>
              </a:ext>
            </a:extLst>
          </p:cNvPr>
          <p:cNvGrpSpPr/>
          <p:nvPr/>
        </p:nvGrpSpPr>
        <p:grpSpPr>
          <a:xfrm>
            <a:off x="4840240" y="3192538"/>
            <a:ext cx="2668096" cy="1795449"/>
            <a:chOff x="4572491" y="4369661"/>
            <a:chExt cx="2668096" cy="1795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40849-2A70-CFE2-81B5-70F3ACF66647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2145B3-7251-411B-3C94-4DD2F08B9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123F0-B26B-2D1A-8C3A-76EBD63A4738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097B32-3248-0C2D-6F4F-5ABFA73C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22D9C09-E5CE-935D-2104-E354CA1CB7F1}"/>
              </a:ext>
            </a:extLst>
          </p:cNvPr>
          <p:cNvSpPr/>
          <p:nvPr/>
        </p:nvSpPr>
        <p:spPr>
          <a:xfrm>
            <a:off x="4857014" y="3550563"/>
            <a:ext cx="2651322" cy="1437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A31D72E-5B7C-4304-E61B-8C4D686B2F21}"/>
              </a:ext>
            </a:extLst>
          </p:cNvPr>
          <p:cNvCxnSpPr>
            <a:cxnSpLocks/>
          </p:cNvCxnSpPr>
          <p:nvPr/>
        </p:nvCxnSpPr>
        <p:spPr>
          <a:xfrm rot="5400000">
            <a:off x="6084153" y="3043353"/>
            <a:ext cx="392355" cy="184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C7B072-B228-FA1C-5722-463D39F362D5}"/>
              </a:ext>
            </a:extLst>
          </p:cNvPr>
          <p:cNvSpPr/>
          <p:nvPr/>
        </p:nvSpPr>
        <p:spPr>
          <a:xfrm>
            <a:off x="5356850" y="2634341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new window has opened</a:t>
            </a:r>
          </a:p>
        </p:txBody>
      </p:sp>
    </p:spTree>
    <p:extLst>
      <p:ext uri="{BB962C8B-B14F-4D97-AF65-F5344CB8AC3E}">
        <p14:creationId xmlns:p14="http://schemas.microsoft.com/office/powerpoint/2010/main" val="392619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987050"/>
            <a:ext cx="891098" cy="2655623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67CDD-8F5F-4BC8-B793-75D60BFD77B2}"/>
              </a:ext>
            </a:extLst>
          </p:cNvPr>
          <p:cNvSpPr txBox="1"/>
          <p:nvPr/>
        </p:nvSpPr>
        <p:spPr>
          <a:xfrm>
            <a:off x="2251465" y="1925308"/>
            <a:ext cx="483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197.   … Open Windows Returns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8CB9B3-A4C5-EBF0-8464-A8731BC982ED}"/>
              </a:ext>
            </a:extLst>
          </p:cNvPr>
          <p:cNvSpPr/>
          <p:nvPr/>
        </p:nvSpPr>
        <p:spPr>
          <a:xfrm>
            <a:off x="4857014" y="3238166"/>
            <a:ext cx="2656393" cy="299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31FD77-C678-516A-B7F1-5233311B8E74}"/>
              </a:ext>
            </a:extLst>
          </p:cNvPr>
          <p:cNvGrpSpPr/>
          <p:nvPr/>
        </p:nvGrpSpPr>
        <p:grpSpPr>
          <a:xfrm>
            <a:off x="4840240" y="3192538"/>
            <a:ext cx="2668096" cy="1795449"/>
            <a:chOff x="4572491" y="4369661"/>
            <a:chExt cx="2668096" cy="1795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40849-2A70-CFE2-81B5-70F3ACF66647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2145B3-7251-411B-3C94-4DD2F08B9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123F0-B26B-2D1A-8C3A-76EBD63A4738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097B32-3248-0C2D-6F4F-5ABFA73C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22D9C09-E5CE-935D-2104-E354CA1CB7F1}"/>
              </a:ext>
            </a:extLst>
          </p:cNvPr>
          <p:cNvSpPr/>
          <p:nvPr/>
        </p:nvSpPr>
        <p:spPr>
          <a:xfrm>
            <a:off x="4857014" y="3550563"/>
            <a:ext cx="2651322" cy="1437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C7B072-B228-FA1C-5722-463D39F362D5}"/>
              </a:ext>
            </a:extLst>
          </p:cNvPr>
          <p:cNvSpPr/>
          <p:nvPr/>
        </p:nvSpPr>
        <p:spPr>
          <a:xfrm>
            <a:off x="836246" y="3062453"/>
            <a:ext cx="1744032" cy="208559"/>
          </a:xfrm>
          <a:custGeom>
            <a:avLst/>
            <a:gdLst>
              <a:gd name="connsiteX0" fmla="*/ 0 w 1744032"/>
              <a:gd name="connsiteY0" fmla="*/ 0 h 208559"/>
              <a:gd name="connsiteX1" fmla="*/ 616225 w 1744032"/>
              <a:gd name="connsiteY1" fmla="*/ 0 h 208559"/>
              <a:gd name="connsiteX2" fmla="*/ 1215009 w 1744032"/>
              <a:gd name="connsiteY2" fmla="*/ 0 h 208559"/>
              <a:gd name="connsiteX3" fmla="*/ 1744032 w 1744032"/>
              <a:gd name="connsiteY3" fmla="*/ 0 h 208559"/>
              <a:gd name="connsiteX4" fmla="*/ 1744032 w 1744032"/>
              <a:gd name="connsiteY4" fmla="*/ 208559 h 208559"/>
              <a:gd name="connsiteX5" fmla="*/ 1197569 w 1744032"/>
              <a:gd name="connsiteY5" fmla="*/ 208559 h 208559"/>
              <a:gd name="connsiteX6" fmla="*/ 616225 w 1744032"/>
              <a:gd name="connsiteY6" fmla="*/ 208559 h 208559"/>
              <a:gd name="connsiteX7" fmla="*/ 0 w 1744032"/>
              <a:gd name="connsiteY7" fmla="*/ 208559 h 208559"/>
              <a:gd name="connsiteX8" fmla="*/ 0 w 1744032"/>
              <a:gd name="connsiteY8" fmla="*/ 0 h 20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032" h="208559" fill="none" extrusionOk="0">
                <a:moveTo>
                  <a:pt x="0" y="0"/>
                </a:moveTo>
                <a:cubicBezTo>
                  <a:pt x="297846" y="21163"/>
                  <a:pt x="420740" y="23897"/>
                  <a:pt x="616225" y="0"/>
                </a:cubicBezTo>
                <a:cubicBezTo>
                  <a:pt x="811711" y="-23897"/>
                  <a:pt x="970906" y="-28269"/>
                  <a:pt x="1215009" y="0"/>
                </a:cubicBezTo>
                <a:cubicBezTo>
                  <a:pt x="1459112" y="28269"/>
                  <a:pt x="1630693" y="-1957"/>
                  <a:pt x="1744032" y="0"/>
                </a:cubicBezTo>
                <a:cubicBezTo>
                  <a:pt x="1738645" y="89181"/>
                  <a:pt x="1743503" y="161148"/>
                  <a:pt x="1744032" y="208559"/>
                </a:cubicBezTo>
                <a:cubicBezTo>
                  <a:pt x="1549047" y="204642"/>
                  <a:pt x="1457633" y="200216"/>
                  <a:pt x="1197569" y="208559"/>
                </a:cubicBezTo>
                <a:cubicBezTo>
                  <a:pt x="937505" y="216902"/>
                  <a:pt x="876440" y="215456"/>
                  <a:pt x="616225" y="208559"/>
                </a:cubicBezTo>
                <a:cubicBezTo>
                  <a:pt x="356010" y="201662"/>
                  <a:pt x="133435" y="235961"/>
                  <a:pt x="0" y="208559"/>
                </a:cubicBezTo>
                <a:cubicBezTo>
                  <a:pt x="-1660" y="127673"/>
                  <a:pt x="-8353" y="64823"/>
                  <a:pt x="0" y="0"/>
                </a:cubicBezTo>
                <a:close/>
              </a:path>
              <a:path w="1744032" h="208559" stroke="0" extrusionOk="0">
                <a:moveTo>
                  <a:pt x="0" y="0"/>
                </a:moveTo>
                <a:cubicBezTo>
                  <a:pt x="216451" y="2752"/>
                  <a:pt x="326699" y="-25875"/>
                  <a:pt x="563904" y="0"/>
                </a:cubicBezTo>
                <a:cubicBezTo>
                  <a:pt x="801109" y="25875"/>
                  <a:pt x="871031" y="9454"/>
                  <a:pt x="1092927" y="0"/>
                </a:cubicBezTo>
                <a:cubicBezTo>
                  <a:pt x="1314823" y="-9454"/>
                  <a:pt x="1508410" y="1285"/>
                  <a:pt x="1744032" y="0"/>
                </a:cubicBezTo>
                <a:cubicBezTo>
                  <a:pt x="1742868" y="85891"/>
                  <a:pt x="1752931" y="128682"/>
                  <a:pt x="1744032" y="208559"/>
                </a:cubicBezTo>
                <a:cubicBezTo>
                  <a:pt x="1608263" y="196526"/>
                  <a:pt x="1390404" y="192686"/>
                  <a:pt x="1197569" y="208559"/>
                </a:cubicBezTo>
                <a:cubicBezTo>
                  <a:pt x="1004734" y="224432"/>
                  <a:pt x="810559" y="229606"/>
                  <a:pt x="581344" y="208559"/>
                </a:cubicBezTo>
                <a:cubicBezTo>
                  <a:pt x="352130" y="187512"/>
                  <a:pt x="160536" y="228422"/>
                  <a:pt x="0" y="208559"/>
                </a:cubicBezTo>
                <a:cubicBezTo>
                  <a:pt x="-3533" y="127589"/>
                  <a:pt x="3563" y="6323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Restore program counter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A31D72E-5B7C-4304-E61B-8C4D686B2F21}"/>
              </a:ext>
            </a:extLst>
          </p:cNvPr>
          <p:cNvCxnSpPr>
            <a:cxnSpLocks/>
            <a:stCxn id="25" idx="2"/>
            <a:endCxn id="15" idx="3"/>
          </p:cNvCxnSpPr>
          <p:nvPr/>
        </p:nvCxnSpPr>
        <p:spPr>
          <a:xfrm rot="16200000" flipH="1">
            <a:off x="594715" y="3168639"/>
            <a:ext cx="664378" cy="225941"/>
          </a:xfrm>
          <a:prstGeom prst="curvedConnector4">
            <a:avLst>
              <a:gd name="adj1" fmla="val 30312"/>
              <a:gd name="adj2" fmla="val -12812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OpenWindow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ClearScreen</a:t>
            </a:r>
            <a:r>
              <a:rPr lang="en-US" sz="1600" dirty="0"/>
              <a:t>(</a:t>
            </a:r>
            <a:r>
              <a:rPr lang="en-US" sz="1600" dirty="0" err="1"/>
              <a:t>RandomColor</a:t>
            </a:r>
            <a:r>
              <a:rPr lang="en-US" sz="1600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1227810"/>
            <a:ext cx="891098" cy="2638585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67CDD-8F5F-4BC8-B793-75D60BFD77B2}"/>
              </a:ext>
            </a:extLst>
          </p:cNvPr>
          <p:cNvSpPr txBox="1"/>
          <p:nvPr/>
        </p:nvSpPr>
        <p:spPr>
          <a:xfrm>
            <a:off x="2251465" y="1925308"/>
            <a:ext cx="483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197.   … Open Windows Returns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8CB9B3-A4C5-EBF0-8464-A8731BC982ED}"/>
              </a:ext>
            </a:extLst>
          </p:cNvPr>
          <p:cNvSpPr/>
          <p:nvPr/>
        </p:nvSpPr>
        <p:spPr>
          <a:xfrm>
            <a:off x="4857014" y="3238166"/>
            <a:ext cx="2656393" cy="299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31FD77-C678-516A-B7F1-5233311B8E74}"/>
              </a:ext>
            </a:extLst>
          </p:cNvPr>
          <p:cNvGrpSpPr/>
          <p:nvPr/>
        </p:nvGrpSpPr>
        <p:grpSpPr>
          <a:xfrm>
            <a:off x="4840240" y="3192538"/>
            <a:ext cx="2668096" cy="1795449"/>
            <a:chOff x="4572491" y="4369661"/>
            <a:chExt cx="2668096" cy="1795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40849-2A70-CFE2-81B5-70F3ACF66647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2145B3-7251-411B-3C94-4DD2F08B9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123F0-B26B-2D1A-8C3A-76EBD63A4738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097B32-3248-0C2D-6F4F-5ABFA73C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0D35C079-83C0-961B-783A-F4CB4CC2C37A}"/>
              </a:ext>
            </a:extLst>
          </p:cNvPr>
          <p:cNvSpPr/>
          <p:nvPr/>
        </p:nvSpPr>
        <p:spPr>
          <a:xfrm>
            <a:off x="383665" y="1521874"/>
            <a:ext cx="1744032" cy="369332"/>
          </a:xfrm>
          <a:custGeom>
            <a:avLst/>
            <a:gdLst>
              <a:gd name="connsiteX0" fmla="*/ 0 w 1744032"/>
              <a:gd name="connsiteY0" fmla="*/ 0 h 369332"/>
              <a:gd name="connsiteX1" fmla="*/ 616225 w 1744032"/>
              <a:gd name="connsiteY1" fmla="*/ 0 h 369332"/>
              <a:gd name="connsiteX2" fmla="*/ 1215009 w 1744032"/>
              <a:gd name="connsiteY2" fmla="*/ 0 h 369332"/>
              <a:gd name="connsiteX3" fmla="*/ 1744032 w 1744032"/>
              <a:gd name="connsiteY3" fmla="*/ 0 h 369332"/>
              <a:gd name="connsiteX4" fmla="*/ 1744032 w 1744032"/>
              <a:gd name="connsiteY4" fmla="*/ 369332 h 369332"/>
              <a:gd name="connsiteX5" fmla="*/ 1197569 w 1744032"/>
              <a:gd name="connsiteY5" fmla="*/ 369332 h 369332"/>
              <a:gd name="connsiteX6" fmla="*/ 616225 w 1744032"/>
              <a:gd name="connsiteY6" fmla="*/ 369332 h 369332"/>
              <a:gd name="connsiteX7" fmla="*/ 0 w 1744032"/>
              <a:gd name="connsiteY7" fmla="*/ 369332 h 369332"/>
              <a:gd name="connsiteX8" fmla="*/ 0 w 174403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032" h="369332" fill="none" extrusionOk="0">
                <a:moveTo>
                  <a:pt x="0" y="0"/>
                </a:moveTo>
                <a:cubicBezTo>
                  <a:pt x="297846" y="21163"/>
                  <a:pt x="420740" y="23897"/>
                  <a:pt x="616225" y="0"/>
                </a:cubicBezTo>
                <a:cubicBezTo>
                  <a:pt x="811711" y="-23897"/>
                  <a:pt x="970906" y="-28269"/>
                  <a:pt x="1215009" y="0"/>
                </a:cubicBezTo>
                <a:cubicBezTo>
                  <a:pt x="1459112" y="28269"/>
                  <a:pt x="1630693" y="-1957"/>
                  <a:pt x="1744032" y="0"/>
                </a:cubicBezTo>
                <a:cubicBezTo>
                  <a:pt x="1751764" y="158233"/>
                  <a:pt x="1755751" y="205698"/>
                  <a:pt x="1744032" y="369332"/>
                </a:cubicBezTo>
                <a:cubicBezTo>
                  <a:pt x="1549047" y="365415"/>
                  <a:pt x="1457633" y="360989"/>
                  <a:pt x="1197569" y="369332"/>
                </a:cubicBezTo>
                <a:cubicBezTo>
                  <a:pt x="937505" y="377675"/>
                  <a:pt x="876440" y="376229"/>
                  <a:pt x="616225" y="369332"/>
                </a:cubicBezTo>
                <a:cubicBezTo>
                  <a:pt x="356010" y="362435"/>
                  <a:pt x="133435" y="396734"/>
                  <a:pt x="0" y="369332"/>
                </a:cubicBezTo>
                <a:cubicBezTo>
                  <a:pt x="-15551" y="280347"/>
                  <a:pt x="9019" y="156341"/>
                  <a:pt x="0" y="0"/>
                </a:cubicBezTo>
                <a:close/>
              </a:path>
              <a:path w="1744032" h="369332" stroke="0" extrusionOk="0">
                <a:moveTo>
                  <a:pt x="0" y="0"/>
                </a:moveTo>
                <a:cubicBezTo>
                  <a:pt x="216451" y="2752"/>
                  <a:pt x="326699" y="-25875"/>
                  <a:pt x="563904" y="0"/>
                </a:cubicBezTo>
                <a:cubicBezTo>
                  <a:pt x="801109" y="25875"/>
                  <a:pt x="871031" y="9454"/>
                  <a:pt x="1092927" y="0"/>
                </a:cubicBezTo>
                <a:cubicBezTo>
                  <a:pt x="1314823" y="-9454"/>
                  <a:pt x="1508410" y="1285"/>
                  <a:pt x="1744032" y="0"/>
                </a:cubicBezTo>
                <a:cubicBezTo>
                  <a:pt x="1746380" y="113493"/>
                  <a:pt x="1735691" y="197069"/>
                  <a:pt x="1744032" y="369332"/>
                </a:cubicBezTo>
                <a:cubicBezTo>
                  <a:pt x="1608263" y="357299"/>
                  <a:pt x="1390404" y="353459"/>
                  <a:pt x="1197569" y="369332"/>
                </a:cubicBezTo>
                <a:cubicBezTo>
                  <a:pt x="1004734" y="385205"/>
                  <a:pt x="810559" y="390379"/>
                  <a:pt x="581344" y="369332"/>
                </a:cubicBezTo>
                <a:cubicBezTo>
                  <a:pt x="352130" y="348285"/>
                  <a:pt x="160536" y="389195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 with next instruction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A5F532-280A-6084-119A-A4CC0F613285}"/>
              </a:ext>
            </a:extLst>
          </p:cNvPr>
          <p:cNvSpPr/>
          <p:nvPr/>
        </p:nvSpPr>
        <p:spPr>
          <a:xfrm>
            <a:off x="4857014" y="3550563"/>
            <a:ext cx="2651322" cy="1437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28883</TotalTime>
  <Words>546</Words>
  <Application>Microsoft Macintosh PowerPoint</Application>
  <PresentationFormat>Custom</PresentationFormat>
  <Paragraphs>193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186</cp:revision>
  <dcterms:created xsi:type="dcterms:W3CDTF">2023-09-06T05:00:29Z</dcterms:created>
  <dcterms:modified xsi:type="dcterms:W3CDTF">2024-01-22T00:53:59Z</dcterms:modified>
  <cp:category/>
</cp:coreProperties>
</file>