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70" r:id="rId4"/>
    <p:sldId id="357" r:id="rId5"/>
    <p:sldId id="358" r:id="rId6"/>
    <p:sldId id="359" r:id="rId7"/>
    <p:sldId id="361" r:id="rId8"/>
    <p:sldId id="365" r:id="rId9"/>
    <p:sldId id="362" r:id="rId10"/>
    <p:sldId id="363" r:id="rId11"/>
    <p:sldId id="364" r:id="rId12"/>
    <p:sldId id="366" r:id="rId13"/>
    <p:sldId id="367" r:id="rId14"/>
    <p:sldId id="368" r:id="rId15"/>
    <p:sldId id="369" r:id="rId16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C37050"/>
    <a:srgbClr val="FF750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3"/>
    <p:restoredTop sz="88543"/>
  </p:normalViewPr>
  <p:slideViewPr>
    <p:cSldViewPr snapToGrid="0">
      <p:cViewPr varScale="1">
        <p:scale>
          <a:sx n="106" d="100"/>
          <a:sy n="106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0x6B7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AU" sz="1400" dirty="0"/>
              <a:t>1, 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5157B-F576-FD4A-662A-9590F9295741}"/>
              </a:ext>
            </a:extLst>
          </p:cNvPr>
          <p:cNvSpPr txBox="1"/>
          <p:nvPr/>
        </p:nvSpPr>
        <p:spPr>
          <a:xfrm>
            <a:off x="1563833" y="928435"/>
            <a:ext cx="4421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x (</a:t>
            </a:r>
            <a:r>
              <a:rPr lang="en-US" sz="1400" dirty="0" err="1"/>
              <a:t>sizeof</a:t>
            </a:r>
            <a:r>
              <a:rPr lang="en-US" sz="1400" dirty="0"/>
              <a:t> int) = 1 x 4 bytes = 4 bytes of memory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87588F-D76C-4F03-0F48-A862D5DDF393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39F46-505A-AA3B-E03E-248C0BD66784}"/>
              </a:ext>
            </a:extLst>
          </p:cNvPr>
          <p:cNvSpPr/>
          <p:nvPr/>
        </p:nvSpPr>
        <p:spPr>
          <a:xfrm>
            <a:off x="933457" y="440733"/>
            <a:ext cx="1599517" cy="413407"/>
          </a:xfrm>
          <a:custGeom>
            <a:avLst/>
            <a:gdLst>
              <a:gd name="connsiteX0" fmla="*/ 0 w 1599517"/>
              <a:gd name="connsiteY0" fmla="*/ 0 h 413407"/>
              <a:gd name="connsiteX1" fmla="*/ 565163 w 1599517"/>
              <a:gd name="connsiteY1" fmla="*/ 0 h 413407"/>
              <a:gd name="connsiteX2" fmla="*/ 1114330 w 1599517"/>
              <a:gd name="connsiteY2" fmla="*/ 0 h 413407"/>
              <a:gd name="connsiteX3" fmla="*/ 1599517 w 1599517"/>
              <a:gd name="connsiteY3" fmla="*/ 0 h 413407"/>
              <a:gd name="connsiteX4" fmla="*/ 1599517 w 1599517"/>
              <a:gd name="connsiteY4" fmla="*/ 413407 h 413407"/>
              <a:gd name="connsiteX5" fmla="*/ 1098335 w 1599517"/>
              <a:gd name="connsiteY5" fmla="*/ 413407 h 413407"/>
              <a:gd name="connsiteX6" fmla="*/ 565163 w 1599517"/>
              <a:gd name="connsiteY6" fmla="*/ 413407 h 413407"/>
              <a:gd name="connsiteX7" fmla="*/ 0 w 1599517"/>
              <a:gd name="connsiteY7" fmla="*/ 413407 h 413407"/>
              <a:gd name="connsiteX8" fmla="*/ 0 w 1599517"/>
              <a:gd name="connsiteY8" fmla="*/ 0 h 41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9517" h="413407" fill="none" extrusionOk="0">
                <a:moveTo>
                  <a:pt x="0" y="0"/>
                </a:moveTo>
                <a:cubicBezTo>
                  <a:pt x="138950" y="4980"/>
                  <a:pt x="415565" y="-15116"/>
                  <a:pt x="565163" y="0"/>
                </a:cubicBezTo>
                <a:cubicBezTo>
                  <a:pt x="714761" y="15116"/>
                  <a:pt x="977832" y="-2919"/>
                  <a:pt x="1114330" y="0"/>
                </a:cubicBezTo>
                <a:cubicBezTo>
                  <a:pt x="1250828" y="2919"/>
                  <a:pt x="1428116" y="-6960"/>
                  <a:pt x="1599517" y="0"/>
                </a:cubicBezTo>
                <a:cubicBezTo>
                  <a:pt x="1592805" y="127511"/>
                  <a:pt x="1598043" y="211983"/>
                  <a:pt x="1599517" y="413407"/>
                </a:cubicBezTo>
                <a:cubicBezTo>
                  <a:pt x="1422209" y="407777"/>
                  <a:pt x="1297896" y="426241"/>
                  <a:pt x="1098335" y="413407"/>
                </a:cubicBezTo>
                <a:cubicBezTo>
                  <a:pt x="898774" y="400573"/>
                  <a:pt x="756511" y="396716"/>
                  <a:pt x="565163" y="413407"/>
                </a:cubicBezTo>
                <a:cubicBezTo>
                  <a:pt x="373815" y="430098"/>
                  <a:pt x="113768" y="392687"/>
                  <a:pt x="0" y="413407"/>
                </a:cubicBezTo>
                <a:cubicBezTo>
                  <a:pt x="7653" y="329800"/>
                  <a:pt x="11455" y="158239"/>
                  <a:pt x="0" y="0"/>
                </a:cubicBezTo>
                <a:close/>
              </a:path>
              <a:path w="1599517" h="413407" stroke="0" extrusionOk="0">
                <a:moveTo>
                  <a:pt x="0" y="0"/>
                </a:moveTo>
                <a:cubicBezTo>
                  <a:pt x="257962" y="-24303"/>
                  <a:pt x="347338" y="24448"/>
                  <a:pt x="517177" y="0"/>
                </a:cubicBezTo>
                <a:cubicBezTo>
                  <a:pt x="687016" y="-24448"/>
                  <a:pt x="822685" y="13253"/>
                  <a:pt x="1002364" y="0"/>
                </a:cubicBezTo>
                <a:cubicBezTo>
                  <a:pt x="1182043" y="-13253"/>
                  <a:pt x="1385227" y="-3672"/>
                  <a:pt x="1599517" y="0"/>
                </a:cubicBezTo>
                <a:cubicBezTo>
                  <a:pt x="1596275" y="198300"/>
                  <a:pt x="1606002" y="310774"/>
                  <a:pt x="1599517" y="413407"/>
                </a:cubicBezTo>
                <a:cubicBezTo>
                  <a:pt x="1422204" y="406670"/>
                  <a:pt x="1217267" y="398795"/>
                  <a:pt x="1098335" y="413407"/>
                </a:cubicBezTo>
                <a:cubicBezTo>
                  <a:pt x="979403" y="428019"/>
                  <a:pt x="685475" y="386889"/>
                  <a:pt x="533172" y="413407"/>
                </a:cubicBezTo>
                <a:cubicBezTo>
                  <a:pt x="380869" y="439925"/>
                  <a:pt x="257311" y="435855"/>
                  <a:pt x="0" y="413407"/>
                </a:cubicBezTo>
                <a:cubicBezTo>
                  <a:pt x="-5205" y="277850"/>
                  <a:pt x="-15109" y="16927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Let’s assume an int is 4 bytes on our system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D528D23-097C-F5A9-B38E-2D843BDD96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32974" y="647437"/>
            <a:ext cx="550306" cy="3107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/>
              <a:t>calloc</a:t>
            </a:r>
            <a:r>
              <a:rPr lang="en-AU" sz="1400" dirty="0"/>
              <a:t>(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170280" y="809248"/>
            <a:ext cx="4494810" cy="638311"/>
            <a:chOff x="1170280" y="809248"/>
            <a:chExt cx="4494810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170280" y="809248"/>
              <a:ext cx="4494810" cy="638311"/>
              <a:chOff x="1170280" y="809248"/>
              <a:chExt cx="4494810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1857007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170280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>
                      <a:lumMod val="65000"/>
                    </a:schemeClr>
                  </a:solidFill>
                </a:rPr>
                <a:t>00000000 00001011 01000101 10001110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664645" y="422428"/>
            <a:ext cx="1967889" cy="877378"/>
            <a:chOff x="481195" y="604190"/>
            <a:chExt cx="1967889" cy="8773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Initial value found in memory region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2174345" y="806557"/>
              <a:ext cx="274739" cy="6750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406B7-5FB4-B5DD-4203-99630F670E80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5357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 err="1"/>
              <a:t>calloc</a:t>
            </a:r>
            <a:r>
              <a:rPr lang="en-AU" sz="1400" dirty="0"/>
              <a:t>(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170280" y="809248"/>
            <a:ext cx="4494810" cy="638311"/>
            <a:chOff x="1170280" y="809248"/>
            <a:chExt cx="4494810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170280" y="809248"/>
              <a:ext cx="4494810" cy="638311"/>
              <a:chOff x="1170280" y="809248"/>
              <a:chExt cx="4494810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1857007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170280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00000000 00000000 00000000 00000000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664645" y="422428"/>
            <a:ext cx="1967889" cy="877378"/>
            <a:chOff x="481195" y="604190"/>
            <a:chExt cx="1967889" cy="8773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604190"/>
              <a:ext cx="1693150" cy="404734"/>
            </a:xfrm>
            <a:custGeom>
              <a:avLst/>
              <a:gdLst>
                <a:gd name="connsiteX0" fmla="*/ 0 w 1693150"/>
                <a:gd name="connsiteY0" fmla="*/ 0 h 404734"/>
                <a:gd name="connsiteX1" fmla="*/ 598246 w 1693150"/>
                <a:gd name="connsiteY1" fmla="*/ 0 h 404734"/>
                <a:gd name="connsiteX2" fmla="*/ 1179561 w 1693150"/>
                <a:gd name="connsiteY2" fmla="*/ 0 h 404734"/>
                <a:gd name="connsiteX3" fmla="*/ 1693150 w 1693150"/>
                <a:gd name="connsiteY3" fmla="*/ 0 h 404734"/>
                <a:gd name="connsiteX4" fmla="*/ 1693150 w 1693150"/>
                <a:gd name="connsiteY4" fmla="*/ 404734 h 404734"/>
                <a:gd name="connsiteX5" fmla="*/ 1162630 w 1693150"/>
                <a:gd name="connsiteY5" fmla="*/ 404734 h 404734"/>
                <a:gd name="connsiteX6" fmla="*/ 598246 w 1693150"/>
                <a:gd name="connsiteY6" fmla="*/ 404734 h 404734"/>
                <a:gd name="connsiteX7" fmla="*/ 0 w 1693150"/>
                <a:gd name="connsiteY7" fmla="*/ 404734 h 404734"/>
                <a:gd name="connsiteX8" fmla="*/ 0 w 1693150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40473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91304" y="188390"/>
                    <a:pt x="1710721" y="220352"/>
                    <a:pt x="1693150" y="404734"/>
                  </a:cubicBezTo>
                  <a:cubicBezTo>
                    <a:pt x="1514030" y="407561"/>
                    <a:pt x="1362404" y="423624"/>
                    <a:pt x="1162630" y="404734"/>
                  </a:cubicBezTo>
                  <a:cubicBezTo>
                    <a:pt x="962856" y="385844"/>
                    <a:pt x="875860" y="422504"/>
                    <a:pt x="598246" y="404734"/>
                  </a:cubicBezTo>
                  <a:cubicBezTo>
                    <a:pt x="320632" y="386964"/>
                    <a:pt x="137555" y="378113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1693150" h="40473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8551" y="201100"/>
                    <a:pt x="1682116" y="295454"/>
                    <a:pt x="1693150" y="404734"/>
                  </a:cubicBezTo>
                  <a:cubicBezTo>
                    <a:pt x="1558309" y="407336"/>
                    <a:pt x="1406557" y="410253"/>
                    <a:pt x="1162630" y="404734"/>
                  </a:cubicBezTo>
                  <a:cubicBezTo>
                    <a:pt x="918703" y="399215"/>
                    <a:pt x="722167" y="396705"/>
                    <a:pt x="564383" y="404734"/>
                  </a:cubicBezTo>
                  <a:cubicBezTo>
                    <a:pt x="406599" y="412763"/>
                    <a:pt x="253458" y="432232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Gaegu" pitchFamily="2" charset="0"/>
                  <a:ea typeface="Gaegu" pitchFamily="2" charset="0"/>
                </a:rPr>
                <a:t>calloc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initializes value to 0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3"/>
              <a:endCxn id="36" idx="1"/>
            </p:cNvCxnSpPr>
            <p:nvPr/>
          </p:nvCxnSpPr>
          <p:spPr>
            <a:xfrm>
              <a:off x="2174345" y="806557"/>
              <a:ext cx="274739" cy="67501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F29017-4E00-FB78-FD75-E55006BE1703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C75195-DEBE-3B30-20D8-CC6B4EAA7B16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132E5E-2EF1-F829-119E-C9B03C894CAB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21DA06-F308-77CA-2E85-EDC10DCC826B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4F3E18C-C44B-AEF4-7A40-8543CB6F8187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BA4709-1492-09C4-9078-0F8F9CB3BEB6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8FC81ADF-B1FC-DC7C-2021-ADBA8091E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7F65C0-0D6A-F900-B87E-AFD5C18F20BC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FA0373-2FC6-BF57-0B42-7BBFC3E24A6F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00000000 00000000 00000000 00000000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A21869-B3FB-5151-8065-164ABB6214AC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08EED2-DAD2-A069-D3C0-0C3C44C35BF7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D74094D-4C6E-7DAA-34E0-02FA34613551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9E4B9C-8C8B-C810-D236-C2B5ACD33A95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0C2AAD9-100E-69B2-D7A7-F60CF034C5E8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70835A-EDA3-A056-C246-603D52D102EC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65" name="Curved Connector 64">
                <a:extLst>
                  <a:ext uri="{FF2B5EF4-FFF2-40B4-BE49-F238E27FC236}">
                    <a16:creationId xmlns:a16="http://schemas.microsoft.com/office/drawing/2014/main" id="{397F7D8E-A0FF-CF6A-BE9B-AB2CE4B62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AB0302-848B-2E43-431B-BC95292B4580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92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025750-0CA3-4F17-A376-EF828E936DB2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00000000 00000000 00000000 00000000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417E82-D387-BFE0-546F-D57F071F2774}"/>
              </a:ext>
            </a:extLst>
          </p:cNvPr>
          <p:cNvSpPr/>
          <p:nvPr/>
        </p:nvSpPr>
        <p:spPr>
          <a:xfrm>
            <a:off x="3606139" y="159216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D16006-7E7B-3B73-6819-A709D510E32C}"/>
              </a:ext>
            </a:extLst>
          </p:cNvPr>
          <p:cNvGrpSpPr/>
          <p:nvPr/>
        </p:nvGrpSpPr>
        <p:grpSpPr>
          <a:xfrm>
            <a:off x="1374819" y="1097965"/>
            <a:ext cx="3735104" cy="349594"/>
            <a:chOff x="1374819" y="1097965"/>
            <a:chExt cx="3735104" cy="3495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47E8B4-3A41-B7A6-5AA1-492461D4B57F}"/>
                </a:ext>
              </a:extLst>
            </p:cNvPr>
            <p:cNvSpPr txBox="1"/>
            <p:nvPr/>
          </p:nvSpPr>
          <p:spPr>
            <a:xfrm>
              <a:off x="2061546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0x6B7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77AFB-4467-ED6B-81DF-3A0F36B9F01D}"/>
                </a:ext>
              </a:extLst>
            </p:cNvPr>
            <p:cNvSpPr/>
            <p:nvPr/>
          </p:nvSpPr>
          <p:spPr>
            <a:xfrm>
              <a:off x="2758086" y="1131247"/>
              <a:ext cx="2351837" cy="307776"/>
            </a:xfrm>
            <a:custGeom>
              <a:avLst/>
              <a:gdLst>
                <a:gd name="connsiteX0" fmla="*/ 0 w 2351837"/>
                <a:gd name="connsiteY0" fmla="*/ 0 h 307776"/>
                <a:gd name="connsiteX1" fmla="*/ 564441 w 2351837"/>
                <a:gd name="connsiteY1" fmla="*/ 0 h 307776"/>
                <a:gd name="connsiteX2" fmla="*/ 1081845 w 2351837"/>
                <a:gd name="connsiteY2" fmla="*/ 0 h 307776"/>
                <a:gd name="connsiteX3" fmla="*/ 1716841 w 2351837"/>
                <a:gd name="connsiteY3" fmla="*/ 0 h 307776"/>
                <a:gd name="connsiteX4" fmla="*/ 2351837 w 2351837"/>
                <a:gd name="connsiteY4" fmla="*/ 0 h 307776"/>
                <a:gd name="connsiteX5" fmla="*/ 2351837 w 2351837"/>
                <a:gd name="connsiteY5" fmla="*/ 307776 h 307776"/>
                <a:gd name="connsiteX6" fmla="*/ 1810914 w 2351837"/>
                <a:gd name="connsiteY6" fmla="*/ 307776 h 307776"/>
                <a:gd name="connsiteX7" fmla="*/ 1269992 w 2351837"/>
                <a:gd name="connsiteY7" fmla="*/ 307776 h 307776"/>
                <a:gd name="connsiteX8" fmla="*/ 634996 w 2351837"/>
                <a:gd name="connsiteY8" fmla="*/ 307776 h 307776"/>
                <a:gd name="connsiteX9" fmla="*/ 0 w 2351837"/>
                <a:gd name="connsiteY9" fmla="*/ 307776 h 307776"/>
                <a:gd name="connsiteX10" fmla="*/ 0 w 2351837"/>
                <a:gd name="connsiteY10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1837" h="307776" extrusionOk="0">
                  <a:moveTo>
                    <a:pt x="0" y="0"/>
                  </a:moveTo>
                  <a:cubicBezTo>
                    <a:pt x="213779" y="5545"/>
                    <a:pt x="309884" y="-25552"/>
                    <a:pt x="564441" y="0"/>
                  </a:cubicBezTo>
                  <a:cubicBezTo>
                    <a:pt x="818998" y="25552"/>
                    <a:pt x="849700" y="-12128"/>
                    <a:pt x="1081845" y="0"/>
                  </a:cubicBezTo>
                  <a:cubicBezTo>
                    <a:pt x="1313990" y="12128"/>
                    <a:pt x="1448850" y="-13943"/>
                    <a:pt x="1716841" y="0"/>
                  </a:cubicBezTo>
                  <a:cubicBezTo>
                    <a:pt x="1984832" y="13943"/>
                    <a:pt x="2110847" y="-9870"/>
                    <a:pt x="2351837" y="0"/>
                  </a:cubicBezTo>
                  <a:cubicBezTo>
                    <a:pt x="2347814" y="134913"/>
                    <a:pt x="2365903" y="218146"/>
                    <a:pt x="2351837" y="307776"/>
                  </a:cubicBezTo>
                  <a:cubicBezTo>
                    <a:pt x="2098181" y="324235"/>
                    <a:pt x="2055555" y="330369"/>
                    <a:pt x="1810914" y="307776"/>
                  </a:cubicBezTo>
                  <a:cubicBezTo>
                    <a:pt x="1566273" y="285183"/>
                    <a:pt x="1423792" y="319283"/>
                    <a:pt x="1269992" y="307776"/>
                  </a:cubicBezTo>
                  <a:cubicBezTo>
                    <a:pt x="1116192" y="296269"/>
                    <a:pt x="783917" y="335444"/>
                    <a:pt x="634996" y="307776"/>
                  </a:cubicBezTo>
                  <a:cubicBezTo>
                    <a:pt x="486075" y="280108"/>
                    <a:pt x="163092" y="277635"/>
                    <a:pt x="0" y="307776"/>
                  </a:cubicBezTo>
                  <a:cubicBezTo>
                    <a:pt x="-9903" y="200170"/>
                    <a:pt x="4599" y="107602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546F1B-6079-3DA9-AFAB-2EB76FA83C21}"/>
                </a:ext>
              </a:extLst>
            </p:cNvPr>
            <p:cNvSpPr txBox="1"/>
            <p:nvPr/>
          </p:nvSpPr>
          <p:spPr>
            <a:xfrm>
              <a:off x="1374819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  (int*)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0x6B7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AAE5E-3F54-05FE-11EB-00D5341494EC}"/>
              </a:ext>
            </a:extLst>
          </p:cNvPr>
          <p:cNvSpPr txBox="1"/>
          <p:nvPr/>
        </p:nvSpPr>
        <p:spPr>
          <a:xfrm>
            <a:off x="2632534" y="1172848"/>
            <a:ext cx="26029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00000000 00000000 00000000 00000000</a:t>
            </a:r>
          </a:p>
        </p:txBody>
      </p: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3" y="1079269"/>
              <a:ext cx="8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/>
              <a:t>The value on the heap is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0x6B7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44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0x6B7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013086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calloc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(1,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0x6B7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48137</TotalTime>
  <Words>2676</Words>
  <Application>Microsoft Macintosh PowerPoint</Application>
  <PresentationFormat>Custom</PresentationFormat>
  <Paragraphs>514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264</cp:revision>
  <dcterms:created xsi:type="dcterms:W3CDTF">2023-09-06T05:00:29Z</dcterms:created>
  <dcterms:modified xsi:type="dcterms:W3CDTF">2023-12-14T23:45:42Z</dcterms:modified>
  <cp:category/>
</cp:coreProperties>
</file>