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326" r:id="rId2"/>
    <p:sldId id="327" r:id="rId3"/>
    <p:sldId id="338" r:id="rId4"/>
    <p:sldId id="328" r:id="rId5"/>
    <p:sldId id="329" r:id="rId6"/>
    <p:sldId id="330" r:id="rId7"/>
    <p:sldId id="331" r:id="rId8"/>
    <p:sldId id="332" r:id="rId9"/>
    <p:sldId id="339" r:id="rId10"/>
    <p:sldId id="333" r:id="rId11"/>
    <p:sldId id="334" r:id="rId12"/>
    <p:sldId id="337" r:id="rId13"/>
    <p:sldId id="335" r:id="rId14"/>
    <p:sldId id="336" r:id="rId15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7050"/>
    <a:srgbClr val="FF7500"/>
    <a:srgbClr val="BA38EF"/>
    <a:srgbClr val="A676FF"/>
    <a:srgbClr val="C9003B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78"/>
    <p:restoredTop sz="94689"/>
  </p:normalViewPr>
  <p:slideViewPr>
    <p:cSldViewPr snapToGrid="0">
      <p:cViewPr>
        <p:scale>
          <a:sx n="110" d="100"/>
          <a:sy n="110" d="100"/>
        </p:scale>
        <p:origin x="66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6706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1,2,3,4a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54768"/>
              <a:ext cx="298436" cy="2809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7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4b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496510"/>
            <a:ext cx="407468" cy="238536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C6A4C-4DF7-DC72-77DD-BAE88F99F43F}"/>
              </a:ext>
            </a:extLst>
          </p:cNvPr>
          <p:cNvGrpSpPr/>
          <p:nvPr/>
        </p:nvGrpSpPr>
        <p:grpSpPr>
          <a:xfrm>
            <a:off x="207605" y="624060"/>
            <a:ext cx="1586559" cy="2512002"/>
            <a:chOff x="207605" y="624060"/>
            <a:chExt cx="1586559" cy="25120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955878-75AC-D9B5-3CD1-1227D5CA758F}"/>
                </a:ext>
              </a:extLst>
            </p:cNvPr>
            <p:cNvSpPr txBox="1"/>
            <p:nvPr/>
          </p:nvSpPr>
          <p:spPr>
            <a:xfrm>
              <a:off x="921625" y="62406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72DB71-68B9-FD4F-41B9-C7606D4DFAD2}"/>
                </a:ext>
              </a:extLst>
            </p:cNvPr>
            <p:cNvSpPr txBox="1"/>
            <p:nvPr/>
          </p:nvSpPr>
          <p:spPr>
            <a:xfrm>
              <a:off x="303381" y="2828285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0xC58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505458-8FB0-05AD-1153-AEB4EDB960A2}"/>
                </a:ext>
              </a:extLst>
            </p:cNvPr>
            <p:cNvSpPr/>
            <p:nvPr/>
          </p:nvSpPr>
          <p:spPr>
            <a:xfrm>
              <a:off x="939870" y="2822746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41ED1-7C70-1FBB-38E9-457173201283}"/>
                </a:ext>
              </a:extLst>
            </p:cNvPr>
            <p:cNvSpPr txBox="1"/>
            <p:nvPr/>
          </p:nvSpPr>
          <p:spPr>
            <a:xfrm>
              <a:off x="843896" y="2530913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F4435-6337-265B-8081-41EB4B77E1EA}"/>
                </a:ext>
              </a:extLst>
            </p:cNvPr>
            <p:cNvSpPr txBox="1"/>
            <p:nvPr/>
          </p:nvSpPr>
          <p:spPr>
            <a:xfrm>
              <a:off x="968531" y="2749502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4782EE-6B13-CBEC-477E-844FF39BCCC0}"/>
                </a:ext>
              </a:extLst>
            </p:cNvPr>
            <p:cNvSpPr txBox="1"/>
            <p:nvPr/>
          </p:nvSpPr>
          <p:spPr>
            <a:xfrm>
              <a:off x="207605" y="62795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3A4520-B220-5EA1-5DF6-0D91B19C12A8}"/>
              </a:ext>
            </a:extLst>
          </p:cNvPr>
          <p:cNvSpPr txBox="1"/>
          <p:nvPr/>
        </p:nvSpPr>
        <p:spPr>
          <a:xfrm>
            <a:off x="2249346" y="466890"/>
            <a:ext cx="25351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rtl="0">
              <a:buFont typeface="+mj-lt"/>
              <a:buAutoNum type="arabicPeriod"/>
            </a:pPr>
            <a:r>
              <a:rPr lang="en-AU" sz="1400" dirty="0"/>
              <a:t>#include&lt;</a:t>
            </a:r>
            <a:r>
              <a:rPr lang="en-AU" sz="1400" dirty="0" err="1"/>
              <a:t>cstdio</a:t>
            </a:r>
            <a:r>
              <a:rPr lang="en-AU" sz="1400" dirty="0"/>
              <a:t>&gt;</a:t>
            </a:r>
          </a:p>
          <a:p>
            <a:pPr marL="228600" indent="-228600" rtl="0">
              <a:buFont typeface="+mj-lt"/>
              <a:buAutoNum type="arabicPeriod"/>
            </a:pPr>
            <a:endParaRPr lang="en-AU" sz="1400" dirty="0"/>
          </a:p>
          <a:p>
            <a:pPr marL="228600" indent="-228600" rtl="0">
              <a:buFont typeface="+mj-lt"/>
              <a:buAutoNum type="arabicPeriod"/>
            </a:pPr>
            <a:r>
              <a:rPr lang="en-AU" sz="1400" dirty="0"/>
              <a:t>int main()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/>
              <a:t>{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/>
              <a:t>    int *p 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get_pointer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other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get_value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("%d\n", *p);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9C7A71-7B14-14E0-27CD-32FAF57259D2}"/>
              </a:ext>
            </a:extLst>
          </p:cNvPr>
          <p:cNvSpPr txBox="1"/>
          <p:nvPr/>
        </p:nvSpPr>
        <p:spPr>
          <a:xfrm>
            <a:off x="4801196" y="457058"/>
            <a:ext cx="24201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*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get_pointer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value = 10;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*result = &amp;value;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return result;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 rtl="0">
              <a:buFont typeface="+mj-lt"/>
              <a:buAutoNum type="arabicPeriod" startAt="8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get_value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result = 20;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return result;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1D065E5-07FC-6E01-4AC5-DA0A5D0BAE07}"/>
              </a:ext>
            </a:extLst>
          </p:cNvPr>
          <p:cNvSpPr/>
          <p:nvPr/>
        </p:nvSpPr>
        <p:spPr>
          <a:xfrm>
            <a:off x="436430" y="2331147"/>
            <a:ext cx="385687" cy="314141"/>
          </a:xfrm>
          <a:custGeom>
            <a:avLst/>
            <a:gdLst>
              <a:gd name="connsiteX0" fmla="*/ 0 w 385687"/>
              <a:gd name="connsiteY0" fmla="*/ 0 h 314141"/>
              <a:gd name="connsiteX1" fmla="*/ 385687 w 385687"/>
              <a:gd name="connsiteY1" fmla="*/ 0 h 314141"/>
              <a:gd name="connsiteX2" fmla="*/ 385687 w 385687"/>
              <a:gd name="connsiteY2" fmla="*/ 314141 h 314141"/>
              <a:gd name="connsiteX3" fmla="*/ 0 w 385687"/>
              <a:gd name="connsiteY3" fmla="*/ 314141 h 314141"/>
              <a:gd name="connsiteX4" fmla="*/ 0 w 385687"/>
              <a:gd name="connsiteY4" fmla="*/ 0 h 31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687" h="314141" fill="none" extrusionOk="0">
                <a:moveTo>
                  <a:pt x="0" y="0"/>
                </a:moveTo>
                <a:cubicBezTo>
                  <a:pt x="82480" y="6266"/>
                  <a:pt x="244674" y="-18910"/>
                  <a:pt x="385687" y="0"/>
                </a:cubicBezTo>
                <a:cubicBezTo>
                  <a:pt x="384115" y="75228"/>
                  <a:pt x="374739" y="165815"/>
                  <a:pt x="385687" y="314141"/>
                </a:cubicBezTo>
                <a:cubicBezTo>
                  <a:pt x="267179" y="295408"/>
                  <a:pt x="175539" y="329808"/>
                  <a:pt x="0" y="314141"/>
                </a:cubicBezTo>
                <a:cubicBezTo>
                  <a:pt x="2051" y="167755"/>
                  <a:pt x="-15572" y="155194"/>
                  <a:pt x="0" y="0"/>
                </a:cubicBezTo>
                <a:close/>
              </a:path>
              <a:path w="385687" h="314141" stroke="0" extrusionOk="0">
                <a:moveTo>
                  <a:pt x="0" y="0"/>
                </a:moveTo>
                <a:cubicBezTo>
                  <a:pt x="156123" y="10239"/>
                  <a:pt x="259355" y="-17108"/>
                  <a:pt x="385687" y="0"/>
                </a:cubicBezTo>
                <a:cubicBezTo>
                  <a:pt x="391908" y="141173"/>
                  <a:pt x="400845" y="179545"/>
                  <a:pt x="385687" y="314141"/>
                </a:cubicBezTo>
                <a:cubicBezTo>
                  <a:pt x="252665" y="331713"/>
                  <a:pt x="148084" y="300566"/>
                  <a:pt x="0" y="314141"/>
                </a:cubicBezTo>
                <a:cubicBezTo>
                  <a:pt x="1357" y="250159"/>
                  <a:pt x="-3323" y="8411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4a</a:t>
            </a:r>
          </a:p>
        </p:txBody>
      </p:sp>
    </p:spTree>
    <p:extLst>
      <p:ext uri="{BB962C8B-B14F-4D97-AF65-F5344CB8AC3E}">
        <p14:creationId xmlns:p14="http://schemas.microsoft.com/office/powerpoint/2010/main" val="122495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6706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54863" y="408641"/>
              <a:ext cx="9219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14,15,16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76786" y="577918"/>
              <a:ext cx="298436" cy="2809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7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6" y="2530913"/>
            <a:ext cx="2957383" cy="112261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C6A4C-4DF7-DC72-77DD-BAE88F99F43F}"/>
              </a:ext>
            </a:extLst>
          </p:cNvPr>
          <p:cNvGrpSpPr/>
          <p:nvPr/>
        </p:nvGrpSpPr>
        <p:grpSpPr>
          <a:xfrm>
            <a:off x="207605" y="624060"/>
            <a:ext cx="1586559" cy="2512002"/>
            <a:chOff x="207605" y="624060"/>
            <a:chExt cx="1586559" cy="25120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955878-75AC-D9B5-3CD1-1227D5CA758F}"/>
                </a:ext>
              </a:extLst>
            </p:cNvPr>
            <p:cNvSpPr txBox="1"/>
            <p:nvPr/>
          </p:nvSpPr>
          <p:spPr>
            <a:xfrm>
              <a:off x="921625" y="62406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72DB71-68B9-FD4F-41B9-C7606D4DFAD2}"/>
                </a:ext>
              </a:extLst>
            </p:cNvPr>
            <p:cNvSpPr txBox="1"/>
            <p:nvPr/>
          </p:nvSpPr>
          <p:spPr>
            <a:xfrm>
              <a:off x="303381" y="2828285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0xC58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505458-8FB0-05AD-1153-AEB4EDB960A2}"/>
                </a:ext>
              </a:extLst>
            </p:cNvPr>
            <p:cNvSpPr/>
            <p:nvPr/>
          </p:nvSpPr>
          <p:spPr>
            <a:xfrm>
              <a:off x="939870" y="2822746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41ED1-7C70-1FBB-38E9-457173201283}"/>
                </a:ext>
              </a:extLst>
            </p:cNvPr>
            <p:cNvSpPr txBox="1"/>
            <p:nvPr/>
          </p:nvSpPr>
          <p:spPr>
            <a:xfrm>
              <a:off x="843896" y="2530913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F4435-6337-265B-8081-41EB4B77E1EA}"/>
                </a:ext>
              </a:extLst>
            </p:cNvPr>
            <p:cNvSpPr txBox="1"/>
            <p:nvPr/>
          </p:nvSpPr>
          <p:spPr>
            <a:xfrm>
              <a:off x="933806" y="2818952"/>
              <a:ext cx="681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0x98E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4782EE-6B13-CBEC-477E-844FF39BCCC0}"/>
                </a:ext>
              </a:extLst>
            </p:cNvPr>
            <p:cNvSpPr txBox="1"/>
            <p:nvPr/>
          </p:nvSpPr>
          <p:spPr>
            <a:xfrm>
              <a:off x="207605" y="62795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3A4520-B220-5EA1-5DF6-0D91B19C12A8}"/>
              </a:ext>
            </a:extLst>
          </p:cNvPr>
          <p:cNvSpPr txBox="1"/>
          <p:nvPr/>
        </p:nvSpPr>
        <p:spPr>
          <a:xfrm>
            <a:off x="2249346" y="466890"/>
            <a:ext cx="25351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#include&lt;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cstdio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 rtl="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get_pointer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other = </a:t>
            </a:r>
            <a:r>
              <a:rPr lang="en-AU" sz="1400" dirty="0" err="1"/>
              <a:t>get_value</a:t>
            </a:r>
            <a:r>
              <a:rPr lang="en-AU" sz="1400" dirty="0"/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("%d\n", *p);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9C7A71-7B14-14E0-27CD-32FAF57259D2}"/>
              </a:ext>
            </a:extLst>
          </p:cNvPr>
          <p:cNvSpPr txBox="1"/>
          <p:nvPr/>
        </p:nvSpPr>
        <p:spPr>
          <a:xfrm>
            <a:off x="4801196" y="457058"/>
            <a:ext cx="24201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*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get_pointer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value = 10;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*result = &amp;value;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return result;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 rtl="0">
              <a:buFont typeface="+mj-lt"/>
              <a:buAutoNum type="arabicPeriod" startAt="8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/>
              <a:t>int </a:t>
            </a:r>
            <a:r>
              <a:rPr lang="en-AU" sz="1400" dirty="0" err="1"/>
              <a:t>get_value</a:t>
            </a:r>
            <a:r>
              <a:rPr lang="en-AU" sz="1400" dirty="0"/>
              <a:t>()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/>
              <a:t>{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/>
              <a:t>  int result = 20;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return result;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74CB19-45E9-1C0F-CCD7-8BFC4A1285A4}"/>
              </a:ext>
            </a:extLst>
          </p:cNvPr>
          <p:cNvCxnSpPr/>
          <p:nvPr/>
        </p:nvCxnSpPr>
        <p:spPr>
          <a:xfrm>
            <a:off x="325053" y="2004370"/>
            <a:ext cx="1811832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EC4B4C-EFF9-7291-7ADB-5DE4CBF3FC5B}"/>
              </a:ext>
            </a:extLst>
          </p:cNvPr>
          <p:cNvSpPr txBox="1"/>
          <p:nvPr/>
        </p:nvSpPr>
        <p:spPr>
          <a:xfrm>
            <a:off x="308295" y="165334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0x98E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87DFDE-BA66-F9CD-BDE9-2C9AB4B8495D}"/>
              </a:ext>
            </a:extLst>
          </p:cNvPr>
          <p:cNvSpPr/>
          <p:nvPr/>
        </p:nvSpPr>
        <p:spPr>
          <a:xfrm>
            <a:off x="944784" y="1647802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19C59-C674-ACC9-F4C1-151088EBAB61}"/>
              </a:ext>
            </a:extLst>
          </p:cNvPr>
          <p:cNvSpPr txBox="1"/>
          <p:nvPr/>
        </p:nvSpPr>
        <p:spPr>
          <a:xfrm>
            <a:off x="899876" y="1647801"/>
            <a:ext cx="914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10 </a:t>
            </a:r>
            <a:r>
              <a:rPr lang="en-US" sz="1400" dirty="0"/>
              <a:t>      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0B9B88-0CB2-119E-40D8-76AB8EB00410}"/>
              </a:ext>
            </a:extLst>
          </p:cNvPr>
          <p:cNvSpPr txBox="1"/>
          <p:nvPr/>
        </p:nvSpPr>
        <p:spPr>
          <a:xfrm>
            <a:off x="303381" y="109981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0xD31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64892-1DE3-86AB-D438-11118FEAF86C}"/>
              </a:ext>
            </a:extLst>
          </p:cNvPr>
          <p:cNvSpPr/>
          <p:nvPr/>
        </p:nvSpPr>
        <p:spPr>
          <a:xfrm>
            <a:off x="939870" y="1094275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3B3BE7-6B1B-29CF-C028-E950AFDA6BCD}"/>
              </a:ext>
            </a:extLst>
          </p:cNvPr>
          <p:cNvSpPr txBox="1"/>
          <p:nvPr/>
        </p:nvSpPr>
        <p:spPr>
          <a:xfrm>
            <a:off x="894963" y="109427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0x98E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D064E3B3-3617-AB2E-A55E-F684B438115D}"/>
              </a:ext>
            </a:extLst>
          </p:cNvPr>
          <p:cNvCxnSpPr>
            <a:cxnSpLocks/>
            <a:stCxn id="7" idx="3"/>
            <a:endCxn id="16" idx="3"/>
          </p:cNvCxnSpPr>
          <p:nvPr/>
        </p:nvCxnSpPr>
        <p:spPr>
          <a:xfrm flipV="1">
            <a:off x="1794164" y="1801690"/>
            <a:ext cx="4914" cy="1174944"/>
          </a:xfrm>
          <a:prstGeom prst="curvedConnector3">
            <a:avLst>
              <a:gd name="adj1" fmla="val 4752015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196F91F-ADEC-CF1B-EA59-21CA05654830}"/>
              </a:ext>
            </a:extLst>
          </p:cNvPr>
          <p:cNvSpPr txBox="1"/>
          <p:nvPr/>
        </p:nvSpPr>
        <p:spPr>
          <a:xfrm>
            <a:off x="848810" y="1355969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7A7E237-4CC6-3F40-2C6C-011470CA25E6}"/>
              </a:ext>
            </a:extLst>
          </p:cNvPr>
          <p:cNvSpPr/>
          <p:nvPr/>
        </p:nvSpPr>
        <p:spPr>
          <a:xfrm>
            <a:off x="761940" y="1424982"/>
            <a:ext cx="786393" cy="170286"/>
          </a:xfrm>
          <a:prstGeom prst="ellipse">
            <a:avLst/>
          </a:prstGeom>
          <a:solidFill>
            <a:schemeClr val="accent2">
              <a:lumMod val="75000"/>
              <a:alpha val="0"/>
            </a:schemeClr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68EA7EA8-F180-507B-3688-B320B8FABA88}"/>
              </a:ext>
            </a:extLst>
          </p:cNvPr>
          <p:cNvCxnSpPr>
            <a:cxnSpLocks/>
            <a:stCxn id="36" idx="2"/>
            <a:endCxn id="8" idx="0"/>
          </p:cNvCxnSpPr>
          <p:nvPr/>
        </p:nvCxnSpPr>
        <p:spPr>
          <a:xfrm rot="10800000" flipV="1">
            <a:off x="630066" y="1510125"/>
            <a:ext cx="131875" cy="143216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4C7CDEF-0680-2EAF-966E-7A53ADE71A8F}"/>
              </a:ext>
            </a:extLst>
          </p:cNvPr>
          <p:cNvCxnSpPr>
            <a:cxnSpLocks/>
          </p:cNvCxnSpPr>
          <p:nvPr/>
        </p:nvCxnSpPr>
        <p:spPr>
          <a:xfrm>
            <a:off x="1169043" y="1807901"/>
            <a:ext cx="281612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DAF6C12-2F85-CBF6-FCA5-E030D2516229}"/>
              </a:ext>
            </a:extLst>
          </p:cNvPr>
          <p:cNvSpPr txBox="1"/>
          <p:nvPr/>
        </p:nvSpPr>
        <p:spPr>
          <a:xfrm>
            <a:off x="305306" y="2263052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0x5F2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D1D568D-7EFA-4104-C36B-4FE964EC2649}"/>
              </a:ext>
            </a:extLst>
          </p:cNvPr>
          <p:cNvSpPr/>
          <p:nvPr/>
        </p:nvSpPr>
        <p:spPr>
          <a:xfrm>
            <a:off x="941795" y="2257513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014D16-8E49-4D45-AB50-704B1D39EEBC}"/>
              </a:ext>
            </a:extLst>
          </p:cNvPr>
          <p:cNvSpPr txBox="1"/>
          <p:nvPr/>
        </p:nvSpPr>
        <p:spPr>
          <a:xfrm>
            <a:off x="845821" y="1965680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other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552992D-0064-05C2-83F2-12CBC08E018F}"/>
              </a:ext>
            </a:extLst>
          </p:cNvPr>
          <p:cNvSpPr/>
          <p:nvPr/>
        </p:nvSpPr>
        <p:spPr>
          <a:xfrm>
            <a:off x="3694778" y="1280330"/>
            <a:ext cx="385687" cy="314141"/>
          </a:xfrm>
          <a:custGeom>
            <a:avLst/>
            <a:gdLst>
              <a:gd name="connsiteX0" fmla="*/ 0 w 385687"/>
              <a:gd name="connsiteY0" fmla="*/ 0 h 314141"/>
              <a:gd name="connsiteX1" fmla="*/ 385687 w 385687"/>
              <a:gd name="connsiteY1" fmla="*/ 0 h 314141"/>
              <a:gd name="connsiteX2" fmla="*/ 385687 w 385687"/>
              <a:gd name="connsiteY2" fmla="*/ 314141 h 314141"/>
              <a:gd name="connsiteX3" fmla="*/ 0 w 385687"/>
              <a:gd name="connsiteY3" fmla="*/ 314141 h 314141"/>
              <a:gd name="connsiteX4" fmla="*/ 0 w 385687"/>
              <a:gd name="connsiteY4" fmla="*/ 0 h 31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687" h="314141" fill="none" extrusionOk="0">
                <a:moveTo>
                  <a:pt x="0" y="0"/>
                </a:moveTo>
                <a:cubicBezTo>
                  <a:pt x="82480" y="6266"/>
                  <a:pt x="244674" y="-18910"/>
                  <a:pt x="385687" y="0"/>
                </a:cubicBezTo>
                <a:cubicBezTo>
                  <a:pt x="384115" y="75228"/>
                  <a:pt x="374739" y="165815"/>
                  <a:pt x="385687" y="314141"/>
                </a:cubicBezTo>
                <a:cubicBezTo>
                  <a:pt x="267179" y="295408"/>
                  <a:pt x="175539" y="329808"/>
                  <a:pt x="0" y="314141"/>
                </a:cubicBezTo>
                <a:cubicBezTo>
                  <a:pt x="2051" y="167755"/>
                  <a:pt x="-15572" y="155194"/>
                  <a:pt x="0" y="0"/>
                </a:cubicBezTo>
                <a:close/>
              </a:path>
              <a:path w="385687" h="314141" stroke="0" extrusionOk="0">
                <a:moveTo>
                  <a:pt x="0" y="0"/>
                </a:moveTo>
                <a:cubicBezTo>
                  <a:pt x="156123" y="10239"/>
                  <a:pt x="259355" y="-17108"/>
                  <a:pt x="385687" y="0"/>
                </a:cubicBezTo>
                <a:cubicBezTo>
                  <a:pt x="391908" y="141173"/>
                  <a:pt x="400845" y="179545"/>
                  <a:pt x="385687" y="314141"/>
                </a:cubicBezTo>
                <a:cubicBezTo>
                  <a:pt x="252665" y="331713"/>
                  <a:pt x="148084" y="300566"/>
                  <a:pt x="0" y="314141"/>
                </a:cubicBezTo>
                <a:cubicBezTo>
                  <a:pt x="1357" y="250159"/>
                  <a:pt x="-3323" y="8411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5b</a:t>
            </a:r>
          </a:p>
        </p:txBody>
      </p:sp>
    </p:spTree>
    <p:extLst>
      <p:ext uri="{BB962C8B-B14F-4D97-AF65-F5344CB8AC3E}">
        <p14:creationId xmlns:p14="http://schemas.microsoft.com/office/powerpoint/2010/main" val="1849966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6706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54863" y="397066"/>
              <a:ext cx="921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17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76786" y="581732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7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18,5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6" y="2753417"/>
            <a:ext cx="2957383" cy="90011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C6A4C-4DF7-DC72-77DD-BAE88F99F43F}"/>
              </a:ext>
            </a:extLst>
          </p:cNvPr>
          <p:cNvGrpSpPr/>
          <p:nvPr/>
        </p:nvGrpSpPr>
        <p:grpSpPr>
          <a:xfrm>
            <a:off x="207605" y="624060"/>
            <a:ext cx="1586559" cy="2512002"/>
            <a:chOff x="207605" y="624060"/>
            <a:chExt cx="1586559" cy="25120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955878-75AC-D9B5-3CD1-1227D5CA758F}"/>
                </a:ext>
              </a:extLst>
            </p:cNvPr>
            <p:cNvSpPr txBox="1"/>
            <p:nvPr/>
          </p:nvSpPr>
          <p:spPr>
            <a:xfrm>
              <a:off x="921625" y="62406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72DB71-68B9-FD4F-41B9-C7606D4DFAD2}"/>
                </a:ext>
              </a:extLst>
            </p:cNvPr>
            <p:cNvSpPr txBox="1"/>
            <p:nvPr/>
          </p:nvSpPr>
          <p:spPr>
            <a:xfrm>
              <a:off x="303381" y="2828285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0xC58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505458-8FB0-05AD-1153-AEB4EDB960A2}"/>
                </a:ext>
              </a:extLst>
            </p:cNvPr>
            <p:cNvSpPr/>
            <p:nvPr/>
          </p:nvSpPr>
          <p:spPr>
            <a:xfrm>
              <a:off x="939870" y="2822746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41ED1-7C70-1FBB-38E9-457173201283}"/>
                </a:ext>
              </a:extLst>
            </p:cNvPr>
            <p:cNvSpPr txBox="1"/>
            <p:nvPr/>
          </p:nvSpPr>
          <p:spPr>
            <a:xfrm>
              <a:off x="843896" y="2530913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F4435-6337-265B-8081-41EB4B77E1EA}"/>
                </a:ext>
              </a:extLst>
            </p:cNvPr>
            <p:cNvSpPr txBox="1"/>
            <p:nvPr/>
          </p:nvSpPr>
          <p:spPr>
            <a:xfrm>
              <a:off x="933806" y="2818952"/>
              <a:ext cx="681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0x98E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4782EE-6B13-CBEC-477E-844FF39BCCC0}"/>
                </a:ext>
              </a:extLst>
            </p:cNvPr>
            <p:cNvSpPr txBox="1"/>
            <p:nvPr/>
          </p:nvSpPr>
          <p:spPr>
            <a:xfrm>
              <a:off x="207605" y="62795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3A4520-B220-5EA1-5DF6-0D91B19C12A8}"/>
              </a:ext>
            </a:extLst>
          </p:cNvPr>
          <p:cNvSpPr txBox="1"/>
          <p:nvPr/>
        </p:nvSpPr>
        <p:spPr>
          <a:xfrm>
            <a:off x="2249346" y="466890"/>
            <a:ext cx="25351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#include&lt;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cstdio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 rtl="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get_pointer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other = </a:t>
            </a:r>
            <a:r>
              <a:rPr lang="en-AU" sz="1400" dirty="0" err="1"/>
              <a:t>get_value</a:t>
            </a:r>
            <a:r>
              <a:rPr lang="en-AU" sz="1400" dirty="0"/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("%d\n", *p);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9C7A71-7B14-14E0-27CD-32FAF57259D2}"/>
              </a:ext>
            </a:extLst>
          </p:cNvPr>
          <p:cNvSpPr txBox="1"/>
          <p:nvPr/>
        </p:nvSpPr>
        <p:spPr>
          <a:xfrm>
            <a:off x="4801196" y="457058"/>
            <a:ext cx="24201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*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get_pointer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value = 10;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*result = &amp;value;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return result;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 rtl="0">
              <a:buFont typeface="+mj-lt"/>
              <a:buAutoNum type="arabicPeriod" startAt="8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get_value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result = 20;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/>
              <a:t>  return result;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/>
              <a:t>}</a:t>
            </a:r>
            <a:endParaRPr lang="en-AU" sz="1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74CB19-45E9-1C0F-CCD7-8BFC4A1285A4}"/>
              </a:ext>
            </a:extLst>
          </p:cNvPr>
          <p:cNvCxnSpPr/>
          <p:nvPr/>
        </p:nvCxnSpPr>
        <p:spPr>
          <a:xfrm>
            <a:off x="325053" y="2004370"/>
            <a:ext cx="1811832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EC4B4C-EFF9-7291-7ADB-5DE4CBF3FC5B}"/>
              </a:ext>
            </a:extLst>
          </p:cNvPr>
          <p:cNvSpPr txBox="1"/>
          <p:nvPr/>
        </p:nvSpPr>
        <p:spPr>
          <a:xfrm>
            <a:off x="308295" y="165334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0x98E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87DFDE-BA66-F9CD-BDE9-2C9AB4B8495D}"/>
              </a:ext>
            </a:extLst>
          </p:cNvPr>
          <p:cNvSpPr/>
          <p:nvPr/>
        </p:nvSpPr>
        <p:spPr>
          <a:xfrm>
            <a:off x="944784" y="1647802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19C59-C674-ACC9-F4C1-151088EBAB61}"/>
              </a:ext>
            </a:extLst>
          </p:cNvPr>
          <p:cNvSpPr txBox="1"/>
          <p:nvPr/>
        </p:nvSpPr>
        <p:spPr>
          <a:xfrm>
            <a:off x="899876" y="1647801"/>
            <a:ext cx="370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0B9B88-0CB2-119E-40D8-76AB8EB00410}"/>
              </a:ext>
            </a:extLst>
          </p:cNvPr>
          <p:cNvSpPr txBox="1"/>
          <p:nvPr/>
        </p:nvSpPr>
        <p:spPr>
          <a:xfrm>
            <a:off x="303381" y="109981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0xD31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64892-1DE3-86AB-D438-11118FEAF86C}"/>
              </a:ext>
            </a:extLst>
          </p:cNvPr>
          <p:cNvSpPr/>
          <p:nvPr/>
        </p:nvSpPr>
        <p:spPr>
          <a:xfrm>
            <a:off x="939870" y="1094275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3B3BE7-6B1B-29CF-C028-E950AFDA6BCD}"/>
              </a:ext>
            </a:extLst>
          </p:cNvPr>
          <p:cNvSpPr txBox="1"/>
          <p:nvPr/>
        </p:nvSpPr>
        <p:spPr>
          <a:xfrm>
            <a:off x="894963" y="109427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0x98E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D064E3B3-3617-AB2E-A55E-F684B438115D}"/>
              </a:ext>
            </a:extLst>
          </p:cNvPr>
          <p:cNvCxnSpPr>
            <a:cxnSpLocks/>
            <a:stCxn id="7" idx="3"/>
            <a:endCxn id="16" idx="3"/>
          </p:cNvCxnSpPr>
          <p:nvPr/>
        </p:nvCxnSpPr>
        <p:spPr>
          <a:xfrm flipV="1">
            <a:off x="1794164" y="1801690"/>
            <a:ext cx="4914" cy="1174944"/>
          </a:xfrm>
          <a:prstGeom prst="curvedConnector3">
            <a:avLst>
              <a:gd name="adj1" fmla="val 4752015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196F91F-ADEC-CF1B-EA59-21CA05654830}"/>
              </a:ext>
            </a:extLst>
          </p:cNvPr>
          <p:cNvSpPr txBox="1"/>
          <p:nvPr/>
        </p:nvSpPr>
        <p:spPr>
          <a:xfrm>
            <a:off x="848810" y="1355969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AF6C12-2F85-CBF6-FCA5-E030D2516229}"/>
              </a:ext>
            </a:extLst>
          </p:cNvPr>
          <p:cNvSpPr txBox="1"/>
          <p:nvPr/>
        </p:nvSpPr>
        <p:spPr>
          <a:xfrm>
            <a:off x="305306" y="2263052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0x5F2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D1D568D-7EFA-4104-C36B-4FE964EC2649}"/>
              </a:ext>
            </a:extLst>
          </p:cNvPr>
          <p:cNvSpPr/>
          <p:nvPr/>
        </p:nvSpPr>
        <p:spPr>
          <a:xfrm>
            <a:off x="941795" y="2257513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014D16-8E49-4D45-AB50-704B1D39EEBC}"/>
              </a:ext>
            </a:extLst>
          </p:cNvPr>
          <p:cNvSpPr txBox="1"/>
          <p:nvPr/>
        </p:nvSpPr>
        <p:spPr>
          <a:xfrm>
            <a:off x="845821" y="1965680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other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367599-B21C-2147-5535-F24E8ABE6C53}"/>
              </a:ext>
            </a:extLst>
          </p:cNvPr>
          <p:cNvSpPr/>
          <p:nvPr/>
        </p:nvSpPr>
        <p:spPr>
          <a:xfrm>
            <a:off x="3694778" y="1280330"/>
            <a:ext cx="385687" cy="314141"/>
          </a:xfrm>
          <a:custGeom>
            <a:avLst/>
            <a:gdLst>
              <a:gd name="connsiteX0" fmla="*/ 0 w 385687"/>
              <a:gd name="connsiteY0" fmla="*/ 0 h 314141"/>
              <a:gd name="connsiteX1" fmla="*/ 385687 w 385687"/>
              <a:gd name="connsiteY1" fmla="*/ 0 h 314141"/>
              <a:gd name="connsiteX2" fmla="*/ 385687 w 385687"/>
              <a:gd name="connsiteY2" fmla="*/ 314141 h 314141"/>
              <a:gd name="connsiteX3" fmla="*/ 0 w 385687"/>
              <a:gd name="connsiteY3" fmla="*/ 314141 h 314141"/>
              <a:gd name="connsiteX4" fmla="*/ 0 w 385687"/>
              <a:gd name="connsiteY4" fmla="*/ 0 h 31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687" h="314141" fill="none" extrusionOk="0">
                <a:moveTo>
                  <a:pt x="0" y="0"/>
                </a:moveTo>
                <a:cubicBezTo>
                  <a:pt x="82480" y="6266"/>
                  <a:pt x="244674" y="-18910"/>
                  <a:pt x="385687" y="0"/>
                </a:cubicBezTo>
                <a:cubicBezTo>
                  <a:pt x="384115" y="75228"/>
                  <a:pt x="374739" y="165815"/>
                  <a:pt x="385687" y="314141"/>
                </a:cubicBezTo>
                <a:cubicBezTo>
                  <a:pt x="267179" y="295408"/>
                  <a:pt x="175539" y="329808"/>
                  <a:pt x="0" y="314141"/>
                </a:cubicBezTo>
                <a:cubicBezTo>
                  <a:pt x="2051" y="167755"/>
                  <a:pt x="-15572" y="155194"/>
                  <a:pt x="0" y="0"/>
                </a:cubicBezTo>
                <a:close/>
              </a:path>
              <a:path w="385687" h="314141" stroke="0" extrusionOk="0">
                <a:moveTo>
                  <a:pt x="0" y="0"/>
                </a:moveTo>
                <a:cubicBezTo>
                  <a:pt x="156123" y="10239"/>
                  <a:pt x="259355" y="-17108"/>
                  <a:pt x="385687" y="0"/>
                </a:cubicBezTo>
                <a:cubicBezTo>
                  <a:pt x="391908" y="141173"/>
                  <a:pt x="400845" y="179545"/>
                  <a:pt x="385687" y="314141"/>
                </a:cubicBezTo>
                <a:cubicBezTo>
                  <a:pt x="252665" y="331713"/>
                  <a:pt x="148084" y="300566"/>
                  <a:pt x="0" y="314141"/>
                </a:cubicBezTo>
                <a:cubicBezTo>
                  <a:pt x="1357" y="250159"/>
                  <a:pt x="-3323" y="8411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5b</a:t>
            </a:r>
          </a:p>
        </p:txBody>
      </p:sp>
    </p:spTree>
    <p:extLst>
      <p:ext uri="{BB962C8B-B14F-4D97-AF65-F5344CB8AC3E}">
        <p14:creationId xmlns:p14="http://schemas.microsoft.com/office/powerpoint/2010/main" val="134281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6706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54863" y="397066"/>
              <a:ext cx="921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5c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76786" y="581732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7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6" y="2753417"/>
            <a:ext cx="2957383" cy="90011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C6A4C-4DF7-DC72-77DD-BAE88F99F43F}"/>
              </a:ext>
            </a:extLst>
          </p:cNvPr>
          <p:cNvGrpSpPr/>
          <p:nvPr/>
        </p:nvGrpSpPr>
        <p:grpSpPr>
          <a:xfrm>
            <a:off x="207605" y="624060"/>
            <a:ext cx="1586559" cy="2512002"/>
            <a:chOff x="207605" y="624060"/>
            <a:chExt cx="1586559" cy="25120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955878-75AC-D9B5-3CD1-1227D5CA758F}"/>
                </a:ext>
              </a:extLst>
            </p:cNvPr>
            <p:cNvSpPr txBox="1"/>
            <p:nvPr/>
          </p:nvSpPr>
          <p:spPr>
            <a:xfrm>
              <a:off x="921625" y="62406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72DB71-68B9-FD4F-41B9-C7606D4DFAD2}"/>
                </a:ext>
              </a:extLst>
            </p:cNvPr>
            <p:cNvSpPr txBox="1"/>
            <p:nvPr/>
          </p:nvSpPr>
          <p:spPr>
            <a:xfrm>
              <a:off x="303381" y="2828285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0xC58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505458-8FB0-05AD-1153-AEB4EDB960A2}"/>
                </a:ext>
              </a:extLst>
            </p:cNvPr>
            <p:cNvSpPr/>
            <p:nvPr/>
          </p:nvSpPr>
          <p:spPr>
            <a:xfrm>
              <a:off x="939870" y="2822746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41ED1-7C70-1FBB-38E9-457173201283}"/>
                </a:ext>
              </a:extLst>
            </p:cNvPr>
            <p:cNvSpPr txBox="1"/>
            <p:nvPr/>
          </p:nvSpPr>
          <p:spPr>
            <a:xfrm>
              <a:off x="843896" y="2530913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F4435-6337-265B-8081-41EB4B77E1EA}"/>
                </a:ext>
              </a:extLst>
            </p:cNvPr>
            <p:cNvSpPr txBox="1"/>
            <p:nvPr/>
          </p:nvSpPr>
          <p:spPr>
            <a:xfrm>
              <a:off x="933806" y="2818952"/>
              <a:ext cx="681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0x98E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4782EE-6B13-CBEC-477E-844FF39BCCC0}"/>
                </a:ext>
              </a:extLst>
            </p:cNvPr>
            <p:cNvSpPr txBox="1"/>
            <p:nvPr/>
          </p:nvSpPr>
          <p:spPr>
            <a:xfrm>
              <a:off x="207605" y="62795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3A4520-B220-5EA1-5DF6-0D91B19C12A8}"/>
              </a:ext>
            </a:extLst>
          </p:cNvPr>
          <p:cNvSpPr txBox="1"/>
          <p:nvPr/>
        </p:nvSpPr>
        <p:spPr>
          <a:xfrm>
            <a:off x="2249346" y="466890"/>
            <a:ext cx="25351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#include&lt;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cstdio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 rtl="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get_pointer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/>
              <a:t>    int other = </a:t>
            </a:r>
            <a:r>
              <a:rPr lang="en-AU" sz="1400" dirty="0" err="1"/>
              <a:t>get_value</a:t>
            </a:r>
            <a:r>
              <a:rPr lang="en-AU" sz="1400" dirty="0"/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("%d\n", *p);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9C7A71-7B14-14E0-27CD-32FAF57259D2}"/>
              </a:ext>
            </a:extLst>
          </p:cNvPr>
          <p:cNvSpPr txBox="1"/>
          <p:nvPr/>
        </p:nvSpPr>
        <p:spPr>
          <a:xfrm>
            <a:off x="4801196" y="457058"/>
            <a:ext cx="24201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*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get_pointer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value = 10;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*result = &amp;value;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return result;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 rtl="0">
              <a:buFont typeface="+mj-lt"/>
              <a:buAutoNum type="arabicPeriod" startAt="8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get_value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result = 20;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return result;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74CB19-45E9-1C0F-CCD7-8BFC4A1285A4}"/>
              </a:ext>
            </a:extLst>
          </p:cNvPr>
          <p:cNvCxnSpPr/>
          <p:nvPr/>
        </p:nvCxnSpPr>
        <p:spPr>
          <a:xfrm>
            <a:off x="325053" y="2004370"/>
            <a:ext cx="1811832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EC4B4C-EFF9-7291-7ADB-5DE4CBF3FC5B}"/>
              </a:ext>
            </a:extLst>
          </p:cNvPr>
          <p:cNvSpPr txBox="1"/>
          <p:nvPr/>
        </p:nvSpPr>
        <p:spPr>
          <a:xfrm>
            <a:off x="308295" y="165334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0x98E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87DFDE-BA66-F9CD-BDE9-2C9AB4B8495D}"/>
              </a:ext>
            </a:extLst>
          </p:cNvPr>
          <p:cNvSpPr/>
          <p:nvPr/>
        </p:nvSpPr>
        <p:spPr>
          <a:xfrm>
            <a:off x="944784" y="1647802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19C59-C674-ACC9-F4C1-151088EBAB61}"/>
              </a:ext>
            </a:extLst>
          </p:cNvPr>
          <p:cNvSpPr txBox="1"/>
          <p:nvPr/>
        </p:nvSpPr>
        <p:spPr>
          <a:xfrm>
            <a:off x="899876" y="1647801"/>
            <a:ext cx="370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0B9B88-0CB2-119E-40D8-76AB8EB00410}"/>
              </a:ext>
            </a:extLst>
          </p:cNvPr>
          <p:cNvSpPr txBox="1"/>
          <p:nvPr/>
        </p:nvSpPr>
        <p:spPr>
          <a:xfrm>
            <a:off x="303381" y="109981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0xD31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64892-1DE3-86AB-D438-11118FEAF86C}"/>
              </a:ext>
            </a:extLst>
          </p:cNvPr>
          <p:cNvSpPr/>
          <p:nvPr/>
        </p:nvSpPr>
        <p:spPr>
          <a:xfrm>
            <a:off x="939870" y="1094275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3B3BE7-6B1B-29CF-C028-E950AFDA6BCD}"/>
              </a:ext>
            </a:extLst>
          </p:cNvPr>
          <p:cNvSpPr txBox="1"/>
          <p:nvPr/>
        </p:nvSpPr>
        <p:spPr>
          <a:xfrm>
            <a:off x="894963" y="109427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0x98E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D064E3B3-3617-AB2E-A55E-F684B438115D}"/>
              </a:ext>
            </a:extLst>
          </p:cNvPr>
          <p:cNvCxnSpPr>
            <a:cxnSpLocks/>
            <a:stCxn id="7" idx="3"/>
            <a:endCxn id="16" idx="3"/>
          </p:cNvCxnSpPr>
          <p:nvPr/>
        </p:nvCxnSpPr>
        <p:spPr>
          <a:xfrm flipV="1">
            <a:off x="1794164" y="1801690"/>
            <a:ext cx="4914" cy="1174944"/>
          </a:xfrm>
          <a:prstGeom prst="curvedConnector3">
            <a:avLst>
              <a:gd name="adj1" fmla="val 4752015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196F91F-ADEC-CF1B-EA59-21CA05654830}"/>
              </a:ext>
            </a:extLst>
          </p:cNvPr>
          <p:cNvSpPr txBox="1"/>
          <p:nvPr/>
        </p:nvSpPr>
        <p:spPr>
          <a:xfrm>
            <a:off x="848810" y="1355969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DAF6C12-2F85-CBF6-FCA5-E030D2516229}"/>
              </a:ext>
            </a:extLst>
          </p:cNvPr>
          <p:cNvSpPr txBox="1"/>
          <p:nvPr/>
        </p:nvSpPr>
        <p:spPr>
          <a:xfrm>
            <a:off x="305306" y="2263052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0x5F2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D1D568D-7EFA-4104-C36B-4FE964EC2649}"/>
              </a:ext>
            </a:extLst>
          </p:cNvPr>
          <p:cNvSpPr/>
          <p:nvPr/>
        </p:nvSpPr>
        <p:spPr>
          <a:xfrm>
            <a:off x="941795" y="2257513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014D16-8E49-4D45-AB50-704B1D39EEBC}"/>
              </a:ext>
            </a:extLst>
          </p:cNvPr>
          <p:cNvSpPr txBox="1"/>
          <p:nvPr/>
        </p:nvSpPr>
        <p:spPr>
          <a:xfrm>
            <a:off x="845821" y="1965680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3805BC4-8555-4722-5977-BBC34B1837B4}"/>
              </a:ext>
            </a:extLst>
          </p:cNvPr>
          <p:cNvCxnSpPr>
            <a:cxnSpLocks/>
          </p:cNvCxnSpPr>
          <p:nvPr/>
        </p:nvCxnSpPr>
        <p:spPr>
          <a:xfrm>
            <a:off x="1275237" y="1801690"/>
            <a:ext cx="12700" cy="604172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DEA31F6-4569-ED18-548F-755EB359F6B4}"/>
              </a:ext>
            </a:extLst>
          </p:cNvPr>
          <p:cNvSpPr txBox="1"/>
          <p:nvPr/>
        </p:nvSpPr>
        <p:spPr>
          <a:xfrm>
            <a:off x="899876" y="2263051"/>
            <a:ext cx="370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FD0CCF-24B4-E173-679F-2B09E92BC8DB}"/>
              </a:ext>
            </a:extLst>
          </p:cNvPr>
          <p:cNvSpPr/>
          <p:nvPr/>
        </p:nvSpPr>
        <p:spPr>
          <a:xfrm>
            <a:off x="1363863" y="1903664"/>
            <a:ext cx="385687" cy="314141"/>
          </a:xfrm>
          <a:custGeom>
            <a:avLst/>
            <a:gdLst>
              <a:gd name="connsiteX0" fmla="*/ 0 w 385687"/>
              <a:gd name="connsiteY0" fmla="*/ 0 h 314141"/>
              <a:gd name="connsiteX1" fmla="*/ 385687 w 385687"/>
              <a:gd name="connsiteY1" fmla="*/ 0 h 314141"/>
              <a:gd name="connsiteX2" fmla="*/ 385687 w 385687"/>
              <a:gd name="connsiteY2" fmla="*/ 314141 h 314141"/>
              <a:gd name="connsiteX3" fmla="*/ 0 w 385687"/>
              <a:gd name="connsiteY3" fmla="*/ 314141 h 314141"/>
              <a:gd name="connsiteX4" fmla="*/ 0 w 385687"/>
              <a:gd name="connsiteY4" fmla="*/ 0 h 31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687" h="314141" fill="none" extrusionOk="0">
                <a:moveTo>
                  <a:pt x="0" y="0"/>
                </a:moveTo>
                <a:cubicBezTo>
                  <a:pt x="82480" y="6266"/>
                  <a:pt x="244674" y="-18910"/>
                  <a:pt x="385687" y="0"/>
                </a:cubicBezTo>
                <a:cubicBezTo>
                  <a:pt x="384115" y="75228"/>
                  <a:pt x="374739" y="165815"/>
                  <a:pt x="385687" y="314141"/>
                </a:cubicBezTo>
                <a:cubicBezTo>
                  <a:pt x="267179" y="295408"/>
                  <a:pt x="175539" y="329808"/>
                  <a:pt x="0" y="314141"/>
                </a:cubicBezTo>
                <a:cubicBezTo>
                  <a:pt x="2051" y="167755"/>
                  <a:pt x="-15572" y="155194"/>
                  <a:pt x="0" y="0"/>
                </a:cubicBezTo>
                <a:close/>
              </a:path>
              <a:path w="385687" h="314141" stroke="0" extrusionOk="0">
                <a:moveTo>
                  <a:pt x="0" y="0"/>
                </a:moveTo>
                <a:cubicBezTo>
                  <a:pt x="156123" y="10239"/>
                  <a:pt x="259355" y="-17108"/>
                  <a:pt x="385687" y="0"/>
                </a:cubicBezTo>
                <a:cubicBezTo>
                  <a:pt x="391908" y="141173"/>
                  <a:pt x="400845" y="179545"/>
                  <a:pt x="385687" y="314141"/>
                </a:cubicBezTo>
                <a:cubicBezTo>
                  <a:pt x="252665" y="331713"/>
                  <a:pt x="148084" y="300566"/>
                  <a:pt x="0" y="314141"/>
                </a:cubicBezTo>
                <a:cubicBezTo>
                  <a:pt x="1357" y="250159"/>
                  <a:pt x="-3323" y="8411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5c</a:t>
            </a:r>
          </a:p>
        </p:txBody>
      </p:sp>
    </p:spTree>
    <p:extLst>
      <p:ext uri="{BB962C8B-B14F-4D97-AF65-F5344CB8AC3E}">
        <p14:creationId xmlns:p14="http://schemas.microsoft.com/office/powerpoint/2010/main" val="394809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6706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54863" y="397066"/>
              <a:ext cx="921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76786" y="581732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527191" y="398450"/>
              <a:ext cx="77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684927"/>
            <a:ext cx="427746" cy="196860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C6A4C-4DF7-DC72-77DD-BAE88F99F43F}"/>
              </a:ext>
            </a:extLst>
          </p:cNvPr>
          <p:cNvGrpSpPr/>
          <p:nvPr/>
        </p:nvGrpSpPr>
        <p:grpSpPr>
          <a:xfrm>
            <a:off x="207605" y="624060"/>
            <a:ext cx="1586559" cy="2512002"/>
            <a:chOff x="207605" y="624060"/>
            <a:chExt cx="1586559" cy="25120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955878-75AC-D9B5-3CD1-1227D5CA758F}"/>
                </a:ext>
              </a:extLst>
            </p:cNvPr>
            <p:cNvSpPr txBox="1"/>
            <p:nvPr/>
          </p:nvSpPr>
          <p:spPr>
            <a:xfrm>
              <a:off x="921625" y="62406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72DB71-68B9-FD4F-41B9-C7606D4DFAD2}"/>
                </a:ext>
              </a:extLst>
            </p:cNvPr>
            <p:cNvSpPr txBox="1"/>
            <p:nvPr/>
          </p:nvSpPr>
          <p:spPr>
            <a:xfrm>
              <a:off x="303381" y="2828285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0xC58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505458-8FB0-05AD-1153-AEB4EDB960A2}"/>
                </a:ext>
              </a:extLst>
            </p:cNvPr>
            <p:cNvSpPr/>
            <p:nvPr/>
          </p:nvSpPr>
          <p:spPr>
            <a:xfrm>
              <a:off x="939870" y="2822746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41ED1-7C70-1FBB-38E9-457173201283}"/>
                </a:ext>
              </a:extLst>
            </p:cNvPr>
            <p:cNvSpPr txBox="1"/>
            <p:nvPr/>
          </p:nvSpPr>
          <p:spPr>
            <a:xfrm>
              <a:off x="843896" y="2530913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F4435-6337-265B-8081-41EB4B77E1EA}"/>
                </a:ext>
              </a:extLst>
            </p:cNvPr>
            <p:cNvSpPr txBox="1"/>
            <p:nvPr/>
          </p:nvSpPr>
          <p:spPr>
            <a:xfrm>
              <a:off x="933806" y="2818952"/>
              <a:ext cx="681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0x98E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4782EE-6B13-CBEC-477E-844FF39BCCC0}"/>
                </a:ext>
              </a:extLst>
            </p:cNvPr>
            <p:cNvSpPr txBox="1"/>
            <p:nvPr/>
          </p:nvSpPr>
          <p:spPr>
            <a:xfrm>
              <a:off x="207605" y="62795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3A4520-B220-5EA1-5DF6-0D91B19C12A8}"/>
              </a:ext>
            </a:extLst>
          </p:cNvPr>
          <p:cNvSpPr txBox="1"/>
          <p:nvPr/>
        </p:nvSpPr>
        <p:spPr>
          <a:xfrm>
            <a:off x="2249346" y="466890"/>
            <a:ext cx="25351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#include&lt;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cstdio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 rtl="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get_pointer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int other = </a:t>
            </a:r>
            <a:r>
              <a:rPr lang="en-AU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get_value</a:t>
            </a:r>
            <a:r>
              <a:rPr lang="en-AU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("%d\n", *p);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9C7A71-7B14-14E0-27CD-32FAF57259D2}"/>
              </a:ext>
            </a:extLst>
          </p:cNvPr>
          <p:cNvSpPr txBox="1"/>
          <p:nvPr/>
        </p:nvSpPr>
        <p:spPr>
          <a:xfrm>
            <a:off x="4801196" y="457058"/>
            <a:ext cx="24201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*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get_pointer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value = 10;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*result = &amp;value;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return result;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 rtl="0">
              <a:buFont typeface="+mj-lt"/>
              <a:buAutoNum type="arabicPeriod" startAt="8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get_value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result = 20;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return result;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74CB19-45E9-1C0F-CCD7-8BFC4A1285A4}"/>
              </a:ext>
            </a:extLst>
          </p:cNvPr>
          <p:cNvCxnSpPr/>
          <p:nvPr/>
        </p:nvCxnSpPr>
        <p:spPr>
          <a:xfrm>
            <a:off x="325053" y="2004370"/>
            <a:ext cx="1811832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EC4B4C-EFF9-7291-7ADB-5DE4CBF3FC5B}"/>
              </a:ext>
            </a:extLst>
          </p:cNvPr>
          <p:cNvSpPr txBox="1"/>
          <p:nvPr/>
        </p:nvSpPr>
        <p:spPr>
          <a:xfrm>
            <a:off x="308295" y="165334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0x98E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87DFDE-BA66-F9CD-BDE9-2C9AB4B8495D}"/>
              </a:ext>
            </a:extLst>
          </p:cNvPr>
          <p:cNvSpPr/>
          <p:nvPr/>
        </p:nvSpPr>
        <p:spPr>
          <a:xfrm>
            <a:off x="944784" y="1647802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19C59-C674-ACC9-F4C1-151088EBAB61}"/>
              </a:ext>
            </a:extLst>
          </p:cNvPr>
          <p:cNvSpPr txBox="1"/>
          <p:nvPr/>
        </p:nvSpPr>
        <p:spPr>
          <a:xfrm>
            <a:off x="899876" y="1647801"/>
            <a:ext cx="375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0B9B88-0CB2-119E-40D8-76AB8EB00410}"/>
              </a:ext>
            </a:extLst>
          </p:cNvPr>
          <p:cNvSpPr txBox="1"/>
          <p:nvPr/>
        </p:nvSpPr>
        <p:spPr>
          <a:xfrm>
            <a:off x="303381" y="109981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0xD31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64892-1DE3-86AB-D438-11118FEAF86C}"/>
              </a:ext>
            </a:extLst>
          </p:cNvPr>
          <p:cNvSpPr/>
          <p:nvPr/>
        </p:nvSpPr>
        <p:spPr>
          <a:xfrm>
            <a:off x="939870" y="1094275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3B3BE7-6B1B-29CF-C028-E950AFDA6BCD}"/>
              </a:ext>
            </a:extLst>
          </p:cNvPr>
          <p:cNvSpPr txBox="1"/>
          <p:nvPr/>
        </p:nvSpPr>
        <p:spPr>
          <a:xfrm>
            <a:off x="894963" y="109427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0x98E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D064E3B3-3617-AB2E-A55E-F684B438115D}"/>
              </a:ext>
            </a:extLst>
          </p:cNvPr>
          <p:cNvCxnSpPr>
            <a:cxnSpLocks/>
            <a:stCxn id="7" idx="3"/>
            <a:endCxn id="16" idx="3"/>
          </p:cNvCxnSpPr>
          <p:nvPr/>
        </p:nvCxnSpPr>
        <p:spPr>
          <a:xfrm flipV="1">
            <a:off x="1794164" y="1801690"/>
            <a:ext cx="4914" cy="1174944"/>
          </a:xfrm>
          <a:prstGeom prst="curvedConnector3">
            <a:avLst>
              <a:gd name="adj1" fmla="val 4752015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DAF6C12-2F85-CBF6-FCA5-E030D2516229}"/>
              </a:ext>
            </a:extLst>
          </p:cNvPr>
          <p:cNvSpPr txBox="1"/>
          <p:nvPr/>
        </p:nvSpPr>
        <p:spPr>
          <a:xfrm>
            <a:off x="305306" y="2263052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0x5F2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D1D568D-7EFA-4104-C36B-4FE964EC2649}"/>
              </a:ext>
            </a:extLst>
          </p:cNvPr>
          <p:cNvSpPr/>
          <p:nvPr/>
        </p:nvSpPr>
        <p:spPr>
          <a:xfrm>
            <a:off x="941795" y="2257513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014D16-8E49-4D45-AB50-704B1D39EEBC}"/>
              </a:ext>
            </a:extLst>
          </p:cNvPr>
          <p:cNvSpPr txBox="1"/>
          <p:nvPr/>
        </p:nvSpPr>
        <p:spPr>
          <a:xfrm>
            <a:off x="845821" y="1965680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other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A2BA0C-1557-7FB4-8393-30CFA073C620}"/>
              </a:ext>
            </a:extLst>
          </p:cNvPr>
          <p:cNvSpPr txBox="1"/>
          <p:nvPr/>
        </p:nvSpPr>
        <p:spPr>
          <a:xfrm>
            <a:off x="902482" y="2251973"/>
            <a:ext cx="372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29D2C82-BF0D-EAA2-7B12-464B390DD9D8}"/>
              </a:ext>
            </a:extLst>
          </p:cNvPr>
          <p:cNvSpPr/>
          <p:nvPr/>
        </p:nvSpPr>
        <p:spPr>
          <a:xfrm>
            <a:off x="67265" y="1193128"/>
            <a:ext cx="385687" cy="314141"/>
          </a:xfrm>
          <a:custGeom>
            <a:avLst/>
            <a:gdLst>
              <a:gd name="connsiteX0" fmla="*/ 0 w 385687"/>
              <a:gd name="connsiteY0" fmla="*/ 0 h 314141"/>
              <a:gd name="connsiteX1" fmla="*/ 385687 w 385687"/>
              <a:gd name="connsiteY1" fmla="*/ 0 h 314141"/>
              <a:gd name="connsiteX2" fmla="*/ 385687 w 385687"/>
              <a:gd name="connsiteY2" fmla="*/ 314141 h 314141"/>
              <a:gd name="connsiteX3" fmla="*/ 0 w 385687"/>
              <a:gd name="connsiteY3" fmla="*/ 314141 h 314141"/>
              <a:gd name="connsiteX4" fmla="*/ 0 w 385687"/>
              <a:gd name="connsiteY4" fmla="*/ 0 h 31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687" h="314141" fill="none" extrusionOk="0">
                <a:moveTo>
                  <a:pt x="0" y="0"/>
                </a:moveTo>
                <a:cubicBezTo>
                  <a:pt x="82480" y="6266"/>
                  <a:pt x="244674" y="-18910"/>
                  <a:pt x="385687" y="0"/>
                </a:cubicBezTo>
                <a:cubicBezTo>
                  <a:pt x="384115" y="75228"/>
                  <a:pt x="374739" y="165815"/>
                  <a:pt x="385687" y="314141"/>
                </a:cubicBezTo>
                <a:cubicBezTo>
                  <a:pt x="267179" y="295408"/>
                  <a:pt x="175539" y="329808"/>
                  <a:pt x="0" y="314141"/>
                </a:cubicBezTo>
                <a:cubicBezTo>
                  <a:pt x="2051" y="167755"/>
                  <a:pt x="-15572" y="155194"/>
                  <a:pt x="0" y="0"/>
                </a:cubicBezTo>
                <a:close/>
              </a:path>
              <a:path w="385687" h="314141" stroke="0" extrusionOk="0">
                <a:moveTo>
                  <a:pt x="0" y="0"/>
                </a:moveTo>
                <a:cubicBezTo>
                  <a:pt x="156123" y="10239"/>
                  <a:pt x="259355" y="-17108"/>
                  <a:pt x="385687" y="0"/>
                </a:cubicBezTo>
                <a:cubicBezTo>
                  <a:pt x="391908" y="141173"/>
                  <a:pt x="400845" y="179545"/>
                  <a:pt x="385687" y="314141"/>
                </a:cubicBezTo>
                <a:cubicBezTo>
                  <a:pt x="252665" y="331713"/>
                  <a:pt x="148084" y="300566"/>
                  <a:pt x="0" y="314141"/>
                </a:cubicBezTo>
                <a:cubicBezTo>
                  <a:pt x="1357" y="250159"/>
                  <a:pt x="-3323" y="8411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5d</a:t>
            </a:r>
          </a:p>
        </p:txBody>
      </p:sp>
    </p:spTree>
    <p:extLst>
      <p:ext uri="{BB962C8B-B14F-4D97-AF65-F5344CB8AC3E}">
        <p14:creationId xmlns:p14="http://schemas.microsoft.com/office/powerpoint/2010/main" val="3430345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6706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54863" y="397066"/>
              <a:ext cx="921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76786" y="581732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80891" y="398450"/>
              <a:ext cx="817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7, END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684927"/>
            <a:ext cx="427746" cy="196860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C6A4C-4DF7-DC72-77DD-BAE88F99F43F}"/>
              </a:ext>
            </a:extLst>
          </p:cNvPr>
          <p:cNvGrpSpPr/>
          <p:nvPr/>
        </p:nvGrpSpPr>
        <p:grpSpPr>
          <a:xfrm>
            <a:off x="207605" y="624060"/>
            <a:ext cx="1586559" cy="2512002"/>
            <a:chOff x="207605" y="624060"/>
            <a:chExt cx="1586559" cy="25120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955878-75AC-D9B5-3CD1-1227D5CA758F}"/>
                </a:ext>
              </a:extLst>
            </p:cNvPr>
            <p:cNvSpPr txBox="1"/>
            <p:nvPr/>
          </p:nvSpPr>
          <p:spPr>
            <a:xfrm>
              <a:off x="921625" y="62406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72DB71-68B9-FD4F-41B9-C7606D4DFAD2}"/>
                </a:ext>
              </a:extLst>
            </p:cNvPr>
            <p:cNvSpPr txBox="1"/>
            <p:nvPr/>
          </p:nvSpPr>
          <p:spPr>
            <a:xfrm>
              <a:off x="303381" y="2828285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0xC58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505458-8FB0-05AD-1153-AEB4EDB960A2}"/>
                </a:ext>
              </a:extLst>
            </p:cNvPr>
            <p:cNvSpPr/>
            <p:nvPr/>
          </p:nvSpPr>
          <p:spPr>
            <a:xfrm>
              <a:off x="939870" y="2822746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41ED1-7C70-1FBB-38E9-457173201283}"/>
                </a:ext>
              </a:extLst>
            </p:cNvPr>
            <p:cNvSpPr txBox="1"/>
            <p:nvPr/>
          </p:nvSpPr>
          <p:spPr>
            <a:xfrm>
              <a:off x="843896" y="2530913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F4435-6337-265B-8081-41EB4B77E1EA}"/>
                </a:ext>
              </a:extLst>
            </p:cNvPr>
            <p:cNvSpPr txBox="1"/>
            <p:nvPr/>
          </p:nvSpPr>
          <p:spPr>
            <a:xfrm>
              <a:off x="933806" y="2818952"/>
              <a:ext cx="681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0x98E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4782EE-6B13-CBEC-477E-844FF39BCCC0}"/>
                </a:ext>
              </a:extLst>
            </p:cNvPr>
            <p:cNvSpPr txBox="1"/>
            <p:nvPr/>
          </p:nvSpPr>
          <p:spPr>
            <a:xfrm>
              <a:off x="207605" y="62795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3A4520-B220-5EA1-5DF6-0D91B19C12A8}"/>
              </a:ext>
            </a:extLst>
          </p:cNvPr>
          <p:cNvSpPr txBox="1"/>
          <p:nvPr/>
        </p:nvSpPr>
        <p:spPr>
          <a:xfrm>
            <a:off x="2249346" y="466890"/>
            <a:ext cx="25351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#include&lt;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cstdio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 rtl="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get_pointer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other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get_value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/>
              <a:t>    </a:t>
            </a:r>
            <a:r>
              <a:rPr lang="en-AU" sz="1400" dirty="0" err="1"/>
              <a:t>printf</a:t>
            </a:r>
            <a:r>
              <a:rPr lang="en-AU" sz="1400" dirty="0"/>
              <a:t>("%d\n", *p);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9C7A71-7B14-14E0-27CD-32FAF57259D2}"/>
              </a:ext>
            </a:extLst>
          </p:cNvPr>
          <p:cNvSpPr txBox="1"/>
          <p:nvPr/>
        </p:nvSpPr>
        <p:spPr>
          <a:xfrm>
            <a:off x="4801196" y="457058"/>
            <a:ext cx="24201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*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get_pointer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value = 10;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*result = &amp;value;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return result;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 rtl="0">
              <a:buFont typeface="+mj-lt"/>
              <a:buAutoNum type="arabicPeriod" startAt="8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get_value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result = 20;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return result;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74CB19-45E9-1C0F-CCD7-8BFC4A1285A4}"/>
              </a:ext>
            </a:extLst>
          </p:cNvPr>
          <p:cNvCxnSpPr/>
          <p:nvPr/>
        </p:nvCxnSpPr>
        <p:spPr>
          <a:xfrm>
            <a:off x="325053" y="2004370"/>
            <a:ext cx="1811832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EC4B4C-EFF9-7291-7ADB-5DE4CBF3FC5B}"/>
              </a:ext>
            </a:extLst>
          </p:cNvPr>
          <p:cNvSpPr txBox="1"/>
          <p:nvPr/>
        </p:nvSpPr>
        <p:spPr>
          <a:xfrm>
            <a:off x="308295" y="165334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0x98E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87DFDE-BA66-F9CD-BDE9-2C9AB4B8495D}"/>
              </a:ext>
            </a:extLst>
          </p:cNvPr>
          <p:cNvSpPr/>
          <p:nvPr/>
        </p:nvSpPr>
        <p:spPr>
          <a:xfrm>
            <a:off x="944784" y="1647802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19C59-C674-ACC9-F4C1-151088EBAB61}"/>
              </a:ext>
            </a:extLst>
          </p:cNvPr>
          <p:cNvSpPr txBox="1"/>
          <p:nvPr/>
        </p:nvSpPr>
        <p:spPr>
          <a:xfrm>
            <a:off x="899876" y="1647801"/>
            <a:ext cx="375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0B9B88-0CB2-119E-40D8-76AB8EB00410}"/>
              </a:ext>
            </a:extLst>
          </p:cNvPr>
          <p:cNvSpPr txBox="1"/>
          <p:nvPr/>
        </p:nvSpPr>
        <p:spPr>
          <a:xfrm>
            <a:off x="303381" y="109981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0xD31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64892-1DE3-86AB-D438-11118FEAF86C}"/>
              </a:ext>
            </a:extLst>
          </p:cNvPr>
          <p:cNvSpPr/>
          <p:nvPr/>
        </p:nvSpPr>
        <p:spPr>
          <a:xfrm>
            <a:off x="939870" y="1094275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3B3BE7-6B1B-29CF-C028-E950AFDA6BCD}"/>
              </a:ext>
            </a:extLst>
          </p:cNvPr>
          <p:cNvSpPr txBox="1"/>
          <p:nvPr/>
        </p:nvSpPr>
        <p:spPr>
          <a:xfrm>
            <a:off x="894963" y="109427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0x98E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D064E3B3-3617-AB2E-A55E-F684B438115D}"/>
              </a:ext>
            </a:extLst>
          </p:cNvPr>
          <p:cNvCxnSpPr>
            <a:cxnSpLocks/>
            <a:stCxn id="7" idx="3"/>
            <a:endCxn id="16" idx="3"/>
          </p:cNvCxnSpPr>
          <p:nvPr/>
        </p:nvCxnSpPr>
        <p:spPr>
          <a:xfrm flipV="1">
            <a:off x="1794164" y="1801690"/>
            <a:ext cx="4914" cy="1174944"/>
          </a:xfrm>
          <a:prstGeom prst="curvedConnector3">
            <a:avLst>
              <a:gd name="adj1" fmla="val 4752015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DAF6C12-2F85-CBF6-FCA5-E030D2516229}"/>
              </a:ext>
            </a:extLst>
          </p:cNvPr>
          <p:cNvSpPr txBox="1"/>
          <p:nvPr/>
        </p:nvSpPr>
        <p:spPr>
          <a:xfrm>
            <a:off x="305306" y="2263052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0x5F2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D1D568D-7EFA-4104-C36B-4FE964EC2649}"/>
              </a:ext>
            </a:extLst>
          </p:cNvPr>
          <p:cNvSpPr/>
          <p:nvPr/>
        </p:nvSpPr>
        <p:spPr>
          <a:xfrm>
            <a:off x="941795" y="2257513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014D16-8E49-4D45-AB50-704B1D39EEBC}"/>
              </a:ext>
            </a:extLst>
          </p:cNvPr>
          <p:cNvSpPr txBox="1"/>
          <p:nvPr/>
        </p:nvSpPr>
        <p:spPr>
          <a:xfrm>
            <a:off x="845821" y="1965680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other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A2BA0C-1557-7FB4-8393-30CFA073C620}"/>
              </a:ext>
            </a:extLst>
          </p:cNvPr>
          <p:cNvSpPr txBox="1"/>
          <p:nvPr/>
        </p:nvSpPr>
        <p:spPr>
          <a:xfrm>
            <a:off x="902482" y="2251973"/>
            <a:ext cx="372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D55434-5747-7E8D-506A-D2673FEE27FA}"/>
              </a:ext>
            </a:extLst>
          </p:cNvPr>
          <p:cNvSpPr txBox="1"/>
          <p:nvPr/>
        </p:nvSpPr>
        <p:spPr>
          <a:xfrm>
            <a:off x="3334413" y="3626236"/>
            <a:ext cx="388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942042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6706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7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516174"/>
            <a:ext cx="422374" cy="2385362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C6A4C-4DF7-DC72-77DD-BAE88F99F43F}"/>
              </a:ext>
            </a:extLst>
          </p:cNvPr>
          <p:cNvGrpSpPr/>
          <p:nvPr/>
        </p:nvGrpSpPr>
        <p:grpSpPr>
          <a:xfrm>
            <a:off x="207605" y="624060"/>
            <a:ext cx="1586559" cy="2512002"/>
            <a:chOff x="207605" y="624060"/>
            <a:chExt cx="1586559" cy="25120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955878-75AC-D9B5-3CD1-1227D5CA758F}"/>
                </a:ext>
              </a:extLst>
            </p:cNvPr>
            <p:cNvSpPr txBox="1"/>
            <p:nvPr/>
          </p:nvSpPr>
          <p:spPr>
            <a:xfrm>
              <a:off x="921625" y="62406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72DB71-68B9-FD4F-41B9-C7606D4DFAD2}"/>
                </a:ext>
              </a:extLst>
            </p:cNvPr>
            <p:cNvSpPr txBox="1"/>
            <p:nvPr/>
          </p:nvSpPr>
          <p:spPr>
            <a:xfrm>
              <a:off x="303381" y="2828285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0xC58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505458-8FB0-05AD-1153-AEB4EDB960A2}"/>
                </a:ext>
              </a:extLst>
            </p:cNvPr>
            <p:cNvSpPr/>
            <p:nvPr/>
          </p:nvSpPr>
          <p:spPr>
            <a:xfrm>
              <a:off x="939870" y="2822746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41ED1-7C70-1FBB-38E9-457173201283}"/>
                </a:ext>
              </a:extLst>
            </p:cNvPr>
            <p:cNvSpPr txBox="1"/>
            <p:nvPr/>
          </p:nvSpPr>
          <p:spPr>
            <a:xfrm>
              <a:off x="843896" y="2530913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F4435-6337-265B-8081-41EB4B77E1EA}"/>
                </a:ext>
              </a:extLst>
            </p:cNvPr>
            <p:cNvSpPr txBox="1"/>
            <p:nvPr/>
          </p:nvSpPr>
          <p:spPr>
            <a:xfrm>
              <a:off x="968531" y="2749502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4782EE-6B13-CBEC-477E-844FF39BCCC0}"/>
                </a:ext>
              </a:extLst>
            </p:cNvPr>
            <p:cNvSpPr txBox="1"/>
            <p:nvPr/>
          </p:nvSpPr>
          <p:spPr>
            <a:xfrm>
              <a:off x="207605" y="62795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3A4520-B220-5EA1-5DF6-0D91B19C12A8}"/>
              </a:ext>
            </a:extLst>
          </p:cNvPr>
          <p:cNvSpPr txBox="1"/>
          <p:nvPr/>
        </p:nvSpPr>
        <p:spPr>
          <a:xfrm>
            <a:off x="2249346" y="466890"/>
            <a:ext cx="25351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#include&lt;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cstdio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 rtl="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 = </a:t>
            </a:r>
            <a:r>
              <a:rPr lang="en-AU" sz="1400" dirty="0" err="1"/>
              <a:t>get_pointer</a:t>
            </a:r>
            <a:r>
              <a:rPr lang="en-AU" sz="1400" dirty="0"/>
              <a:t>()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other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get_value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("%d\n", *p);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9C7A71-7B14-14E0-27CD-32FAF57259D2}"/>
              </a:ext>
            </a:extLst>
          </p:cNvPr>
          <p:cNvSpPr txBox="1"/>
          <p:nvPr/>
        </p:nvSpPr>
        <p:spPr>
          <a:xfrm>
            <a:off x="4801196" y="457058"/>
            <a:ext cx="24201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*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get_pointer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value = 10;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*result = &amp;value;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return result;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 rtl="0">
              <a:buFont typeface="+mj-lt"/>
              <a:buAutoNum type="arabicPeriod" startAt="8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get_value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result = 20;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return result;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74CB19-45E9-1C0F-CCD7-8BFC4A1285A4}"/>
              </a:ext>
            </a:extLst>
          </p:cNvPr>
          <p:cNvCxnSpPr/>
          <p:nvPr/>
        </p:nvCxnSpPr>
        <p:spPr>
          <a:xfrm>
            <a:off x="325053" y="2004370"/>
            <a:ext cx="1811832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DFAAB6B-C682-E0CB-FCAB-C93A53B93097}"/>
              </a:ext>
            </a:extLst>
          </p:cNvPr>
          <p:cNvSpPr/>
          <p:nvPr/>
        </p:nvSpPr>
        <p:spPr>
          <a:xfrm>
            <a:off x="3616020" y="1081010"/>
            <a:ext cx="385687" cy="314141"/>
          </a:xfrm>
          <a:custGeom>
            <a:avLst/>
            <a:gdLst>
              <a:gd name="connsiteX0" fmla="*/ 0 w 385687"/>
              <a:gd name="connsiteY0" fmla="*/ 0 h 314141"/>
              <a:gd name="connsiteX1" fmla="*/ 385687 w 385687"/>
              <a:gd name="connsiteY1" fmla="*/ 0 h 314141"/>
              <a:gd name="connsiteX2" fmla="*/ 385687 w 385687"/>
              <a:gd name="connsiteY2" fmla="*/ 314141 h 314141"/>
              <a:gd name="connsiteX3" fmla="*/ 0 w 385687"/>
              <a:gd name="connsiteY3" fmla="*/ 314141 h 314141"/>
              <a:gd name="connsiteX4" fmla="*/ 0 w 385687"/>
              <a:gd name="connsiteY4" fmla="*/ 0 h 31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687" h="314141" fill="none" extrusionOk="0">
                <a:moveTo>
                  <a:pt x="0" y="0"/>
                </a:moveTo>
                <a:cubicBezTo>
                  <a:pt x="82480" y="6266"/>
                  <a:pt x="244674" y="-18910"/>
                  <a:pt x="385687" y="0"/>
                </a:cubicBezTo>
                <a:cubicBezTo>
                  <a:pt x="384115" y="75228"/>
                  <a:pt x="374739" y="165815"/>
                  <a:pt x="385687" y="314141"/>
                </a:cubicBezTo>
                <a:cubicBezTo>
                  <a:pt x="267179" y="295408"/>
                  <a:pt x="175539" y="329808"/>
                  <a:pt x="0" y="314141"/>
                </a:cubicBezTo>
                <a:cubicBezTo>
                  <a:pt x="2051" y="167755"/>
                  <a:pt x="-15572" y="155194"/>
                  <a:pt x="0" y="0"/>
                </a:cubicBezTo>
                <a:close/>
              </a:path>
              <a:path w="385687" h="314141" stroke="0" extrusionOk="0">
                <a:moveTo>
                  <a:pt x="0" y="0"/>
                </a:moveTo>
                <a:cubicBezTo>
                  <a:pt x="156123" y="10239"/>
                  <a:pt x="259355" y="-17108"/>
                  <a:pt x="385687" y="0"/>
                </a:cubicBezTo>
                <a:cubicBezTo>
                  <a:pt x="391908" y="141173"/>
                  <a:pt x="400845" y="179545"/>
                  <a:pt x="385687" y="314141"/>
                </a:cubicBezTo>
                <a:cubicBezTo>
                  <a:pt x="252665" y="331713"/>
                  <a:pt x="148084" y="300566"/>
                  <a:pt x="0" y="314141"/>
                </a:cubicBezTo>
                <a:cubicBezTo>
                  <a:pt x="1357" y="250159"/>
                  <a:pt x="-3323" y="8411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147070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6706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8,9,10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7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6" y="1059737"/>
            <a:ext cx="3005859" cy="284179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C6A4C-4DF7-DC72-77DD-BAE88F99F43F}"/>
              </a:ext>
            </a:extLst>
          </p:cNvPr>
          <p:cNvGrpSpPr/>
          <p:nvPr/>
        </p:nvGrpSpPr>
        <p:grpSpPr>
          <a:xfrm>
            <a:off x="207605" y="624060"/>
            <a:ext cx="1586559" cy="2512002"/>
            <a:chOff x="207605" y="624060"/>
            <a:chExt cx="1586559" cy="25120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955878-75AC-D9B5-3CD1-1227D5CA758F}"/>
                </a:ext>
              </a:extLst>
            </p:cNvPr>
            <p:cNvSpPr txBox="1"/>
            <p:nvPr/>
          </p:nvSpPr>
          <p:spPr>
            <a:xfrm>
              <a:off x="921625" y="62406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72DB71-68B9-FD4F-41B9-C7606D4DFAD2}"/>
                </a:ext>
              </a:extLst>
            </p:cNvPr>
            <p:cNvSpPr txBox="1"/>
            <p:nvPr/>
          </p:nvSpPr>
          <p:spPr>
            <a:xfrm>
              <a:off x="303381" y="2828285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0xC58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505458-8FB0-05AD-1153-AEB4EDB960A2}"/>
                </a:ext>
              </a:extLst>
            </p:cNvPr>
            <p:cNvSpPr/>
            <p:nvPr/>
          </p:nvSpPr>
          <p:spPr>
            <a:xfrm>
              <a:off x="939870" y="2822746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41ED1-7C70-1FBB-38E9-457173201283}"/>
                </a:ext>
              </a:extLst>
            </p:cNvPr>
            <p:cNvSpPr txBox="1"/>
            <p:nvPr/>
          </p:nvSpPr>
          <p:spPr>
            <a:xfrm>
              <a:off x="843896" y="2530913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F4435-6337-265B-8081-41EB4B77E1EA}"/>
                </a:ext>
              </a:extLst>
            </p:cNvPr>
            <p:cNvSpPr txBox="1"/>
            <p:nvPr/>
          </p:nvSpPr>
          <p:spPr>
            <a:xfrm>
              <a:off x="968531" y="2749502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4782EE-6B13-CBEC-477E-844FF39BCCC0}"/>
                </a:ext>
              </a:extLst>
            </p:cNvPr>
            <p:cNvSpPr txBox="1"/>
            <p:nvPr/>
          </p:nvSpPr>
          <p:spPr>
            <a:xfrm>
              <a:off x="207605" y="62795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3A4520-B220-5EA1-5DF6-0D91B19C12A8}"/>
              </a:ext>
            </a:extLst>
          </p:cNvPr>
          <p:cNvSpPr txBox="1"/>
          <p:nvPr/>
        </p:nvSpPr>
        <p:spPr>
          <a:xfrm>
            <a:off x="2249346" y="466890"/>
            <a:ext cx="25351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#include&lt;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cstdio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 rtl="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 = </a:t>
            </a:r>
            <a:r>
              <a:rPr lang="en-AU" sz="1400" dirty="0" err="1"/>
              <a:t>get_pointer</a:t>
            </a:r>
            <a:r>
              <a:rPr lang="en-AU" sz="1400" dirty="0"/>
              <a:t>()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other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get_value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("%d\n", *p);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9C7A71-7B14-14E0-27CD-32FAF57259D2}"/>
              </a:ext>
            </a:extLst>
          </p:cNvPr>
          <p:cNvSpPr txBox="1"/>
          <p:nvPr/>
        </p:nvSpPr>
        <p:spPr>
          <a:xfrm>
            <a:off x="4801196" y="457058"/>
            <a:ext cx="24201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8"/>
            </a:pPr>
            <a:r>
              <a:rPr lang="en-AU" sz="1400" dirty="0"/>
              <a:t>int *</a:t>
            </a:r>
            <a:r>
              <a:rPr lang="en-AU" sz="1400" dirty="0" err="1"/>
              <a:t>get_pointer</a:t>
            </a:r>
            <a:r>
              <a:rPr lang="en-AU" sz="1400" dirty="0"/>
              <a:t>()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/>
              <a:t>{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/>
              <a:t>  int value = 10;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*result = &amp;value;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return result;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 rtl="0">
              <a:buFont typeface="+mj-lt"/>
              <a:buAutoNum type="arabicPeriod" startAt="8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get_value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result = 20;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return result;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74CB19-45E9-1C0F-CCD7-8BFC4A1285A4}"/>
              </a:ext>
            </a:extLst>
          </p:cNvPr>
          <p:cNvCxnSpPr/>
          <p:nvPr/>
        </p:nvCxnSpPr>
        <p:spPr>
          <a:xfrm>
            <a:off x="325053" y="2004370"/>
            <a:ext cx="1811832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EC4B4C-EFF9-7291-7ADB-5DE4CBF3FC5B}"/>
              </a:ext>
            </a:extLst>
          </p:cNvPr>
          <p:cNvSpPr txBox="1"/>
          <p:nvPr/>
        </p:nvSpPr>
        <p:spPr>
          <a:xfrm>
            <a:off x="308295" y="165334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0x98E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87DFDE-BA66-F9CD-BDE9-2C9AB4B8495D}"/>
              </a:ext>
            </a:extLst>
          </p:cNvPr>
          <p:cNvSpPr/>
          <p:nvPr/>
        </p:nvSpPr>
        <p:spPr>
          <a:xfrm>
            <a:off x="944784" y="1647802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12DF0E-3A43-A319-299D-6B410AD0247C}"/>
              </a:ext>
            </a:extLst>
          </p:cNvPr>
          <p:cNvSpPr txBox="1"/>
          <p:nvPr/>
        </p:nvSpPr>
        <p:spPr>
          <a:xfrm>
            <a:off x="848810" y="1355969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19C59-C674-ACC9-F4C1-151088EBAB61}"/>
              </a:ext>
            </a:extLst>
          </p:cNvPr>
          <p:cNvSpPr txBox="1"/>
          <p:nvPr/>
        </p:nvSpPr>
        <p:spPr>
          <a:xfrm>
            <a:off x="899877" y="164780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FAAB6B-C682-E0CB-FCAB-C93A53B93097}"/>
              </a:ext>
            </a:extLst>
          </p:cNvPr>
          <p:cNvSpPr/>
          <p:nvPr/>
        </p:nvSpPr>
        <p:spPr>
          <a:xfrm>
            <a:off x="3616020" y="1081010"/>
            <a:ext cx="385687" cy="314141"/>
          </a:xfrm>
          <a:custGeom>
            <a:avLst/>
            <a:gdLst>
              <a:gd name="connsiteX0" fmla="*/ 0 w 385687"/>
              <a:gd name="connsiteY0" fmla="*/ 0 h 314141"/>
              <a:gd name="connsiteX1" fmla="*/ 385687 w 385687"/>
              <a:gd name="connsiteY1" fmla="*/ 0 h 314141"/>
              <a:gd name="connsiteX2" fmla="*/ 385687 w 385687"/>
              <a:gd name="connsiteY2" fmla="*/ 314141 h 314141"/>
              <a:gd name="connsiteX3" fmla="*/ 0 w 385687"/>
              <a:gd name="connsiteY3" fmla="*/ 314141 h 314141"/>
              <a:gd name="connsiteX4" fmla="*/ 0 w 385687"/>
              <a:gd name="connsiteY4" fmla="*/ 0 h 31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687" h="314141" fill="none" extrusionOk="0">
                <a:moveTo>
                  <a:pt x="0" y="0"/>
                </a:moveTo>
                <a:cubicBezTo>
                  <a:pt x="82480" y="6266"/>
                  <a:pt x="244674" y="-18910"/>
                  <a:pt x="385687" y="0"/>
                </a:cubicBezTo>
                <a:cubicBezTo>
                  <a:pt x="384115" y="75228"/>
                  <a:pt x="374739" y="165815"/>
                  <a:pt x="385687" y="314141"/>
                </a:cubicBezTo>
                <a:cubicBezTo>
                  <a:pt x="267179" y="295408"/>
                  <a:pt x="175539" y="329808"/>
                  <a:pt x="0" y="314141"/>
                </a:cubicBezTo>
                <a:cubicBezTo>
                  <a:pt x="2051" y="167755"/>
                  <a:pt x="-15572" y="155194"/>
                  <a:pt x="0" y="0"/>
                </a:cubicBezTo>
                <a:close/>
              </a:path>
              <a:path w="385687" h="314141" stroke="0" extrusionOk="0">
                <a:moveTo>
                  <a:pt x="0" y="0"/>
                </a:moveTo>
                <a:cubicBezTo>
                  <a:pt x="156123" y="10239"/>
                  <a:pt x="259355" y="-17108"/>
                  <a:pt x="385687" y="0"/>
                </a:cubicBezTo>
                <a:cubicBezTo>
                  <a:pt x="391908" y="141173"/>
                  <a:pt x="400845" y="179545"/>
                  <a:pt x="385687" y="314141"/>
                </a:cubicBezTo>
                <a:cubicBezTo>
                  <a:pt x="252665" y="331713"/>
                  <a:pt x="148084" y="300566"/>
                  <a:pt x="0" y="314141"/>
                </a:cubicBezTo>
                <a:cubicBezTo>
                  <a:pt x="1357" y="250159"/>
                  <a:pt x="-3323" y="8411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29024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6706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7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6" y="1275906"/>
            <a:ext cx="3005859" cy="2625629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C6A4C-4DF7-DC72-77DD-BAE88F99F43F}"/>
              </a:ext>
            </a:extLst>
          </p:cNvPr>
          <p:cNvGrpSpPr/>
          <p:nvPr/>
        </p:nvGrpSpPr>
        <p:grpSpPr>
          <a:xfrm>
            <a:off x="207605" y="624060"/>
            <a:ext cx="1586559" cy="2512002"/>
            <a:chOff x="207605" y="624060"/>
            <a:chExt cx="1586559" cy="25120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955878-75AC-D9B5-3CD1-1227D5CA758F}"/>
                </a:ext>
              </a:extLst>
            </p:cNvPr>
            <p:cNvSpPr txBox="1"/>
            <p:nvPr/>
          </p:nvSpPr>
          <p:spPr>
            <a:xfrm>
              <a:off x="921625" y="62406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72DB71-68B9-FD4F-41B9-C7606D4DFAD2}"/>
                </a:ext>
              </a:extLst>
            </p:cNvPr>
            <p:cNvSpPr txBox="1"/>
            <p:nvPr/>
          </p:nvSpPr>
          <p:spPr>
            <a:xfrm>
              <a:off x="303381" y="2828285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0xC58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505458-8FB0-05AD-1153-AEB4EDB960A2}"/>
                </a:ext>
              </a:extLst>
            </p:cNvPr>
            <p:cNvSpPr/>
            <p:nvPr/>
          </p:nvSpPr>
          <p:spPr>
            <a:xfrm>
              <a:off x="939870" y="2822746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41ED1-7C70-1FBB-38E9-457173201283}"/>
                </a:ext>
              </a:extLst>
            </p:cNvPr>
            <p:cNvSpPr txBox="1"/>
            <p:nvPr/>
          </p:nvSpPr>
          <p:spPr>
            <a:xfrm>
              <a:off x="843896" y="2530913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F4435-6337-265B-8081-41EB4B77E1EA}"/>
                </a:ext>
              </a:extLst>
            </p:cNvPr>
            <p:cNvSpPr txBox="1"/>
            <p:nvPr/>
          </p:nvSpPr>
          <p:spPr>
            <a:xfrm>
              <a:off x="968531" y="2749502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4782EE-6B13-CBEC-477E-844FF39BCCC0}"/>
                </a:ext>
              </a:extLst>
            </p:cNvPr>
            <p:cNvSpPr txBox="1"/>
            <p:nvPr/>
          </p:nvSpPr>
          <p:spPr>
            <a:xfrm>
              <a:off x="207605" y="62795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3A4520-B220-5EA1-5DF6-0D91B19C12A8}"/>
              </a:ext>
            </a:extLst>
          </p:cNvPr>
          <p:cNvSpPr txBox="1"/>
          <p:nvPr/>
        </p:nvSpPr>
        <p:spPr>
          <a:xfrm>
            <a:off x="2249346" y="466890"/>
            <a:ext cx="25351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#include&lt;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cstdio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 rtl="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 = </a:t>
            </a:r>
            <a:r>
              <a:rPr lang="en-AU" sz="1400" dirty="0" err="1"/>
              <a:t>get_pointer</a:t>
            </a:r>
            <a:r>
              <a:rPr lang="en-AU" sz="1400" dirty="0"/>
              <a:t>()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other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get_value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("%d\n", *p);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9C7A71-7B14-14E0-27CD-32FAF57259D2}"/>
              </a:ext>
            </a:extLst>
          </p:cNvPr>
          <p:cNvSpPr txBox="1"/>
          <p:nvPr/>
        </p:nvSpPr>
        <p:spPr>
          <a:xfrm>
            <a:off x="4801196" y="457058"/>
            <a:ext cx="24201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*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get_pointer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value = 10;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/>
              <a:t>  int *result = &amp;value;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return result;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 rtl="0">
              <a:buFont typeface="+mj-lt"/>
              <a:buAutoNum type="arabicPeriod" startAt="8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get_value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result = 20;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return result;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74CB19-45E9-1C0F-CCD7-8BFC4A1285A4}"/>
              </a:ext>
            </a:extLst>
          </p:cNvPr>
          <p:cNvCxnSpPr/>
          <p:nvPr/>
        </p:nvCxnSpPr>
        <p:spPr>
          <a:xfrm>
            <a:off x="325053" y="2004370"/>
            <a:ext cx="1811832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EC4B4C-EFF9-7291-7ADB-5DE4CBF3FC5B}"/>
              </a:ext>
            </a:extLst>
          </p:cNvPr>
          <p:cNvSpPr txBox="1"/>
          <p:nvPr/>
        </p:nvSpPr>
        <p:spPr>
          <a:xfrm>
            <a:off x="308295" y="165334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0x98E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87DFDE-BA66-F9CD-BDE9-2C9AB4B8495D}"/>
              </a:ext>
            </a:extLst>
          </p:cNvPr>
          <p:cNvSpPr/>
          <p:nvPr/>
        </p:nvSpPr>
        <p:spPr>
          <a:xfrm>
            <a:off x="944784" y="1647802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12DF0E-3A43-A319-299D-6B410AD0247C}"/>
              </a:ext>
            </a:extLst>
          </p:cNvPr>
          <p:cNvSpPr txBox="1"/>
          <p:nvPr/>
        </p:nvSpPr>
        <p:spPr>
          <a:xfrm>
            <a:off x="848810" y="1355969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19C59-C674-ACC9-F4C1-151088EBAB61}"/>
              </a:ext>
            </a:extLst>
          </p:cNvPr>
          <p:cNvSpPr txBox="1"/>
          <p:nvPr/>
        </p:nvSpPr>
        <p:spPr>
          <a:xfrm>
            <a:off x="899877" y="164780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0B9B88-0CB2-119E-40D8-76AB8EB00410}"/>
              </a:ext>
            </a:extLst>
          </p:cNvPr>
          <p:cNvSpPr txBox="1"/>
          <p:nvPr/>
        </p:nvSpPr>
        <p:spPr>
          <a:xfrm>
            <a:off x="303381" y="109981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0xD31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64892-1DE3-86AB-D438-11118FEAF86C}"/>
              </a:ext>
            </a:extLst>
          </p:cNvPr>
          <p:cNvSpPr/>
          <p:nvPr/>
        </p:nvSpPr>
        <p:spPr>
          <a:xfrm>
            <a:off x="939870" y="1094275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E9869C-8DF6-9E81-D0F9-D9DDDDF605CD}"/>
              </a:ext>
            </a:extLst>
          </p:cNvPr>
          <p:cNvSpPr txBox="1"/>
          <p:nvPr/>
        </p:nvSpPr>
        <p:spPr>
          <a:xfrm>
            <a:off x="843896" y="802442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3B3BE7-6B1B-29CF-C028-E950AFDA6BCD}"/>
              </a:ext>
            </a:extLst>
          </p:cNvPr>
          <p:cNvSpPr txBox="1"/>
          <p:nvPr/>
        </p:nvSpPr>
        <p:spPr>
          <a:xfrm>
            <a:off x="894963" y="109427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0x98E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A5991418-A387-BCC6-75E9-5E13F0CA4622}"/>
              </a:ext>
            </a:extLst>
          </p:cNvPr>
          <p:cNvCxnSpPr>
            <a:cxnSpLocks/>
          </p:cNvCxnSpPr>
          <p:nvPr/>
        </p:nvCxnSpPr>
        <p:spPr>
          <a:xfrm rot="5400000">
            <a:off x="1444106" y="1533182"/>
            <a:ext cx="25157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A3A2D24-784C-FD64-B478-C3585138EA42}"/>
              </a:ext>
            </a:extLst>
          </p:cNvPr>
          <p:cNvSpPr/>
          <p:nvPr/>
        </p:nvSpPr>
        <p:spPr>
          <a:xfrm>
            <a:off x="3616020" y="1081010"/>
            <a:ext cx="385687" cy="314141"/>
          </a:xfrm>
          <a:custGeom>
            <a:avLst/>
            <a:gdLst>
              <a:gd name="connsiteX0" fmla="*/ 0 w 385687"/>
              <a:gd name="connsiteY0" fmla="*/ 0 h 314141"/>
              <a:gd name="connsiteX1" fmla="*/ 385687 w 385687"/>
              <a:gd name="connsiteY1" fmla="*/ 0 h 314141"/>
              <a:gd name="connsiteX2" fmla="*/ 385687 w 385687"/>
              <a:gd name="connsiteY2" fmla="*/ 314141 h 314141"/>
              <a:gd name="connsiteX3" fmla="*/ 0 w 385687"/>
              <a:gd name="connsiteY3" fmla="*/ 314141 h 314141"/>
              <a:gd name="connsiteX4" fmla="*/ 0 w 385687"/>
              <a:gd name="connsiteY4" fmla="*/ 0 h 31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687" h="314141" fill="none" extrusionOk="0">
                <a:moveTo>
                  <a:pt x="0" y="0"/>
                </a:moveTo>
                <a:cubicBezTo>
                  <a:pt x="82480" y="6266"/>
                  <a:pt x="244674" y="-18910"/>
                  <a:pt x="385687" y="0"/>
                </a:cubicBezTo>
                <a:cubicBezTo>
                  <a:pt x="384115" y="75228"/>
                  <a:pt x="374739" y="165815"/>
                  <a:pt x="385687" y="314141"/>
                </a:cubicBezTo>
                <a:cubicBezTo>
                  <a:pt x="267179" y="295408"/>
                  <a:pt x="175539" y="329808"/>
                  <a:pt x="0" y="314141"/>
                </a:cubicBezTo>
                <a:cubicBezTo>
                  <a:pt x="2051" y="167755"/>
                  <a:pt x="-15572" y="155194"/>
                  <a:pt x="0" y="0"/>
                </a:cubicBezTo>
                <a:close/>
              </a:path>
              <a:path w="385687" h="314141" stroke="0" extrusionOk="0">
                <a:moveTo>
                  <a:pt x="0" y="0"/>
                </a:moveTo>
                <a:cubicBezTo>
                  <a:pt x="156123" y="10239"/>
                  <a:pt x="259355" y="-17108"/>
                  <a:pt x="385687" y="0"/>
                </a:cubicBezTo>
                <a:cubicBezTo>
                  <a:pt x="391908" y="141173"/>
                  <a:pt x="400845" y="179545"/>
                  <a:pt x="385687" y="314141"/>
                </a:cubicBezTo>
                <a:cubicBezTo>
                  <a:pt x="252665" y="331713"/>
                  <a:pt x="148084" y="300566"/>
                  <a:pt x="0" y="314141"/>
                </a:cubicBezTo>
                <a:cubicBezTo>
                  <a:pt x="1357" y="250159"/>
                  <a:pt x="-3323" y="8411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247216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6706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12,13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7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6" y="1465729"/>
            <a:ext cx="3005859" cy="243580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C6A4C-4DF7-DC72-77DD-BAE88F99F43F}"/>
              </a:ext>
            </a:extLst>
          </p:cNvPr>
          <p:cNvGrpSpPr/>
          <p:nvPr/>
        </p:nvGrpSpPr>
        <p:grpSpPr>
          <a:xfrm>
            <a:off x="207605" y="624060"/>
            <a:ext cx="1586559" cy="2512002"/>
            <a:chOff x="207605" y="624060"/>
            <a:chExt cx="1586559" cy="25120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955878-75AC-D9B5-3CD1-1227D5CA758F}"/>
                </a:ext>
              </a:extLst>
            </p:cNvPr>
            <p:cNvSpPr txBox="1"/>
            <p:nvPr/>
          </p:nvSpPr>
          <p:spPr>
            <a:xfrm>
              <a:off x="921625" y="62406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72DB71-68B9-FD4F-41B9-C7606D4DFAD2}"/>
                </a:ext>
              </a:extLst>
            </p:cNvPr>
            <p:cNvSpPr txBox="1"/>
            <p:nvPr/>
          </p:nvSpPr>
          <p:spPr>
            <a:xfrm>
              <a:off x="303381" y="2828285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0xC58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505458-8FB0-05AD-1153-AEB4EDB960A2}"/>
                </a:ext>
              </a:extLst>
            </p:cNvPr>
            <p:cNvSpPr/>
            <p:nvPr/>
          </p:nvSpPr>
          <p:spPr>
            <a:xfrm>
              <a:off x="939870" y="2822746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41ED1-7C70-1FBB-38E9-457173201283}"/>
                </a:ext>
              </a:extLst>
            </p:cNvPr>
            <p:cNvSpPr txBox="1"/>
            <p:nvPr/>
          </p:nvSpPr>
          <p:spPr>
            <a:xfrm>
              <a:off x="843896" y="2530913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F4435-6337-265B-8081-41EB4B77E1EA}"/>
                </a:ext>
              </a:extLst>
            </p:cNvPr>
            <p:cNvSpPr txBox="1"/>
            <p:nvPr/>
          </p:nvSpPr>
          <p:spPr>
            <a:xfrm>
              <a:off x="968531" y="2749502"/>
              <a:ext cx="68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4782EE-6B13-CBEC-477E-844FF39BCCC0}"/>
                </a:ext>
              </a:extLst>
            </p:cNvPr>
            <p:cNvSpPr txBox="1"/>
            <p:nvPr/>
          </p:nvSpPr>
          <p:spPr>
            <a:xfrm>
              <a:off x="207605" y="62795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3A4520-B220-5EA1-5DF6-0D91B19C12A8}"/>
              </a:ext>
            </a:extLst>
          </p:cNvPr>
          <p:cNvSpPr txBox="1"/>
          <p:nvPr/>
        </p:nvSpPr>
        <p:spPr>
          <a:xfrm>
            <a:off x="2249346" y="466890"/>
            <a:ext cx="25351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#include&lt;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cstdio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 rtl="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/>
              <a:t>    int *p = </a:t>
            </a:r>
            <a:r>
              <a:rPr lang="en-AU" sz="1400" dirty="0" err="1"/>
              <a:t>get_pointer</a:t>
            </a:r>
            <a:r>
              <a:rPr lang="en-AU" sz="1400" dirty="0"/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other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get_value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("%d\n", *p);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9C7A71-7B14-14E0-27CD-32FAF57259D2}"/>
              </a:ext>
            </a:extLst>
          </p:cNvPr>
          <p:cNvSpPr txBox="1"/>
          <p:nvPr/>
        </p:nvSpPr>
        <p:spPr>
          <a:xfrm>
            <a:off x="4801196" y="457058"/>
            <a:ext cx="24201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*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get_pointer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value = 10;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*result = &amp;value;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/>
              <a:t>  return result;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/>
              <a:t>}</a:t>
            </a:r>
          </a:p>
          <a:p>
            <a:pPr marL="342900" indent="-342900" rtl="0">
              <a:buFont typeface="+mj-lt"/>
              <a:buAutoNum type="arabicPeriod" startAt="8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get_value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result = 20;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return result;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74CB19-45E9-1C0F-CCD7-8BFC4A1285A4}"/>
              </a:ext>
            </a:extLst>
          </p:cNvPr>
          <p:cNvCxnSpPr/>
          <p:nvPr/>
        </p:nvCxnSpPr>
        <p:spPr>
          <a:xfrm>
            <a:off x="325053" y="2004370"/>
            <a:ext cx="1811832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EC4B4C-EFF9-7291-7ADB-5DE4CBF3FC5B}"/>
              </a:ext>
            </a:extLst>
          </p:cNvPr>
          <p:cNvSpPr txBox="1"/>
          <p:nvPr/>
        </p:nvSpPr>
        <p:spPr>
          <a:xfrm>
            <a:off x="308295" y="165334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0x98E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87DFDE-BA66-F9CD-BDE9-2C9AB4B8495D}"/>
              </a:ext>
            </a:extLst>
          </p:cNvPr>
          <p:cNvSpPr/>
          <p:nvPr/>
        </p:nvSpPr>
        <p:spPr>
          <a:xfrm>
            <a:off x="944784" y="1647802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12DF0E-3A43-A319-299D-6B410AD0247C}"/>
              </a:ext>
            </a:extLst>
          </p:cNvPr>
          <p:cNvSpPr txBox="1"/>
          <p:nvPr/>
        </p:nvSpPr>
        <p:spPr>
          <a:xfrm>
            <a:off x="848810" y="1355969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19C59-C674-ACC9-F4C1-151088EBAB61}"/>
              </a:ext>
            </a:extLst>
          </p:cNvPr>
          <p:cNvSpPr txBox="1"/>
          <p:nvPr/>
        </p:nvSpPr>
        <p:spPr>
          <a:xfrm>
            <a:off x="899877" y="164780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0B9B88-0CB2-119E-40D8-76AB8EB00410}"/>
              </a:ext>
            </a:extLst>
          </p:cNvPr>
          <p:cNvSpPr txBox="1"/>
          <p:nvPr/>
        </p:nvSpPr>
        <p:spPr>
          <a:xfrm>
            <a:off x="303381" y="109981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0xD31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64892-1DE3-86AB-D438-11118FEAF86C}"/>
              </a:ext>
            </a:extLst>
          </p:cNvPr>
          <p:cNvSpPr/>
          <p:nvPr/>
        </p:nvSpPr>
        <p:spPr>
          <a:xfrm>
            <a:off x="939870" y="1094275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E9869C-8DF6-9E81-D0F9-D9DDDDF605CD}"/>
              </a:ext>
            </a:extLst>
          </p:cNvPr>
          <p:cNvSpPr txBox="1"/>
          <p:nvPr/>
        </p:nvSpPr>
        <p:spPr>
          <a:xfrm>
            <a:off x="843896" y="802442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3B3BE7-6B1B-29CF-C028-E950AFDA6BCD}"/>
              </a:ext>
            </a:extLst>
          </p:cNvPr>
          <p:cNvSpPr txBox="1"/>
          <p:nvPr/>
        </p:nvSpPr>
        <p:spPr>
          <a:xfrm>
            <a:off x="894963" y="109427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0x98E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A5991418-A387-BCC6-75E9-5E13F0CA4622}"/>
              </a:ext>
            </a:extLst>
          </p:cNvPr>
          <p:cNvCxnSpPr>
            <a:cxnSpLocks/>
          </p:cNvCxnSpPr>
          <p:nvPr/>
        </p:nvCxnSpPr>
        <p:spPr>
          <a:xfrm rot="5400000">
            <a:off x="1444106" y="1533182"/>
            <a:ext cx="25157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B409C8F-5C50-79FB-6BC3-109541B96439}"/>
              </a:ext>
            </a:extLst>
          </p:cNvPr>
          <p:cNvSpPr/>
          <p:nvPr/>
        </p:nvSpPr>
        <p:spPr>
          <a:xfrm>
            <a:off x="3616020" y="1081010"/>
            <a:ext cx="385687" cy="314141"/>
          </a:xfrm>
          <a:custGeom>
            <a:avLst/>
            <a:gdLst>
              <a:gd name="connsiteX0" fmla="*/ 0 w 385687"/>
              <a:gd name="connsiteY0" fmla="*/ 0 h 314141"/>
              <a:gd name="connsiteX1" fmla="*/ 385687 w 385687"/>
              <a:gd name="connsiteY1" fmla="*/ 0 h 314141"/>
              <a:gd name="connsiteX2" fmla="*/ 385687 w 385687"/>
              <a:gd name="connsiteY2" fmla="*/ 314141 h 314141"/>
              <a:gd name="connsiteX3" fmla="*/ 0 w 385687"/>
              <a:gd name="connsiteY3" fmla="*/ 314141 h 314141"/>
              <a:gd name="connsiteX4" fmla="*/ 0 w 385687"/>
              <a:gd name="connsiteY4" fmla="*/ 0 h 31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687" h="314141" fill="none" extrusionOk="0">
                <a:moveTo>
                  <a:pt x="0" y="0"/>
                </a:moveTo>
                <a:cubicBezTo>
                  <a:pt x="82480" y="6266"/>
                  <a:pt x="244674" y="-18910"/>
                  <a:pt x="385687" y="0"/>
                </a:cubicBezTo>
                <a:cubicBezTo>
                  <a:pt x="384115" y="75228"/>
                  <a:pt x="374739" y="165815"/>
                  <a:pt x="385687" y="314141"/>
                </a:cubicBezTo>
                <a:cubicBezTo>
                  <a:pt x="267179" y="295408"/>
                  <a:pt x="175539" y="329808"/>
                  <a:pt x="0" y="314141"/>
                </a:cubicBezTo>
                <a:cubicBezTo>
                  <a:pt x="2051" y="167755"/>
                  <a:pt x="-15572" y="155194"/>
                  <a:pt x="0" y="0"/>
                </a:cubicBezTo>
                <a:close/>
              </a:path>
              <a:path w="385687" h="314141" stroke="0" extrusionOk="0">
                <a:moveTo>
                  <a:pt x="0" y="0"/>
                </a:moveTo>
                <a:cubicBezTo>
                  <a:pt x="156123" y="10239"/>
                  <a:pt x="259355" y="-17108"/>
                  <a:pt x="385687" y="0"/>
                </a:cubicBezTo>
                <a:cubicBezTo>
                  <a:pt x="391908" y="141173"/>
                  <a:pt x="400845" y="179545"/>
                  <a:pt x="385687" y="314141"/>
                </a:cubicBezTo>
                <a:cubicBezTo>
                  <a:pt x="252665" y="331713"/>
                  <a:pt x="148084" y="300566"/>
                  <a:pt x="0" y="314141"/>
                </a:cubicBezTo>
                <a:cubicBezTo>
                  <a:pt x="1357" y="250159"/>
                  <a:pt x="-3323" y="8411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222537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6706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4c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7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4d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465729"/>
            <a:ext cx="389614" cy="243580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C6A4C-4DF7-DC72-77DD-BAE88F99F43F}"/>
              </a:ext>
            </a:extLst>
          </p:cNvPr>
          <p:cNvGrpSpPr/>
          <p:nvPr/>
        </p:nvGrpSpPr>
        <p:grpSpPr>
          <a:xfrm>
            <a:off x="207605" y="624060"/>
            <a:ext cx="1586559" cy="2512002"/>
            <a:chOff x="207605" y="624060"/>
            <a:chExt cx="1586559" cy="25120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955878-75AC-D9B5-3CD1-1227D5CA758F}"/>
                </a:ext>
              </a:extLst>
            </p:cNvPr>
            <p:cNvSpPr txBox="1"/>
            <p:nvPr/>
          </p:nvSpPr>
          <p:spPr>
            <a:xfrm>
              <a:off x="921625" y="62406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72DB71-68B9-FD4F-41B9-C7606D4DFAD2}"/>
                </a:ext>
              </a:extLst>
            </p:cNvPr>
            <p:cNvSpPr txBox="1"/>
            <p:nvPr/>
          </p:nvSpPr>
          <p:spPr>
            <a:xfrm>
              <a:off x="303381" y="2828285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0xC58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505458-8FB0-05AD-1153-AEB4EDB960A2}"/>
                </a:ext>
              </a:extLst>
            </p:cNvPr>
            <p:cNvSpPr/>
            <p:nvPr/>
          </p:nvSpPr>
          <p:spPr>
            <a:xfrm>
              <a:off x="939870" y="2822746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41ED1-7C70-1FBB-38E9-457173201283}"/>
                </a:ext>
              </a:extLst>
            </p:cNvPr>
            <p:cNvSpPr txBox="1"/>
            <p:nvPr/>
          </p:nvSpPr>
          <p:spPr>
            <a:xfrm>
              <a:off x="843896" y="2530913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F4435-6337-265B-8081-41EB4B77E1EA}"/>
                </a:ext>
              </a:extLst>
            </p:cNvPr>
            <p:cNvSpPr txBox="1"/>
            <p:nvPr/>
          </p:nvSpPr>
          <p:spPr>
            <a:xfrm>
              <a:off x="933806" y="2818952"/>
              <a:ext cx="681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0x98E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4782EE-6B13-CBEC-477E-844FF39BCCC0}"/>
                </a:ext>
              </a:extLst>
            </p:cNvPr>
            <p:cNvSpPr txBox="1"/>
            <p:nvPr/>
          </p:nvSpPr>
          <p:spPr>
            <a:xfrm>
              <a:off x="207605" y="62795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3A4520-B220-5EA1-5DF6-0D91B19C12A8}"/>
              </a:ext>
            </a:extLst>
          </p:cNvPr>
          <p:cNvSpPr txBox="1"/>
          <p:nvPr/>
        </p:nvSpPr>
        <p:spPr>
          <a:xfrm>
            <a:off x="2249346" y="466890"/>
            <a:ext cx="25351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#include&lt;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cstdio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 rtl="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/>
              <a:t>    int *p = </a:t>
            </a:r>
            <a:r>
              <a:rPr lang="en-AU" sz="1400" dirty="0" err="1"/>
              <a:t>get_pointer</a:t>
            </a:r>
            <a:r>
              <a:rPr lang="en-AU" sz="1400" dirty="0"/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other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get_value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("%d\n", *p);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9C7A71-7B14-14E0-27CD-32FAF57259D2}"/>
              </a:ext>
            </a:extLst>
          </p:cNvPr>
          <p:cNvSpPr txBox="1"/>
          <p:nvPr/>
        </p:nvSpPr>
        <p:spPr>
          <a:xfrm>
            <a:off x="4801196" y="457058"/>
            <a:ext cx="24201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*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get_pointer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value = 10;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*result = &amp;value;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return result;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 rtl="0">
              <a:buFont typeface="+mj-lt"/>
              <a:buAutoNum type="arabicPeriod" startAt="8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get_value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result = 20;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return result;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74CB19-45E9-1C0F-CCD7-8BFC4A1285A4}"/>
              </a:ext>
            </a:extLst>
          </p:cNvPr>
          <p:cNvCxnSpPr/>
          <p:nvPr/>
        </p:nvCxnSpPr>
        <p:spPr>
          <a:xfrm>
            <a:off x="325053" y="2004370"/>
            <a:ext cx="1811832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EC4B4C-EFF9-7291-7ADB-5DE4CBF3FC5B}"/>
              </a:ext>
            </a:extLst>
          </p:cNvPr>
          <p:cNvSpPr txBox="1"/>
          <p:nvPr/>
        </p:nvSpPr>
        <p:spPr>
          <a:xfrm>
            <a:off x="308295" y="165334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0x98E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87DFDE-BA66-F9CD-BDE9-2C9AB4B8495D}"/>
              </a:ext>
            </a:extLst>
          </p:cNvPr>
          <p:cNvSpPr/>
          <p:nvPr/>
        </p:nvSpPr>
        <p:spPr>
          <a:xfrm>
            <a:off x="944784" y="1647802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12DF0E-3A43-A319-299D-6B410AD0247C}"/>
              </a:ext>
            </a:extLst>
          </p:cNvPr>
          <p:cNvSpPr txBox="1"/>
          <p:nvPr/>
        </p:nvSpPr>
        <p:spPr>
          <a:xfrm>
            <a:off x="848810" y="1355969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19C59-C674-ACC9-F4C1-151088EBAB61}"/>
              </a:ext>
            </a:extLst>
          </p:cNvPr>
          <p:cNvSpPr txBox="1"/>
          <p:nvPr/>
        </p:nvSpPr>
        <p:spPr>
          <a:xfrm>
            <a:off x="899877" y="164780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0B9B88-0CB2-119E-40D8-76AB8EB00410}"/>
              </a:ext>
            </a:extLst>
          </p:cNvPr>
          <p:cNvSpPr txBox="1"/>
          <p:nvPr/>
        </p:nvSpPr>
        <p:spPr>
          <a:xfrm>
            <a:off x="303381" y="109981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0xD31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64892-1DE3-86AB-D438-11118FEAF86C}"/>
              </a:ext>
            </a:extLst>
          </p:cNvPr>
          <p:cNvSpPr/>
          <p:nvPr/>
        </p:nvSpPr>
        <p:spPr>
          <a:xfrm>
            <a:off x="939870" y="1094275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E9869C-8DF6-9E81-D0F9-D9DDDDF605CD}"/>
              </a:ext>
            </a:extLst>
          </p:cNvPr>
          <p:cNvSpPr txBox="1"/>
          <p:nvPr/>
        </p:nvSpPr>
        <p:spPr>
          <a:xfrm>
            <a:off x="843896" y="802442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result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3B3BE7-6B1B-29CF-C028-E950AFDA6BCD}"/>
              </a:ext>
            </a:extLst>
          </p:cNvPr>
          <p:cNvSpPr txBox="1"/>
          <p:nvPr/>
        </p:nvSpPr>
        <p:spPr>
          <a:xfrm>
            <a:off x="894963" y="109427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0x98E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A5991418-A387-BCC6-75E9-5E13F0CA4622}"/>
              </a:ext>
            </a:extLst>
          </p:cNvPr>
          <p:cNvCxnSpPr>
            <a:cxnSpLocks/>
          </p:cNvCxnSpPr>
          <p:nvPr/>
        </p:nvCxnSpPr>
        <p:spPr>
          <a:xfrm rot="5400000">
            <a:off x="1444106" y="1533182"/>
            <a:ext cx="251577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D064E3B3-3617-AB2E-A55E-F684B438115D}"/>
              </a:ext>
            </a:extLst>
          </p:cNvPr>
          <p:cNvCxnSpPr>
            <a:cxnSpLocks/>
            <a:stCxn id="7" idx="3"/>
            <a:endCxn id="16" idx="3"/>
          </p:cNvCxnSpPr>
          <p:nvPr/>
        </p:nvCxnSpPr>
        <p:spPr>
          <a:xfrm flipV="1">
            <a:off x="1794164" y="1801690"/>
            <a:ext cx="4914" cy="1174944"/>
          </a:xfrm>
          <a:prstGeom prst="curvedConnector3">
            <a:avLst>
              <a:gd name="adj1" fmla="val 4752015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5E280347-655D-83CF-633C-B6C004EB1E2F}"/>
              </a:ext>
            </a:extLst>
          </p:cNvPr>
          <p:cNvSpPr/>
          <p:nvPr/>
        </p:nvSpPr>
        <p:spPr>
          <a:xfrm>
            <a:off x="1813531" y="2275909"/>
            <a:ext cx="385687" cy="314141"/>
          </a:xfrm>
          <a:custGeom>
            <a:avLst/>
            <a:gdLst>
              <a:gd name="connsiteX0" fmla="*/ 0 w 385687"/>
              <a:gd name="connsiteY0" fmla="*/ 0 h 314141"/>
              <a:gd name="connsiteX1" fmla="*/ 385687 w 385687"/>
              <a:gd name="connsiteY1" fmla="*/ 0 h 314141"/>
              <a:gd name="connsiteX2" fmla="*/ 385687 w 385687"/>
              <a:gd name="connsiteY2" fmla="*/ 314141 h 314141"/>
              <a:gd name="connsiteX3" fmla="*/ 0 w 385687"/>
              <a:gd name="connsiteY3" fmla="*/ 314141 h 314141"/>
              <a:gd name="connsiteX4" fmla="*/ 0 w 385687"/>
              <a:gd name="connsiteY4" fmla="*/ 0 h 31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687" h="314141" fill="none" extrusionOk="0">
                <a:moveTo>
                  <a:pt x="0" y="0"/>
                </a:moveTo>
                <a:cubicBezTo>
                  <a:pt x="82480" y="6266"/>
                  <a:pt x="244674" y="-18910"/>
                  <a:pt x="385687" y="0"/>
                </a:cubicBezTo>
                <a:cubicBezTo>
                  <a:pt x="384115" y="75228"/>
                  <a:pt x="374739" y="165815"/>
                  <a:pt x="385687" y="314141"/>
                </a:cubicBezTo>
                <a:cubicBezTo>
                  <a:pt x="267179" y="295408"/>
                  <a:pt x="175539" y="329808"/>
                  <a:pt x="0" y="314141"/>
                </a:cubicBezTo>
                <a:cubicBezTo>
                  <a:pt x="2051" y="167755"/>
                  <a:pt x="-15572" y="155194"/>
                  <a:pt x="0" y="0"/>
                </a:cubicBezTo>
                <a:close/>
              </a:path>
              <a:path w="385687" h="314141" stroke="0" extrusionOk="0">
                <a:moveTo>
                  <a:pt x="0" y="0"/>
                </a:moveTo>
                <a:cubicBezTo>
                  <a:pt x="156123" y="10239"/>
                  <a:pt x="259355" y="-17108"/>
                  <a:pt x="385687" y="0"/>
                </a:cubicBezTo>
                <a:cubicBezTo>
                  <a:pt x="391908" y="141173"/>
                  <a:pt x="400845" y="179545"/>
                  <a:pt x="385687" y="314141"/>
                </a:cubicBezTo>
                <a:cubicBezTo>
                  <a:pt x="252665" y="331713"/>
                  <a:pt x="148084" y="300566"/>
                  <a:pt x="0" y="314141"/>
                </a:cubicBezTo>
                <a:cubicBezTo>
                  <a:pt x="1357" y="250159"/>
                  <a:pt x="-3323" y="8411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4c</a:t>
            </a:r>
          </a:p>
        </p:txBody>
      </p:sp>
    </p:spTree>
    <p:extLst>
      <p:ext uri="{BB962C8B-B14F-4D97-AF65-F5344CB8AC3E}">
        <p14:creationId xmlns:p14="http://schemas.microsoft.com/office/powerpoint/2010/main" val="808891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6706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7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465729"/>
            <a:ext cx="389614" cy="2435805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C6A4C-4DF7-DC72-77DD-BAE88F99F43F}"/>
              </a:ext>
            </a:extLst>
          </p:cNvPr>
          <p:cNvGrpSpPr/>
          <p:nvPr/>
        </p:nvGrpSpPr>
        <p:grpSpPr>
          <a:xfrm>
            <a:off x="207605" y="624060"/>
            <a:ext cx="1586559" cy="2512002"/>
            <a:chOff x="207605" y="624060"/>
            <a:chExt cx="1586559" cy="25120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955878-75AC-D9B5-3CD1-1227D5CA758F}"/>
                </a:ext>
              </a:extLst>
            </p:cNvPr>
            <p:cNvSpPr txBox="1"/>
            <p:nvPr/>
          </p:nvSpPr>
          <p:spPr>
            <a:xfrm>
              <a:off x="921625" y="62406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72DB71-68B9-FD4F-41B9-C7606D4DFAD2}"/>
                </a:ext>
              </a:extLst>
            </p:cNvPr>
            <p:cNvSpPr txBox="1"/>
            <p:nvPr/>
          </p:nvSpPr>
          <p:spPr>
            <a:xfrm>
              <a:off x="303381" y="2828285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0xC58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505458-8FB0-05AD-1153-AEB4EDB960A2}"/>
                </a:ext>
              </a:extLst>
            </p:cNvPr>
            <p:cNvSpPr/>
            <p:nvPr/>
          </p:nvSpPr>
          <p:spPr>
            <a:xfrm>
              <a:off x="939870" y="2822746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41ED1-7C70-1FBB-38E9-457173201283}"/>
                </a:ext>
              </a:extLst>
            </p:cNvPr>
            <p:cNvSpPr txBox="1"/>
            <p:nvPr/>
          </p:nvSpPr>
          <p:spPr>
            <a:xfrm>
              <a:off x="843896" y="2530913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F4435-6337-265B-8081-41EB4B77E1EA}"/>
                </a:ext>
              </a:extLst>
            </p:cNvPr>
            <p:cNvSpPr txBox="1"/>
            <p:nvPr/>
          </p:nvSpPr>
          <p:spPr>
            <a:xfrm>
              <a:off x="933806" y="2818952"/>
              <a:ext cx="681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0x98E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4782EE-6B13-CBEC-477E-844FF39BCCC0}"/>
                </a:ext>
              </a:extLst>
            </p:cNvPr>
            <p:cNvSpPr txBox="1"/>
            <p:nvPr/>
          </p:nvSpPr>
          <p:spPr>
            <a:xfrm>
              <a:off x="207605" y="62795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3A4520-B220-5EA1-5DF6-0D91B19C12A8}"/>
              </a:ext>
            </a:extLst>
          </p:cNvPr>
          <p:cNvSpPr txBox="1"/>
          <p:nvPr/>
        </p:nvSpPr>
        <p:spPr>
          <a:xfrm>
            <a:off x="2249346" y="466890"/>
            <a:ext cx="25351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#include&lt;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cstdio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 rtl="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/>
              <a:t>    int *p = </a:t>
            </a:r>
            <a:r>
              <a:rPr lang="en-AU" sz="1400" dirty="0" err="1"/>
              <a:t>get_pointer</a:t>
            </a:r>
            <a:r>
              <a:rPr lang="en-AU" sz="1400" dirty="0"/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other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get_value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("%d\n", *p);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9C7A71-7B14-14E0-27CD-32FAF57259D2}"/>
              </a:ext>
            </a:extLst>
          </p:cNvPr>
          <p:cNvSpPr txBox="1"/>
          <p:nvPr/>
        </p:nvSpPr>
        <p:spPr>
          <a:xfrm>
            <a:off x="4801196" y="457058"/>
            <a:ext cx="24201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*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get_pointer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value = 10;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*result = &amp;value;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return result;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 rtl="0">
              <a:buFont typeface="+mj-lt"/>
              <a:buAutoNum type="arabicPeriod" startAt="8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get_value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result = 20;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return result;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74CB19-45E9-1C0F-CCD7-8BFC4A1285A4}"/>
              </a:ext>
            </a:extLst>
          </p:cNvPr>
          <p:cNvCxnSpPr/>
          <p:nvPr/>
        </p:nvCxnSpPr>
        <p:spPr>
          <a:xfrm>
            <a:off x="325053" y="2004370"/>
            <a:ext cx="1811832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EC4B4C-EFF9-7291-7ADB-5DE4CBF3FC5B}"/>
              </a:ext>
            </a:extLst>
          </p:cNvPr>
          <p:cNvSpPr txBox="1"/>
          <p:nvPr/>
        </p:nvSpPr>
        <p:spPr>
          <a:xfrm>
            <a:off x="308295" y="165334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0x98E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87DFDE-BA66-F9CD-BDE9-2C9AB4B8495D}"/>
              </a:ext>
            </a:extLst>
          </p:cNvPr>
          <p:cNvSpPr/>
          <p:nvPr/>
        </p:nvSpPr>
        <p:spPr>
          <a:xfrm>
            <a:off x="944784" y="1647802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19C59-C674-ACC9-F4C1-151088EBAB61}"/>
              </a:ext>
            </a:extLst>
          </p:cNvPr>
          <p:cNvSpPr txBox="1"/>
          <p:nvPr/>
        </p:nvSpPr>
        <p:spPr>
          <a:xfrm>
            <a:off x="899877" y="164780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0B9B88-0CB2-119E-40D8-76AB8EB00410}"/>
              </a:ext>
            </a:extLst>
          </p:cNvPr>
          <p:cNvSpPr txBox="1"/>
          <p:nvPr/>
        </p:nvSpPr>
        <p:spPr>
          <a:xfrm>
            <a:off x="303381" y="109981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0xD31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64892-1DE3-86AB-D438-11118FEAF86C}"/>
              </a:ext>
            </a:extLst>
          </p:cNvPr>
          <p:cNvSpPr/>
          <p:nvPr/>
        </p:nvSpPr>
        <p:spPr>
          <a:xfrm>
            <a:off x="939870" y="1094275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3B3BE7-6B1B-29CF-C028-E950AFDA6BCD}"/>
              </a:ext>
            </a:extLst>
          </p:cNvPr>
          <p:cNvSpPr txBox="1"/>
          <p:nvPr/>
        </p:nvSpPr>
        <p:spPr>
          <a:xfrm>
            <a:off x="894963" y="109427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0x98E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D064E3B3-3617-AB2E-A55E-F684B438115D}"/>
              </a:ext>
            </a:extLst>
          </p:cNvPr>
          <p:cNvCxnSpPr>
            <a:cxnSpLocks/>
            <a:stCxn id="7" idx="3"/>
            <a:endCxn id="16" idx="3"/>
          </p:cNvCxnSpPr>
          <p:nvPr/>
        </p:nvCxnSpPr>
        <p:spPr>
          <a:xfrm flipV="1">
            <a:off x="1794164" y="1801690"/>
            <a:ext cx="4914" cy="1174944"/>
          </a:xfrm>
          <a:prstGeom prst="curvedConnector3">
            <a:avLst>
              <a:gd name="adj1" fmla="val 4752015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4F78D-CF1F-06B3-7A62-1D0169940D15}"/>
              </a:ext>
            </a:extLst>
          </p:cNvPr>
          <p:cNvSpPr/>
          <p:nvPr/>
        </p:nvSpPr>
        <p:spPr>
          <a:xfrm>
            <a:off x="67265" y="1193128"/>
            <a:ext cx="385687" cy="314141"/>
          </a:xfrm>
          <a:custGeom>
            <a:avLst/>
            <a:gdLst>
              <a:gd name="connsiteX0" fmla="*/ 0 w 385687"/>
              <a:gd name="connsiteY0" fmla="*/ 0 h 314141"/>
              <a:gd name="connsiteX1" fmla="*/ 385687 w 385687"/>
              <a:gd name="connsiteY1" fmla="*/ 0 h 314141"/>
              <a:gd name="connsiteX2" fmla="*/ 385687 w 385687"/>
              <a:gd name="connsiteY2" fmla="*/ 314141 h 314141"/>
              <a:gd name="connsiteX3" fmla="*/ 0 w 385687"/>
              <a:gd name="connsiteY3" fmla="*/ 314141 h 314141"/>
              <a:gd name="connsiteX4" fmla="*/ 0 w 385687"/>
              <a:gd name="connsiteY4" fmla="*/ 0 h 31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687" h="314141" fill="none" extrusionOk="0">
                <a:moveTo>
                  <a:pt x="0" y="0"/>
                </a:moveTo>
                <a:cubicBezTo>
                  <a:pt x="82480" y="6266"/>
                  <a:pt x="244674" y="-18910"/>
                  <a:pt x="385687" y="0"/>
                </a:cubicBezTo>
                <a:cubicBezTo>
                  <a:pt x="384115" y="75228"/>
                  <a:pt x="374739" y="165815"/>
                  <a:pt x="385687" y="314141"/>
                </a:cubicBezTo>
                <a:cubicBezTo>
                  <a:pt x="267179" y="295408"/>
                  <a:pt x="175539" y="329808"/>
                  <a:pt x="0" y="314141"/>
                </a:cubicBezTo>
                <a:cubicBezTo>
                  <a:pt x="2051" y="167755"/>
                  <a:pt x="-15572" y="155194"/>
                  <a:pt x="0" y="0"/>
                </a:cubicBezTo>
                <a:close/>
              </a:path>
              <a:path w="385687" h="314141" stroke="0" extrusionOk="0">
                <a:moveTo>
                  <a:pt x="0" y="0"/>
                </a:moveTo>
                <a:cubicBezTo>
                  <a:pt x="156123" y="10239"/>
                  <a:pt x="259355" y="-17108"/>
                  <a:pt x="385687" y="0"/>
                </a:cubicBezTo>
                <a:cubicBezTo>
                  <a:pt x="391908" y="141173"/>
                  <a:pt x="400845" y="179545"/>
                  <a:pt x="385687" y="314141"/>
                </a:cubicBezTo>
                <a:cubicBezTo>
                  <a:pt x="252665" y="331713"/>
                  <a:pt x="148084" y="300566"/>
                  <a:pt x="0" y="314141"/>
                </a:cubicBezTo>
                <a:cubicBezTo>
                  <a:pt x="1357" y="250159"/>
                  <a:pt x="-3323" y="8411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4d</a:t>
            </a:r>
          </a:p>
        </p:txBody>
      </p:sp>
    </p:spTree>
    <p:extLst>
      <p:ext uri="{BB962C8B-B14F-4D97-AF65-F5344CB8AC3E}">
        <p14:creationId xmlns:p14="http://schemas.microsoft.com/office/powerpoint/2010/main" val="308669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6706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5a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7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5b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684927"/>
            <a:ext cx="389614" cy="216337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C6A4C-4DF7-DC72-77DD-BAE88F99F43F}"/>
              </a:ext>
            </a:extLst>
          </p:cNvPr>
          <p:cNvGrpSpPr/>
          <p:nvPr/>
        </p:nvGrpSpPr>
        <p:grpSpPr>
          <a:xfrm>
            <a:off x="196030" y="624060"/>
            <a:ext cx="1586559" cy="2512002"/>
            <a:chOff x="207605" y="624060"/>
            <a:chExt cx="1586559" cy="25120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955878-75AC-D9B5-3CD1-1227D5CA758F}"/>
                </a:ext>
              </a:extLst>
            </p:cNvPr>
            <p:cNvSpPr txBox="1"/>
            <p:nvPr/>
          </p:nvSpPr>
          <p:spPr>
            <a:xfrm>
              <a:off x="921625" y="62406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72DB71-68B9-FD4F-41B9-C7606D4DFAD2}"/>
                </a:ext>
              </a:extLst>
            </p:cNvPr>
            <p:cNvSpPr txBox="1"/>
            <p:nvPr/>
          </p:nvSpPr>
          <p:spPr>
            <a:xfrm>
              <a:off x="303381" y="2828285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0xC58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505458-8FB0-05AD-1153-AEB4EDB960A2}"/>
                </a:ext>
              </a:extLst>
            </p:cNvPr>
            <p:cNvSpPr/>
            <p:nvPr/>
          </p:nvSpPr>
          <p:spPr>
            <a:xfrm>
              <a:off x="939870" y="2822746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41ED1-7C70-1FBB-38E9-457173201283}"/>
                </a:ext>
              </a:extLst>
            </p:cNvPr>
            <p:cNvSpPr txBox="1"/>
            <p:nvPr/>
          </p:nvSpPr>
          <p:spPr>
            <a:xfrm>
              <a:off x="843896" y="2530913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F4435-6337-265B-8081-41EB4B77E1EA}"/>
                </a:ext>
              </a:extLst>
            </p:cNvPr>
            <p:cNvSpPr txBox="1"/>
            <p:nvPr/>
          </p:nvSpPr>
          <p:spPr>
            <a:xfrm>
              <a:off x="933806" y="2818952"/>
              <a:ext cx="681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0x98E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4782EE-6B13-CBEC-477E-844FF39BCCC0}"/>
                </a:ext>
              </a:extLst>
            </p:cNvPr>
            <p:cNvSpPr txBox="1"/>
            <p:nvPr/>
          </p:nvSpPr>
          <p:spPr>
            <a:xfrm>
              <a:off x="207605" y="62795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3A4520-B220-5EA1-5DF6-0D91B19C12A8}"/>
              </a:ext>
            </a:extLst>
          </p:cNvPr>
          <p:cNvSpPr txBox="1"/>
          <p:nvPr/>
        </p:nvSpPr>
        <p:spPr>
          <a:xfrm>
            <a:off x="2249346" y="466890"/>
            <a:ext cx="25351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#include&lt;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cstdio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 rtl="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get_pointer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/>
              <a:t>    int other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get_value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("%d\n", *p);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9C7A71-7B14-14E0-27CD-32FAF57259D2}"/>
              </a:ext>
            </a:extLst>
          </p:cNvPr>
          <p:cNvSpPr txBox="1"/>
          <p:nvPr/>
        </p:nvSpPr>
        <p:spPr>
          <a:xfrm>
            <a:off x="4801196" y="457058"/>
            <a:ext cx="24201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*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get_pointer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value = 10;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*result = &amp;value;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return result;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 rtl="0">
              <a:buFont typeface="+mj-lt"/>
              <a:buAutoNum type="arabicPeriod" startAt="8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get_value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result = 20;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return result;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74CB19-45E9-1C0F-CCD7-8BFC4A1285A4}"/>
              </a:ext>
            </a:extLst>
          </p:cNvPr>
          <p:cNvCxnSpPr/>
          <p:nvPr/>
        </p:nvCxnSpPr>
        <p:spPr>
          <a:xfrm>
            <a:off x="325053" y="2004370"/>
            <a:ext cx="1811832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EC4B4C-EFF9-7291-7ADB-5DE4CBF3FC5B}"/>
              </a:ext>
            </a:extLst>
          </p:cNvPr>
          <p:cNvSpPr txBox="1"/>
          <p:nvPr/>
        </p:nvSpPr>
        <p:spPr>
          <a:xfrm>
            <a:off x="308295" y="165334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0x98E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87DFDE-BA66-F9CD-BDE9-2C9AB4B8495D}"/>
              </a:ext>
            </a:extLst>
          </p:cNvPr>
          <p:cNvSpPr/>
          <p:nvPr/>
        </p:nvSpPr>
        <p:spPr>
          <a:xfrm>
            <a:off x="944784" y="1647802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19C59-C674-ACC9-F4C1-151088EBAB61}"/>
              </a:ext>
            </a:extLst>
          </p:cNvPr>
          <p:cNvSpPr txBox="1"/>
          <p:nvPr/>
        </p:nvSpPr>
        <p:spPr>
          <a:xfrm>
            <a:off x="899877" y="164780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0B9B88-0CB2-119E-40D8-76AB8EB00410}"/>
              </a:ext>
            </a:extLst>
          </p:cNvPr>
          <p:cNvSpPr txBox="1"/>
          <p:nvPr/>
        </p:nvSpPr>
        <p:spPr>
          <a:xfrm>
            <a:off x="303381" y="109981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0xD31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64892-1DE3-86AB-D438-11118FEAF86C}"/>
              </a:ext>
            </a:extLst>
          </p:cNvPr>
          <p:cNvSpPr/>
          <p:nvPr/>
        </p:nvSpPr>
        <p:spPr>
          <a:xfrm>
            <a:off x="939870" y="1094275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3B3BE7-6B1B-29CF-C028-E950AFDA6BCD}"/>
              </a:ext>
            </a:extLst>
          </p:cNvPr>
          <p:cNvSpPr txBox="1"/>
          <p:nvPr/>
        </p:nvSpPr>
        <p:spPr>
          <a:xfrm>
            <a:off x="894963" y="109427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0x98E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D064E3B3-3617-AB2E-A55E-F684B438115D}"/>
              </a:ext>
            </a:extLst>
          </p:cNvPr>
          <p:cNvCxnSpPr>
            <a:cxnSpLocks/>
            <a:stCxn id="7" idx="3"/>
            <a:endCxn id="16" idx="3"/>
          </p:cNvCxnSpPr>
          <p:nvPr/>
        </p:nvCxnSpPr>
        <p:spPr>
          <a:xfrm flipV="1">
            <a:off x="1782589" y="1801690"/>
            <a:ext cx="16489" cy="1174944"/>
          </a:xfrm>
          <a:prstGeom prst="curvedConnector3">
            <a:avLst>
              <a:gd name="adj1" fmla="val 1486379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B83D2D9-EA2C-70E7-A0E9-C3B9F81195EF}"/>
              </a:ext>
            </a:extLst>
          </p:cNvPr>
          <p:cNvSpPr txBox="1"/>
          <p:nvPr/>
        </p:nvSpPr>
        <p:spPr>
          <a:xfrm>
            <a:off x="305306" y="2263052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0x5F2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37D11E-C4CB-8FD5-4926-081149E7EAAA}"/>
              </a:ext>
            </a:extLst>
          </p:cNvPr>
          <p:cNvSpPr/>
          <p:nvPr/>
        </p:nvSpPr>
        <p:spPr>
          <a:xfrm>
            <a:off x="941795" y="2257513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4A71AC-954F-68F8-1A3A-7431EE451A23}"/>
              </a:ext>
            </a:extLst>
          </p:cNvPr>
          <p:cNvSpPr txBox="1"/>
          <p:nvPr/>
        </p:nvSpPr>
        <p:spPr>
          <a:xfrm>
            <a:off x="845821" y="1965680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7E299DF-3F9F-63CC-DDE0-2D0E2DBABBF8}"/>
              </a:ext>
            </a:extLst>
          </p:cNvPr>
          <p:cNvSpPr/>
          <p:nvPr/>
        </p:nvSpPr>
        <p:spPr>
          <a:xfrm>
            <a:off x="423217" y="2007994"/>
            <a:ext cx="385687" cy="314141"/>
          </a:xfrm>
          <a:custGeom>
            <a:avLst/>
            <a:gdLst>
              <a:gd name="connsiteX0" fmla="*/ 0 w 385687"/>
              <a:gd name="connsiteY0" fmla="*/ 0 h 314141"/>
              <a:gd name="connsiteX1" fmla="*/ 385687 w 385687"/>
              <a:gd name="connsiteY1" fmla="*/ 0 h 314141"/>
              <a:gd name="connsiteX2" fmla="*/ 385687 w 385687"/>
              <a:gd name="connsiteY2" fmla="*/ 314141 h 314141"/>
              <a:gd name="connsiteX3" fmla="*/ 0 w 385687"/>
              <a:gd name="connsiteY3" fmla="*/ 314141 h 314141"/>
              <a:gd name="connsiteX4" fmla="*/ 0 w 385687"/>
              <a:gd name="connsiteY4" fmla="*/ 0 h 31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687" h="314141" fill="none" extrusionOk="0">
                <a:moveTo>
                  <a:pt x="0" y="0"/>
                </a:moveTo>
                <a:cubicBezTo>
                  <a:pt x="82480" y="6266"/>
                  <a:pt x="244674" y="-18910"/>
                  <a:pt x="385687" y="0"/>
                </a:cubicBezTo>
                <a:cubicBezTo>
                  <a:pt x="384115" y="75228"/>
                  <a:pt x="374739" y="165815"/>
                  <a:pt x="385687" y="314141"/>
                </a:cubicBezTo>
                <a:cubicBezTo>
                  <a:pt x="267179" y="295408"/>
                  <a:pt x="175539" y="329808"/>
                  <a:pt x="0" y="314141"/>
                </a:cubicBezTo>
                <a:cubicBezTo>
                  <a:pt x="2051" y="167755"/>
                  <a:pt x="-15572" y="155194"/>
                  <a:pt x="0" y="0"/>
                </a:cubicBezTo>
                <a:close/>
              </a:path>
              <a:path w="385687" h="314141" stroke="0" extrusionOk="0">
                <a:moveTo>
                  <a:pt x="0" y="0"/>
                </a:moveTo>
                <a:cubicBezTo>
                  <a:pt x="156123" y="10239"/>
                  <a:pt x="259355" y="-17108"/>
                  <a:pt x="385687" y="0"/>
                </a:cubicBezTo>
                <a:cubicBezTo>
                  <a:pt x="391908" y="141173"/>
                  <a:pt x="400845" y="179545"/>
                  <a:pt x="385687" y="314141"/>
                </a:cubicBezTo>
                <a:cubicBezTo>
                  <a:pt x="252665" y="331713"/>
                  <a:pt x="148084" y="300566"/>
                  <a:pt x="0" y="314141"/>
                </a:cubicBezTo>
                <a:cubicBezTo>
                  <a:pt x="1357" y="250159"/>
                  <a:pt x="-3323" y="8411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5a</a:t>
            </a:r>
          </a:p>
        </p:txBody>
      </p:sp>
    </p:spTree>
    <p:extLst>
      <p:ext uri="{BB962C8B-B14F-4D97-AF65-F5344CB8AC3E}">
        <p14:creationId xmlns:p14="http://schemas.microsoft.com/office/powerpoint/2010/main" val="193687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30592"/>
            <a:ext cx="7101587" cy="4786579"/>
            <a:chOff x="231271" y="-3073076"/>
            <a:chExt cx="7101587" cy="478657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767060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710089"/>
              <a:ext cx="7081019" cy="2798959"/>
              <a:chOff x="239327" y="257382"/>
              <a:chExt cx="7081020" cy="757564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08417" y="257382"/>
                <a:ext cx="28004" cy="7575645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257382"/>
                <a:ext cx="7081020" cy="7575645"/>
              </a:xfrm>
              <a:custGeom>
                <a:avLst/>
                <a:gdLst>
                  <a:gd name="connsiteX0" fmla="*/ 0 w 7081020"/>
                  <a:gd name="connsiteY0" fmla="*/ 0 h 7575645"/>
                  <a:gd name="connsiteX1" fmla="*/ 572919 w 7081020"/>
                  <a:gd name="connsiteY1" fmla="*/ 0 h 7575645"/>
                  <a:gd name="connsiteX2" fmla="*/ 1004217 w 7081020"/>
                  <a:gd name="connsiteY2" fmla="*/ 0 h 7575645"/>
                  <a:gd name="connsiteX3" fmla="*/ 1789567 w 7081020"/>
                  <a:gd name="connsiteY3" fmla="*/ 0 h 7575645"/>
                  <a:gd name="connsiteX4" fmla="*/ 2362486 w 7081020"/>
                  <a:gd name="connsiteY4" fmla="*/ 0 h 7575645"/>
                  <a:gd name="connsiteX5" fmla="*/ 2935405 w 7081020"/>
                  <a:gd name="connsiteY5" fmla="*/ 0 h 7575645"/>
                  <a:gd name="connsiteX6" fmla="*/ 3720754 w 7081020"/>
                  <a:gd name="connsiteY6" fmla="*/ 0 h 7575645"/>
                  <a:gd name="connsiteX7" fmla="*/ 4222863 w 7081020"/>
                  <a:gd name="connsiteY7" fmla="*/ 0 h 7575645"/>
                  <a:gd name="connsiteX8" fmla="*/ 5008212 w 7081020"/>
                  <a:gd name="connsiteY8" fmla="*/ 0 h 7575645"/>
                  <a:gd name="connsiteX9" fmla="*/ 5793562 w 7081020"/>
                  <a:gd name="connsiteY9" fmla="*/ 0 h 7575645"/>
                  <a:gd name="connsiteX10" fmla="*/ 6437291 w 7081020"/>
                  <a:gd name="connsiteY10" fmla="*/ 0 h 7575645"/>
                  <a:gd name="connsiteX11" fmla="*/ 7081020 w 7081020"/>
                  <a:gd name="connsiteY11" fmla="*/ 0 h 7575645"/>
                  <a:gd name="connsiteX12" fmla="*/ 7081020 w 7081020"/>
                  <a:gd name="connsiteY12" fmla="*/ 612939 h 7575645"/>
                  <a:gd name="connsiteX13" fmla="*/ 7081020 w 7081020"/>
                  <a:gd name="connsiteY13" fmla="*/ 1074364 h 7575645"/>
                  <a:gd name="connsiteX14" fmla="*/ 7081020 w 7081020"/>
                  <a:gd name="connsiteY14" fmla="*/ 1763059 h 7575645"/>
                  <a:gd name="connsiteX15" fmla="*/ 7081020 w 7081020"/>
                  <a:gd name="connsiteY15" fmla="*/ 2451754 h 7575645"/>
                  <a:gd name="connsiteX16" fmla="*/ 7081020 w 7081020"/>
                  <a:gd name="connsiteY16" fmla="*/ 3140449 h 7575645"/>
                  <a:gd name="connsiteX17" fmla="*/ 7081020 w 7081020"/>
                  <a:gd name="connsiteY17" fmla="*/ 3904901 h 7575645"/>
                  <a:gd name="connsiteX18" fmla="*/ 7081020 w 7081020"/>
                  <a:gd name="connsiteY18" fmla="*/ 4669352 h 7575645"/>
                  <a:gd name="connsiteX19" fmla="*/ 7081020 w 7081020"/>
                  <a:gd name="connsiteY19" fmla="*/ 5433804 h 7575645"/>
                  <a:gd name="connsiteX20" fmla="*/ 7081020 w 7081020"/>
                  <a:gd name="connsiteY20" fmla="*/ 5895229 h 7575645"/>
                  <a:gd name="connsiteX21" fmla="*/ 7081020 w 7081020"/>
                  <a:gd name="connsiteY21" fmla="*/ 6432411 h 7575645"/>
                  <a:gd name="connsiteX22" fmla="*/ 7081020 w 7081020"/>
                  <a:gd name="connsiteY22" fmla="*/ 7575645 h 7575645"/>
                  <a:gd name="connsiteX23" fmla="*/ 6508101 w 7081020"/>
                  <a:gd name="connsiteY23" fmla="*/ 7575645 h 7575645"/>
                  <a:gd name="connsiteX24" fmla="*/ 5864372 w 7081020"/>
                  <a:gd name="connsiteY24" fmla="*/ 7575645 h 7575645"/>
                  <a:gd name="connsiteX25" fmla="*/ 5433074 w 7081020"/>
                  <a:gd name="connsiteY25" fmla="*/ 7575645 h 7575645"/>
                  <a:gd name="connsiteX26" fmla="*/ 5001775 w 7081020"/>
                  <a:gd name="connsiteY26" fmla="*/ 7575645 h 7575645"/>
                  <a:gd name="connsiteX27" fmla="*/ 4358046 w 7081020"/>
                  <a:gd name="connsiteY27" fmla="*/ 7575645 h 7575645"/>
                  <a:gd name="connsiteX28" fmla="*/ 3855937 w 7081020"/>
                  <a:gd name="connsiteY28" fmla="*/ 7575645 h 7575645"/>
                  <a:gd name="connsiteX29" fmla="*/ 3141398 w 7081020"/>
                  <a:gd name="connsiteY29" fmla="*/ 7575645 h 7575645"/>
                  <a:gd name="connsiteX30" fmla="*/ 2639289 w 7081020"/>
                  <a:gd name="connsiteY30" fmla="*/ 7575645 h 7575645"/>
                  <a:gd name="connsiteX31" fmla="*/ 1924750 w 7081020"/>
                  <a:gd name="connsiteY31" fmla="*/ 7575645 h 7575645"/>
                  <a:gd name="connsiteX32" fmla="*/ 1493451 w 7081020"/>
                  <a:gd name="connsiteY32" fmla="*/ 7575645 h 7575645"/>
                  <a:gd name="connsiteX33" fmla="*/ 778912 w 7081020"/>
                  <a:gd name="connsiteY33" fmla="*/ 7575645 h 7575645"/>
                  <a:gd name="connsiteX34" fmla="*/ 0 w 7081020"/>
                  <a:gd name="connsiteY34" fmla="*/ 7575645 h 7575645"/>
                  <a:gd name="connsiteX35" fmla="*/ 0 w 7081020"/>
                  <a:gd name="connsiteY35" fmla="*/ 7114219 h 7575645"/>
                  <a:gd name="connsiteX36" fmla="*/ 0 w 7081020"/>
                  <a:gd name="connsiteY36" fmla="*/ 6501281 h 7575645"/>
                  <a:gd name="connsiteX37" fmla="*/ 0 w 7081020"/>
                  <a:gd name="connsiteY37" fmla="*/ 5661073 h 7575645"/>
                  <a:gd name="connsiteX38" fmla="*/ 0 w 7081020"/>
                  <a:gd name="connsiteY38" fmla="*/ 5123891 h 7575645"/>
                  <a:gd name="connsiteX39" fmla="*/ 0 w 7081020"/>
                  <a:gd name="connsiteY39" fmla="*/ 4662465 h 7575645"/>
                  <a:gd name="connsiteX40" fmla="*/ 0 w 7081020"/>
                  <a:gd name="connsiteY40" fmla="*/ 4201039 h 7575645"/>
                  <a:gd name="connsiteX41" fmla="*/ 0 w 7081020"/>
                  <a:gd name="connsiteY41" fmla="*/ 3436588 h 7575645"/>
                  <a:gd name="connsiteX42" fmla="*/ 0 w 7081020"/>
                  <a:gd name="connsiteY42" fmla="*/ 2975162 h 7575645"/>
                  <a:gd name="connsiteX43" fmla="*/ 0 w 7081020"/>
                  <a:gd name="connsiteY43" fmla="*/ 2286467 h 7575645"/>
                  <a:gd name="connsiteX44" fmla="*/ 0 w 7081020"/>
                  <a:gd name="connsiteY44" fmla="*/ 1749285 h 7575645"/>
                  <a:gd name="connsiteX45" fmla="*/ 0 w 7081020"/>
                  <a:gd name="connsiteY45" fmla="*/ 1060590 h 7575645"/>
                  <a:gd name="connsiteX46" fmla="*/ 0 w 7081020"/>
                  <a:gd name="connsiteY46" fmla="*/ 0 h 7575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57564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9417" y="184368"/>
                      <a:pt x="7096678" y="373874"/>
                      <a:pt x="7081020" y="612939"/>
                    </a:cubicBezTo>
                    <a:cubicBezTo>
                      <a:pt x="7065362" y="852004"/>
                      <a:pt x="7102064" y="892791"/>
                      <a:pt x="7081020" y="1074364"/>
                    </a:cubicBezTo>
                    <a:cubicBezTo>
                      <a:pt x="7059976" y="1255937"/>
                      <a:pt x="7062752" y="1490254"/>
                      <a:pt x="7081020" y="1763059"/>
                    </a:cubicBezTo>
                    <a:cubicBezTo>
                      <a:pt x="7099288" y="2035864"/>
                      <a:pt x="7081293" y="2145271"/>
                      <a:pt x="7081020" y="2451754"/>
                    </a:cubicBezTo>
                    <a:cubicBezTo>
                      <a:pt x="7080747" y="2758238"/>
                      <a:pt x="7058623" y="2830290"/>
                      <a:pt x="7081020" y="3140449"/>
                    </a:cubicBezTo>
                    <a:cubicBezTo>
                      <a:pt x="7103417" y="3450608"/>
                      <a:pt x="7052547" y="3524664"/>
                      <a:pt x="7081020" y="3904901"/>
                    </a:cubicBezTo>
                    <a:cubicBezTo>
                      <a:pt x="7109493" y="4285138"/>
                      <a:pt x="7110654" y="4312070"/>
                      <a:pt x="7081020" y="4669352"/>
                    </a:cubicBezTo>
                    <a:cubicBezTo>
                      <a:pt x="7051386" y="5026634"/>
                      <a:pt x="7112948" y="5124932"/>
                      <a:pt x="7081020" y="5433804"/>
                    </a:cubicBezTo>
                    <a:cubicBezTo>
                      <a:pt x="7049092" y="5742676"/>
                      <a:pt x="7095698" y="5713497"/>
                      <a:pt x="7081020" y="5895229"/>
                    </a:cubicBezTo>
                    <a:cubicBezTo>
                      <a:pt x="7066342" y="6076961"/>
                      <a:pt x="7079631" y="6193665"/>
                      <a:pt x="7081020" y="6432411"/>
                    </a:cubicBezTo>
                    <a:cubicBezTo>
                      <a:pt x="7082409" y="6671157"/>
                      <a:pt x="7044852" y="7023802"/>
                      <a:pt x="7081020" y="7575645"/>
                    </a:cubicBezTo>
                    <a:cubicBezTo>
                      <a:pt x="6954770" y="7569373"/>
                      <a:pt x="6779392" y="7557580"/>
                      <a:pt x="6508101" y="7575645"/>
                    </a:cubicBezTo>
                    <a:cubicBezTo>
                      <a:pt x="6236810" y="7593710"/>
                      <a:pt x="6026138" y="7592287"/>
                      <a:pt x="5864372" y="7575645"/>
                    </a:cubicBezTo>
                    <a:cubicBezTo>
                      <a:pt x="5702606" y="7559003"/>
                      <a:pt x="5551602" y="7596243"/>
                      <a:pt x="5433074" y="7575645"/>
                    </a:cubicBezTo>
                    <a:cubicBezTo>
                      <a:pt x="5314546" y="7555047"/>
                      <a:pt x="5146991" y="7576746"/>
                      <a:pt x="5001775" y="7575645"/>
                    </a:cubicBezTo>
                    <a:cubicBezTo>
                      <a:pt x="4856559" y="7574544"/>
                      <a:pt x="4630755" y="7573329"/>
                      <a:pt x="4358046" y="7575645"/>
                    </a:cubicBezTo>
                    <a:cubicBezTo>
                      <a:pt x="4085337" y="7577961"/>
                      <a:pt x="3967138" y="7589413"/>
                      <a:pt x="3855937" y="7575645"/>
                    </a:cubicBezTo>
                    <a:cubicBezTo>
                      <a:pt x="3744736" y="7561877"/>
                      <a:pt x="3452305" y="7579803"/>
                      <a:pt x="3141398" y="7575645"/>
                    </a:cubicBezTo>
                    <a:cubicBezTo>
                      <a:pt x="2830491" y="7571487"/>
                      <a:pt x="2779193" y="7570459"/>
                      <a:pt x="2639289" y="7575645"/>
                    </a:cubicBezTo>
                    <a:cubicBezTo>
                      <a:pt x="2499385" y="7580831"/>
                      <a:pt x="2173760" y="7540817"/>
                      <a:pt x="1924750" y="7575645"/>
                    </a:cubicBezTo>
                    <a:cubicBezTo>
                      <a:pt x="1675740" y="7610473"/>
                      <a:pt x="1667255" y="7580555"/>
                      <a:pt x="1493451" y="7575645"/>
                    </a:cubicBezTo>
                    <a:cubicBezTo>
                      <a:pt x="1319647" y="7570735"/>
                      <a:pt x="928836" y="7610082"/>
                      <a:pt x="778912" y="7575645"/>
                    </a:cubicBezTo>
                    <a:cubicBezTo>
                      <a:pt x="628988" y="7541208"/>
                      <a:pt x="182251" y="7573999"/>
                      <a:pt x="0" y="7575645"/>
                    </a:cubicBezTo>
                    <a:cubicBezTo>
                      <a:pt x="15150" y="7404508"/>
                      <a:pt x="16519" y="7234218"/>
                      <a:pt x="0" y="7114219"/>
                    </a:cubicBezTo>
                    <a:cubicBezTo>
                      <a:pt x="-16519" y="6994220"/>
                      <a:pt x="3143" y="6651195"/>
                      <a:pt x="0" y="6501281"/>
                    </a:cubicBezTo>
                    <a:cubicBezTo>
                      <a:pt x="-3143" y="6351367"/>
                      <a:pt x="-1130" y="5936226"/>
                      <a:pt x="0" y="5661073"/>
                    </a:cubicBezTo>
                    <a:cubicBezTo>
                      <a:pt x="1130" y="5385920"/>
                      <a:pt x="24834" y="5275609"/>
                      <a:pt x="0" y="5123891"/>
                    </a:cubicBezTo>
                    <a:cubicBezTo>
                      <a:pt x="-24834" y="4972173"/>
                      <a:pt x="10680" y="4837647"/>
                      <a:pt x="0" y="4662465"/>
                    </a:cubicBezTo>
                    <a:cubicBezTo>
                      <a:pt x="-10680" y="4487283"/>
                      <a:pt x="8768" y="4387963"/>
                      <a:pt x="0" y="4201039"/>
                    </a:cubicBezTo>
                    <a:cubicBezTo>
                      <a:pt x="-8768" y="4014115"/>
                      <a:pt x="-35882" y="3810863"/>
                      <a:pt x="0" y="3436588"/>
                    </a:cubicBezTo>
                    <a:cubicBezTo>
                      <a:pt x="35882" y="3062313"/>
                      <a:pt x="-14742" y="3160854"/>
                      <a:pt x="0" y="2975162"/>
                    </a:cubicBezTo>
                    <a:cubicBezTo>
                      <a:pt x="14742" y="2789470"/>
                      <a:pt x="-14294" y="2476161"/>
                      <a:pt x="0" y="2286467"/>
                    </a:cubicBezTo>
                    <a:cubicBezTo>
                      <a:pt x="14294" y="2096773"/>
                      <a:pt x="-10436" y="1867438"/>
                      <a:pt x="0" y="1749285"/>
                    </a:cubicBezTo>
                    <a:cubicBezTo>
                      <a:pt x="10436" y="1631132"/>
                      <a:pt x="4070" y="1352035"/>
                      <a:pt x="0" y="1060590"/>
                    </a:cubicBezTo>
                    <a:cubicBezTo>
                      <a:pt x="-4070" y="769145"/>
                      <a:pt x="-22406" y="255159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5b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77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3073076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899537" y="1684927"/>
            <a:ext cx="389614" cy="2163373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7C6A4C-4DF7-DC72-77DD-BAE88F99F43F}"/>
              </a:ext>
            </a:extLst>
          </p:cNvPr>
          <p:cNvGrpSpPr/>
          <p:nvPr/>
        </p:nvGrpSpPr>
        <p:grpSpPr>
          <a:xfrm>
            <a:off x="196030" y="624060"/>
            <a:ext cx="1586559" cy="2512002"/>
            <a:chOff x="207605" y="624060"/>
            <a:chExt cx="1586559" cy="251200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F955878-75AC-D9B5-3CD1-1227D5CA758F}"/>
                </a:ext>
              </a:extLst>
            </p:cNvPr>
            <p:cNvSpPr txBox="1"/>
            <p:nvPr/>
          </p:nvSpPr>
          <p:spPr>
            <a:xfrm>
              <a:off x="921625" y="624060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VARIABLE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72DB71-68B9-FD4F-41B9-C7606D4DFAD2}"/>
                </a:ext>
              </a:extLst>
            </p:cNvPr>
            <p:cNvSpPr txBox="1"/>
            <p:nvPr/>
          </p:nvSpPr>
          <p:spPr>
            <a:xfrm>
              <a:off x="303381" y="2828285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0xC58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505458-8FB0-05AD-1153-AEB4EDB960A2}"/>
                </a:ext>
              </a:extLst>
            </p:cNvPr>
            <p:cNvSpPr/>
            <p:nvPr/>
          </p:nvSpPr>
          <p:spPr>
            <a:xfrm>
              <a:off x="939870" y="2822746"/>
              <a:ext cx="854294" cy="307776"/>
            </a:xfrm>
            <a:custGeom>
              <a:avLst/>
              <a:gdLst>
                <a:gd name="connsiteX0" fmla="*/ 0 w 854294"/>
                <a:gd name="connsiteY0" fmla="*/ 0 h 307776"/>
                <a:gd name="connsiteX1" fmla="*/ 418604 w 854294"/>
                <a:gd name="connsiteY1" fmla="*/ 0 h 307776"/>
                <a:gd name="connsiteX2" fmla="*/ 854294 w 854294"/>
                <a:gd name="connsiteY2" fmla="*/ 0 h 307776"/>
                <a:gd name="connsiteX3" fmla="*/ 854294 w 854294"/>
                <a:gd name="connsiteY3" fmla="*/ 307776 h 307776"/>
                <a:gd name="connsiteX4" fmla="*/ 427147 w 854294"/>
                <a:gd name="connsiteY4" fmla="*/ 307776 h 307776"/>
                <a:gd name="connsiteX5" fmla="*/ 0 w 854294"/>
                <a:gd name="connsiteY5" fmla="*/ 307776 h 307776"/>
                <a:gd name="connsiteX6" fmla="*/ 0 w 854294"/>
                <a:gd name="connsiteY6" fmla="*/ 0 h 30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294" h="307776" extrusionOk="0">
                  <a:moveTo>
                    <a:pt x="0" y="0"/>
                  </a:moveTo>
                  <a:cubicBezTo>
                    <a:pt x="173209" y="4046"/>
                    <a:pt x="303085" y="10214"/>
                    <a:pt x="418604" y="0"/>
                  </a:cubicBezTo>
                  <a:cubicBezTo>
                    <a:pt x="534123" y="-10214"/>
                    <a:pt x="722488" y="-9036"/>
                    <a:pt x="854294" y="0"/>
                  </a:cubicBezTo>
                  <a:cubicBezTo>
                    <a:pt x="863207" y="67219"/>
                    <a:pt x="869389" y="222409"/>
                    <a:pt x="854294" y="307776"/>
                  </a:cubicBezTo>
                  <a:cubicBezTo>
                    <a:pt x="762963" y="302805"/>
                    <a:pt x="592541" y="323159"/>
                    <a:pt x="427147" y="307776"/>
                  </a:cubicBezTo>
                  <a:cubicBezTo>
                    <a:pt x="261753" y="292393"/>
                    <a:pt x="133192" y="320591"/>
                    <a:pt x="0" y="307776"/>
                  </a:cubicBezTo>
                  <a:cubicBezTo>
                    <a:pt x="-11315" y="167405"/>
                    <a:pt x="-8831" y="14897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bg1">
                  <a:lumMod val="6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41ED1-7C70-1FBB-38E9-457173201283}"/>
                </a:ext>
              </a:extLst>
            </p:cNvPr>
            <p:cNvSpPr txBox="1"/>
            <p:nvPr/>
          </p:nvSpPr>
          <p:spPr>
            <a:xfrm>
              <a:off x="843896" y="2530913"/>
              <a:ext cx="643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p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AF4435-6337-265B-8081-41EB4B77E1EA}"/>
                </a:ext>
              </a:extLst>
            </p:cNvPr>
            <p:cNvSpPr txBox="1"/>
            <p:nvPr/>
          </p:nvSpPr>
          <p:spPr>
            <a:xfrm>
              <a:off x="933806" y="2818952"/>
              <a:ext cx="6813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0x98E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4782EE-6B13-CBEC-477E-844FF39BCCC0}"/>
                </a:ext>
              </a:extLst>
            </p:cNvPr>
            <p:cNvSpPr txBox="1"/>
            <p:nvPr/>
          </p:nvSpPr>
          <p:spPr>
            <a:xfrm>
              <a:off x="207605" y="627951"/>
              <a:ext cx="817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ADDRESS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C3A4520-B220-5EA1-5DF6-0D91B19C12A8}"/>
              </a:ext>
            </a:extLst>
          </p:cNvPr>
          <p:cNvSpPr txBox="1"/>
          <p:nvPr/>
        </p:nvSpPr>
        <p:spPr>
          <a:xfrm>
            <a:off x="2249346" y="466890"/>
            <a:ext cx="25351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#include&lt;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cstdio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&gt;</a:t>
            </a:r>
          </a:p>
          <a:p>
            <a:pPr marL="228600" indent="-228600" rtl="0">
              <a:buFont typeface="+mj-lt"/>
              <a:buAutoNum type="arabicPeriod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main()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*p =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get_pointer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int other = </a:t>
            </a:r>
            <a:r>
              <a:rPr lang="en-AU" sz="1400" dirty="0" err="1"/>
              <a:t>get_value</a:t>
            </a:r>
            <a:r>
              <a:rPr lang="en-AU" sz="1400" dirty="0"/>
              <a:t>();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printf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("%d\n", *p);</a:t>
            </a:r>
          </a:p>
          <a:p>
            <a:pPr marL="228600" indent="-228600" rtl="0">
              <a:buFont typeface="+mj-lt"/>
              <a:buAutoNum type="arabicPeriod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9C7A71-7B14-14E0-27CD-32FAF57259D2}"/>
              </a:ext>
            </a:extLst>
          </p:cNvPr>
          <p:cNvSpPr txBox="1"/>
          <p:nvPr/>
        </p:nvSpPr>
        <p:spPr>
          <a:xfrm>
            <a:off x="4801196" y="457058"/>
            <a:ext cx="24201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*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get_pointer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value = 10;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*result = &amp;value;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return result;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marL="342900" indent="-342900" rtl="0">
              <a:buFont typeface="+mj-lt"/>
              <a:buAutoNum type="arabicPeriod" startAt="8"/>
            </a:pPr>
            <a:endParaRPr lang="en-AU" sz="140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int </a:t>
            </a:r>
            <a:r>
              <a:rPr lang="en-AU" sz="1400" dirty="0" err="1">
                <a:solidFill>
                  <a:schemeClr val="bg1">
                    <a:lumMod val="65000"/>
                  </a:schemeClr>
                </a:solidFill>
              </a:rPr>
              <a:t>get_value</a:t>
            </a: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{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int result = 20;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  return result;</a:t>
            </a:r>
          </a:p>
          <a:p>
            <a:pPr marL="342900" indent="-342900" rtl="0">
              <a:buFont typeface="+mj-lt"/>
              <a:buAutoNum type="arabicPeriod" startAt="8"/>
            </a:pPr>
            <a:r>
              <a:rPr lang="en-AU" sz="1400" dirty="0">
                <a:solidFill>
                  <a:schemeClr val="bg1">
                    <a:lumMod val="65000"/>
                  </a:schemeClr>
                </a:solidFill>
              </a:rPr>
              <a:t>}</a:t>
            </a:r>
            <a:endParaRPr lang="en-AU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74CB19-45E9-1C0F-CCD7-8BFC4A1285A4}"/>
              </a:ext>
            </a:extLst>
          </p:cNvPr>
          <p:cNvCxnSpPr/>
          <p:nvPr/>
        </p:nvCxnSpPr>
        <p:spPr>
          <a:xfrm>
            <a:off x="325053" y="2004370"/>
            <a:ext cx="1811832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EC4B4C-EFF9-7291-7ADB-5DE4CBF3FC5B}"/>
              </a:ext>
            </a:extLst>
          </p:cNvPr>
          <p:cNvSpPr txBox="1"/>
          <p:nvPr/>
        </p:nvSpPr>
        <p:spPr>
          <a:xfrm>
            <a:off x="308295" y="165334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0x98E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87DFDE-BA66-F9CD-BDE9-2C9AB4B8495D}"/>
              </a:ext>
            </a:extLst>
          </p:cNvPr>
          <p:cNvSpPr/>
          <p:nvPr/>
        </p:nvSpPr>
        <p:spPr>
          <a:xfrm>
            <a:off x="944784" y="1647802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19C59-C674-ACC9-F4C1-151088EBAB61}"/>
              </a:ext>
            </a:extLst>
          </p:cNvPr>
          <p:cNvSpPr txBox="1"/>
          <p:nvPr/>
        </p:nvSpPr>
        <p:spPr>
          <a:xfrm>
            <a:off x="899877" y="1647801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0B9B88-0CB2-119E-40D8-76AB8EB00410}"/>
              </a:ext>
            </a:extLst>
          </p:cNvPr>
          <p:cNvSpPr txBox="1"/>
          <p:nvPr/>
        </p:nvSpPr>
        <p:spPr>
          <a:xfrm>
            <a:off x="303381" y="109981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0xD31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264892-1DE3-86AB-D438-11118FEAF86C}"/>
              </a:ext>
            </a:extLst>
          </p:cNvPr>
          <p:cNvSpPr/>
          <p:nvPr/>
        </p:nvSpPr>
        <p:spPr>
          <a:xfrm>
            <a:off x="939870" y="1094275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3B3BE7-6B1B-29CF-C028-E950AFDA6BCD}"/>
              </a:ext>
            </a:extLst>
          </p:cNvPr>
          <p:cNvSpPr txBox="1"/>
          <p:nvPr/>
        </p:nvSpPr>
        <p:spPr>
          <a:xfrm>
            <a:off x="894963" y="1094274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0x98E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D064E3B3-3617-AB2E-A55E-F684B438115D}"/>
              </a:ext>
            </a:extLst>
          </p:cNvPr>
          <p:cNvCxnSpPr>
            <a:cxnSpLocks/>
            <a:stCxn id="7" idx="3"/>
            <a:endCxn id="16" idx="3"/>
          </p:cNvCxnSpPr>
          <p:nvPr/>
        </p:nvCxnSpPr>
        <p:spPr>
          <a:xfrm flipV="1">
            <a:off x="1782589" y="1801690"/>
            <a:ext cx="16489" cy="1174944"/>
          </a:xfrm>
          <a:prstGeom prst="curvedConnector3">
            <a:avLst>
              <a:gd name="adj1" fmla="val 1486379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B83D2D9-EA2C-70E7-A0E9-C3B9F81195EF}"/>
              </a:ext>
            </a:extLst>
          </p:cNvPr>
          <p:cNvSpPr txBox="1"/>
          <p:nvPr/>
        </p:nvSpPr>
        <p:spPr>
          <a:xfrm>
            <a:off x="305306" y="2263052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0x5F2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37D11E-C4CB-8FD5-4926-081149E7EAAA}"/>
              </a:ext>
            </a:extLst>
          </p:cNvPr>
          <p:cNvSpPr/>
          <p:nvPr/>
        </p:nvSpPr>
        <p:spPr>
          <a:xfrm>
            <a:off x="941795" y="2257513"/>
            <a:ext cx="854294" cy="307776"/>
          </a:xfrm>
          <a:custGeom>
            <a:avLst/>
            <a:gdLst>
              <a:gd name="connsiteX0" fmla="*/ 0 w 854294"/>
              <a:gd name="connsiteY0" fmla="*/ 0 h 307776"/>
              <a:gd name="connsiteX1" fmla="*/ 418604 w 854294"/>
              <a:gd name="connsiteY1" fmla="*/ 0 h 307776"/>
              <a:gd name="connsiteX2" fmla="*/ 854294 w 854294"/>
              <a:gd name="connsiteY2" fmla="*/ 0 h 307776"/>
              <a:gd name="connsiteX3" fmla="*/ 854294 w 854294"/>
              <a:gd name="connsiteY3" fmla="*/ 307776 h 307776"/>
              <a:gd name="connsiteX4" fmla="*/ 427147 w 854294"/>
              <a:gd name="connsiteY4" fmla="*/ 307776 h 307776"/>
              <a:gd name="connsiteX5" fmla="*/ 0 w 854294"/>
              <a:gd name="connsiteY5" fmla="*/ 307776 h 307776"/>
              <a:gd name="connsiteX6" fmla="*/ 0 w 854294"/>
              <a:gd name="connsiteY6" fmla="*/ 0 h 307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94" h="307776" extrusionOk="0">
                <a:moveTo>
                  <a:pt x="0" y="0"/>
                </a:moveTo>
                <a:cubicBezTo>
                  <a:pt x="173209" y="4046"/>
                  <a:pt x="303085" y="10214"/>
                  <a:pt x="418604" y="0"/>
                </a:cubicBezTo>
                <a:cubicBezTo>
                  <a:pt x="534123" y="-10214"/>
                  <a:pt x="722488" y="-9036"/>
                  <a:pt x="854294" y="0"/>
                </a:cubicBezTo>
                <a:cubicBezTo>
                  <a:pt x="863207" y="67219"/>
                  <a:pt x="869389" y="222409"/>
                  <a:pt x="854294" y="307776"/>
                </a:cubicBezTo>
                <a:cubicBezTo>
                  <a:pt x="762963" y="302805"/>
                  <a:pt x="592541" y="323159"/>
                  <a:pt x="427147" y="307776"/>
                </a:cubicBezTo>
                <a:cubicBezTo>
                  <a:pt x="261753" y="292393"/>
                  <a:pt x="133192" y="320591"/>
                  <a:pt x="0" y="307776"/>
                </a:cubicBezTo>
                <a:cubicBezTo>
                  <a:pt x="-11315" y="167405"/>
                  <a:pt x="-8831" y="148978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4A71AC-954F-68F8-1A3A-7431EE451A23}"/>
              </a:ext>
            </a:extLst>
          </p:cNvPr>
          <p:cNvSpPr txBox="1"/>
          <p:nvPr/>
        </p:nvSpPr>
        <p:spPr>
          <a:xfrm>
            <a:off x="845821" y="1965680"/>
            <a:ext cx="643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other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7E299DF-3F9F-63CC-DDE0-2D0E2DBABBF8}"/>
              </a:ext>
            </a:extLst>
          </p:cNvPr>
          <p:cNvSpPr/>
          <p:nvPr/>
        </p:nvSpPr>
        <p:spPr>
          <a:xfrm>
            <a:off x="3694778" y="1280330"/>
            <a:ext cx="385687" cy="314141"/>
          </a:xfrm>
          <a:custGeom>
            <a:avLst/>
            <a:gdLst>
              <a:gd name="connsiteX0" fmla="*/ 0 w 385687"/>
              <a:gd name="connsiteY0" fmla="*/ 0 h 314141"/>
              <a:gd name="connsiteX1" fmla="*/ 385687 w 385687"/>
              <a:gd name="connsiteY1" fmla="*/ 0 h 314141"/>
              <a:gd name="connsiteX2" fmla="*/ 385687 w 385687"/>
              <a:gd name="connsiteY2" fmla="*/ 314141 h 314141"/>
              <a:gd name="connsiteX3" fmla="*/ 0 w 385687"/>
              <a:gd name="connsiteY3" fmla="*/ 314141 h 314141"/>
              <a:gd name="connsiteX4" fmla="*/ 0 w 385687"/>
              <a:gd name="connsiteY4" fmla="*/ 0 h 314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687" h="314141" fill="none" extrusionOk="0">
                <a:moveTo>
                  <a:pt x="0" y="0"/>
                </a:moveTo>
                <a:cubicBezTo>
                  <a:pt x="82480" y="6266"/>
                  <a:pt x="244674" y="-18910"/>
                  <a:pt x="385687" y="0"/>
                </a:cubicBezTo>
                <a:cubicBezTo>
                  <a:pt x="384115" y="75228"/>
                  <a:pt x="374739" y="165815"/>
                  <a:pt x="385687" y="314141"/>
                </a:cubicBezTo>
                <a:cubicBezTo>
                  <a:pt x="267179" y="295408"/>
                  <a:pt x="175539" y="329808"/>
                  <a:pt x="0" y="314141"/>
                </a:cubicBezTo>
                <a:cubicBezTo>
                  <a:pt x="2051" y="167755"/>
                  <a:pt x="-15572" y="155194"/>
                  <a:pt x="0" y="0"/>
                </a:cubicBezTo>
                <a:close/>
              </a:path>
              <a:path w="385687" h="314141" stroke="0" extrusionOk="0">
                <a:moveTo>
                  <a:pt x="0" y="0"/>
                </a:moveTo>
                <a:cubicBezTo>
                  <a:pt x="156123" y="10239"/>
                  <a:pt x="259355" y="-17108"/>
                  <a:pt x="385687" y="0"/>
                </a:cubicBezTo>
                <a:cubicBezTo>
                  <a:pt x="391908" y="141173"/>
                  <a:pt x="400845" y="179545"/>
                  <a:pt x="385687" y="314141"/>
                </a:cubicBezTo>
                <a:cubicBezTo>
                  <a:pt x="252665" y="331713"/>
                  <a:pt x="148084" y="300566"/>
                  <a:pt x="0" y="314141"/>
                </a:cubicBezTo>
                <a:cubicBezTo>
                  <a:pt x="1357" y="250159"/>
                  <a:pt x="-3323" y="84111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5b</a:t>
            </a:r>
          </a:p>
        </p:txBody>
      </p:sp>
    </p:spTree>
    <p:extLst>
      <p:ext uri="{BB962C8B-B14F-4D97-AF65-F5344CB8AC3E}">
        <p14:creationId xmlns:p14="http://schemas.microsoft.com/office/powerpoint/2010/main" val="319130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36954</TotalTime>
  <Words>1401</Words>
  <Application>Microsoft Macintosh PowerPoint</Application>
  <PresentationFormat>Custom</PresentationFormat>
  <Paragraphs>544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217</cp:revision>
  <dcterms:created xsi:type="dcterms:W3CDTF">2023-09-06T05:00:29Z</dcterms:created>
  <dcterms:modified xsi:type="dcterms:W3CDTF">2023-12-06T05:56:36Z</dcterms:modified>
  <cp:category/>
</cp:coreProperties>
</file>