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307" r:id="rId2"/>
    <p:sldId id="288" r:id="rId3"/>
    <p:sldId id="303" r:id="rId4"/>
    <p:sldId id="304" r:id="rId5"/>
    <p:sldId id="305" r:id="rId6"/>
    <p:sldId id="306" r:id="rId7"/>
    <p:sldId id="308" r:id="rId8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7050"/>
    <a:srgbClr val="FF7500"/>
    <a:srgbClr val="BA38EF"/>
    <a:srgbClr val="A676FF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7"/>
    <p:restoredTop sz="94689"/>
  </p:normalViewPr>
  <p:slideViewPr>
    <p:cSldViewPr snapToGrid="0">
      <p:cViewPr varScale="1">
        <p:scale>
          <a:sx n="130" d="100"/>
          <a:sy n="130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1757E52-041C-4C42-1603-5598061004D4}"/>
              </a:ext>
            </a:extLst>
          </p:cNvPr>
          <p:cNvSpPr/>
          <p:nvPr/>
        </p:nvSpPr>
        <p:spPr>
          <a:xfrm>
            <a:off x="4580173" y="3638584"/>
            <a:ext cx="1482807" cy="304671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816076"/>
            <a:ext cx="407468" cy="317739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598D063-5BDF-AC51-E446-BF627141E22C}"/>
              </a:ext>
            </a:extLst>
          </p:cNvPr>
          <p:cNvSpPr txBox="1"/>
          <p:nvPr/>
        </p:nvSpPr>
        <p:spPr>
          <a:xfrm>
            <a:off x="3342017" y="3604701"/>
            <a:ext cx="378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/>
              <a:t>[bash-prompt] ./test-return</a:t>
            </a:r>
            <a:endParaRPr lang="en-US" sz="1600" dirty="0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C9DE9E5-F151-7E90-8971-15E65E1DBCE9}"/>
              </a:ext>
            </a:extLst>
          </p:cNvPr>
          <p:cNvCxnSpPr>
            <a:cxnSpLocks/>
            <a:stCxn id="4" idx="6"/>
          </p:cNvCxnSpPr>
          <p:nvPr/>
        </p:nvCxnSpPr>
        <p:spPr>
          <a:xfrm flipH="1" flipV="1">
            <a:off x="3429878" y="816076"/>
            <a:ext cx="2633102" cy="2974844"/>
          </a:xfrm>
          <a:prstGeom prst="curvedConnector4">
            <a:avLst>
              <a:gd name="adj1" fmla="val -8682"/>
              <a:gd name="adj2" fmla="val 100154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9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write_line</a:t>
              </a:r>
              <a:r>
                <a:rPr lang="en-AU" sz="1200" dirty="0"/>
                <a:t>("Calling </a:t>
              </a:r>
              <a:r>
                <a:rPr lang="en-AU" sz="1200" dirty="0" err="1"/>
                <a:t>test_return</a:t>
              </a:r>
              <a:r>
                <a:rPr lang="en-AU" sz="1200" dirty="0"/>
                <a:t> - the value " + </a:t>
              </a:r>
              <a:r>
                <a:rPr lang="en-AU" sz="1200" dirty="0" err="1"/>
                <a:t>to_string</a:t>
              </a:r>
              <a:r>
                <a:rPr lang="en-AU" sz="1200" dirty="0"/>
                <a:t>(</a:t>
              </a:r>
              <a:r>
                <a:rPr lang="en-AU" sz="1200" dirty="0" err="1"/>
                <a:t>test_return</a:t>
              </a:r>
              <a:r>
                <a:rPr lang="en-AU" sz="1200" dirty="0"/>
                <a:t>())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19"/>
                  <a:gd name="connsiteY0" fmla="*/ 0 h 2798959"/>
                  <a:gd name="connsiteX1" fmla="*/ 572919 w 7081019"/>
                  <a:gd name="connsiteY1" fmla="*/ 0 h 2798959"/>
                  <a:gd name="connsiteX2" fmla="*/ 1004217 w 7081019"/>
                  <a:gd name="connsiteY2" fmla="*/ 0 h 2798959"/>
                  <a:gd name="connsiteX3" fmla="*/ 1789567 w 7081019"/>
                  <a:gd name="connsiteY3" fmla="*/ 0 h 2798959"/>
                  <a:gd name="connsiteX4" fmla="*/ 2362485 w 7081019"/>
                  <a:gd name="connsiteY4" fmla="*/ 0 h 2798959"/>
                  <a:gd name="connsiteX5" fmla="*/ 2935404 w 7081019"/>
                  <a:gd name="connsiteY5" fmla="*/ 0 h 2798959"/>
                  <a:gd name="connsiteX6" fmla="*/ 3720754 w 7081019"/>
                  <a:gd name="connsiteY6" fmla="*/ 0 h 2798959"/>
                  <a:gd name="connsiteX7" fmla="*/ 4222862 w 7081019"/>
                  <a:gd name="connsiteY7" fmla="*/ 0 h 2798959"/>
                  <a:gd name="connsiteX8" fmla="*/ 5008212 w 7081019"/>
                  <a:gd name="connsiteY8" fmla="*/ 0 h 2798959"/>
                  <a:gd name="connsiteX9" fmla="*/ 5793561 w 7081019"/>
                  <a:gd name="connsiteY9" fmla="*/ 0 h 2798959"/>
                  <a:gd name="connsiteX10" fmla="*/ 6437290 w 7081019"/>
                  <a:gd name="connsiteY10" fmla="*/ 0 h 2798959"/>
                  <a:gd name="connsiteX11" fmla="*/ 7081019 w 7081019"/>
                  <a:gd name="connsiteY11" fmla="*/ 0 h 2798959"/>
                  <a:gd name="connsiteX12" fmla="*/ 7081019 w 7081019"/>
                  <a:gd name="connsiteY12" fmla="*/ 671750 h 2798959"/>
                  <a:gd name="connsiteX13" fmla="*/ 7081019 w 7081019"/>
                  <a:gd name="connsiteY13" fmla="*/ 1287521 h 2798959"/>
                  <a:gd name="connsiteX14" fmla="*/ 7081019 w 7081019"/>
                  <a:gd name="connsiteY14" fmla="*/ 1987261 h 2798959"/>
                  <a:gd name="connsiteX15" fmla="*/ 7081019 w 7081019"/>
                  <a:gd name="connsiteY15" fmla="*/ 2798959 h 2798959"/>
                  <a:gd name="connsiteX16" fmla="*/ 6437290 w 7081019"/>
                  <a:gd name="connsiteY16" fmla="*/ 2798959 h 2798959"/>
                  <a:gd name="connsiteX17" fmla="*/ 5651941 w 7081019"/>
                  <a:gd name="connsiteY17" fmla="*/ 2798959 h 2798959"/>
                  <a:gd name="connsiteX18" fmla="*/ 5008212 w 7081019"/>
                  <a:gd name="connsiteY18" fmla="*/ 2798959 h 2798959"/>
                  <a:gd name="connsiteX19" fmla="*/ 4576913 w 7081019"/>
                  <a:gd name="connsiteY19" fmla="*/ 2798959 h 2798959"/>
                  <a:gd name="connsiteX20" fmla="*/ 4074805 w 7081019"/>
                  <a:gd name="connsiteY20" fmla="*/ 2798959 h 2798959"/>
                  <a:gd name="connsiteX21" fmla="*/ 3289455 w 7081019"/>
                  <a:gd name="connsiteY21" fmla="*/ 2798959 h 2798959"/>
                  <a:gd name="connsiteX22" fmla="*/ 2645726 w 7081019"/>
                  <a:gd name="connsiteY22" fmla="*/ 2798959 h 2798959"/>
                  <a:gd name="connsiteX23" fmla="*/ 2143618 w 7081019"/>
                  <a:gd name="connsiteY23" fmla="*/ 2798959 h 2798959"/>
                  <a:gd name="connsiteX24" fmla="*/ 1499889 w 7081019"/>
                  <a:gd name="connsiteY24" fmla="*/ 2798959 h 2798959"/>
                  <a:gd name="connsiteX25" fmla="*/ 1068590 w 7081019"/>
                  <a:gd name="connsiteY25" fmla="*/ 2798959 h 2798959"/>
                  <a:gd name="connsiteX26" fmla="*/ 637292 w 7081019"/>
                  <a:gd name="connsiteY26" fmla="*/ 2798959 h 2798959"/>
                  <a:gd name="connsiteX27" fmla="*/ 0 w 7081019"/>
                  <a:gd name="connsiteY27" fmla="*/ 2798959 h 2798959"/>
                  <a:gd name="connsiteX28" fmla="*/ 0 w 7081019"/>
                  <a:gd name="connsiteY28" fmla="*/ 2155198 h 2798959"/>
                  <a:gd name="connsiteX29" fmla="*/ 0 w 7081019"/>
                  <a:gd name="connsiteY29" fmla="*/ 1399480 h 2798959"/>
                  <a:gd name="connsiteX30" fmla="*/ 0 w 7081019"/>
                  <a:gd name="connsiteY30" fmla="*/ 727729 h 2798959"/>
                  <a:gd name="connsiteX31" fmla="*/ 0 w 7081019"/>
                  <a:gd name="connsiteY31" fmla="*/ 0 h 279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81019" h="2798959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7334" y="4892"/>
                      <a:pt x="2362485" y="0"/>
                    </a:cubicBezTo>
                    <a:cubicBezTo>
                      <a:pt x="2477636" y="-4892"/>
                      <a:pt x="2735113" y="-20363"/>
                      <a:pt x="2935404" y="0"/>
                    </a:cubicBezTo>
                    <a:cubicBezTo>
                      <a:pt x="3135695" y="20363"/>
                      <a:pt x="3432655" y="-33272"/>
                      <a:pt x="3720754" y="0"/>
                    </a:cubicBezTo>
                    <a:cubicBezTo>
                      <a:pt x="4008853" y="33272"/>
                      <a:pt x="4031799" y="3870"/>
                      <a:pt x="4222862" y="0"/>
                    </a:cubicBezTo>
                    <a:cubicBezTo>
                      <a:pt x="4413925" y="-3870"/>
                      <a:pt x="4650926" y="13374"/>
                      <a:pt x="5008212" y="0"/>
                    </a:cubicBezTo>
                    <a:cubicBezTo>
                      <a:pt x="5365498" y="-13374"/>
                      <a:pt x="5559808" y="-2411"/>
                      <a:pt x="5793561" y="0"/>
                    </a:cubicBezTo>
                    <a:cubicBezTo>
                      <a:pt x="6027314" y="2411"/>
                      <a:pt x="6283139" y="-18066"/>
                      <a:pt x="6437290" y="0"/>
                    </a:cubicBezTo>
                    <a:cubicBezTo>
                      <a:pt x="6591441" y="18066"/>
                      <a:pt x="6828067" y="20319"/>
                      <a:pt x="7081019" y="0"/>
                    </a:cubicBezTo>
                    <a:cubicBezTo>
                      <a:pt x="7099078" y="262973"/>
                      <a:pt x="7066308" y="387833"/>
                      <a:pt x="7081019" y="671750"/>
                    </a:cubicBezTo>
                    <a:cubicBezTo>
                      <a:pt x="7095731" y="955667"/>
                      <a:pt x="7084114" y="1005709"/>
                      <a:pt x="7081019" y="1287521"/>
                    </a:cubicBezTo>
                    <a:cubicBezTo>
                      <a:pt x="7077924" y="1569333"/>
                      <a:pt x="7063113" y="1692063"/>
                      <a:pt x="7081019" y="1987261"/>
                    </a:cubicBezTo>
                    <a:cubicBezTo>
                      <a:pt x="7098925" y="2282459"/>
                      <a:pt x="7082821" y="2622479"/>
                      <a:pt x="7081019" y="2798959"/>
                    </a:cubicBezTo>
                    <a:cubicBezTo>
                      <a:pt x="6886481" y="2768676"/>
                      <a:pt x="6567319" y="2787403"/>
                      <a:pt x="6437290" y="2798959"/>
                    </a:cubicBezTo>
                    <a:cubicBezTo>
                      <a:pt x="6307261" y="2810515"/>
                      <a:pt x="5834924" y="2787380"/>
                      <a:pt x="5651941" y="2798959"/>
                    </a:cubicBezTo>
                    <a:cubicBezTo>
                      <a:pt x="5468958" y="2810538"/>
                      <a:pt x="5166475" y="2815587"/>
                      <a:pt x="5008212" y="2798959"/>
                    </a:cubicBezTo>
                    <a:cubicBezTo>
                      <a:pt x="4849949" y="2782331"/>
                      <a:pt x="4725960" y="2806364"/>
                      <a:pt x="4576913" y="2798959"/>
                    </a:cubicBezTo>
                    <a:cubicBezTo>
                      <a:pt x="4427866" y="2791554"/>
                      <a:pt x="4206847" y="2783657"/>
                      <a:pt x="4074805" y="2798959"/>
                    </a:cubicBezTo>
                    <a:cubicBezTo>
                      <a:pt x="3942763" y="2814261"/>
                      <a:pt x="3472738" y="2799984"/>
                      <a:pt x="3289455" y="2798959"/>
                    </a:cubicBezTo>
                    <a:cubicBezTo>
                      <a:pt x="3106172" y="2797935"/>
                      <a:pt x="2801633" y="2814354"/>
                      <a:pt x="2645726" y="2798959"/>
                    </a:cubicBezTo>
                    <a:cubicBezTo>
                      <a:pt x="2489819" y="2783564"/>
                      <a:pt x="2377503" y="2809926"/>
                      <a:pt x="2143618" y="2798959"/>
                    </a:cubicBezTo>
                    <a:cubicBezTo>
                      <a:pt x="1909733" y="2787992"/>
                      <a:pt x="1661655" y="2815601"/>
                      <a:pt x="1499889" y="2798959"/>
                    </a:cubicBezTo>
                    <a:cubicBezTo>
                      <a:pt x="1338123" y="2782317"/>
                      <a:pt x="1193205" y="2784558"/>
                      <a:pt x="1068590" y="2798959"/>
                    </a:cubicBezTo>
                    <a:cubicBezTo>
                      <a:pt x="943975" y="2813360"/>
                      <a:pt x="778399" y="2796405"/>
                      <a:pt x="637292" y="2798959"/>
                    </a:cubicBezTo>
                    <a:cubicBezTo>
                      <a:pt x="496185" y="2801513"/>
                      <a:pt x="302853" y="2829906"/>
                      <a:pt x="0" y="2798959"/>
                    </a:cubicBezTo>
                    <a:cubicBezTo>
                      <a:pt x="20875" y="2533545"/>
                      <a:pt x="-7493" y="2371355"/>
                      <a:pt x="0" y="2155198"/>
                    </a:cubicBezTo>
                    <a:cubicBezTo>
                      <a:pt x="7493" y="1939041"/>
                      <a:pt x="-26030" y="1765505"/>
                      <a:pt x="0" y="1399480"/>
                    </a:cubicBezTo>
                    <a:cubicBezTo>
                      <a:pt x="26030" y="1033455"/>
                      <a:pt x="-22852" y="1028795"/>
                      <a:pt x="0" y="727729"/>
                    </a:cubicBezTo>
                    <a:cubicBezTo>
                      <a:pt x="22852" y="426663"/>
                      <a:pt x="35068" y="20422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3984158"/>
                  <a:gd name="connsiteY0" fmla="*/ 0 h 1483208"/>
                  <a:gd name="connsiteX1" fmla="*/ 624185 w 3984158"/>
                  <a:gd name="connsiteY1" fmla="*/ 0 h 1483208"/>
                  <a:gd name="connsiteX2" fmla="*/ 1168686 w 3984158"/>
                  <a:gd name="connsiteY2" fmla="*/ 0 h 1483208"/>
                  <a:gd name="connsiteX3" fmla="*/ 1912396 w 3984158"/>
                  <a:gd name="connsiteY3" fmla="*/ 0 h 1483208"/>
                  <a:gd name="connsiteX4" fmla="*/ 2536581 w 3984158"/>
                  <a:gd name="connsiteY4" fmla="*/ 0 h 1483208"/>
                  <a:gd name="connsiteX5" fmla="*/ 3160765 w 3984158"/>
                  <a:gd name="connsiteY5" fmla="*/ 0 h 1483208"/>
                  <a:gd name="connsiteX6" fmla="*/ 3984158 w 3984158"/>
                  <a:gd name="connsiteY6" fmla="*/ 0 h 1483208"/>
                  <a:gd name="connsiteX7" fmla="*/ 3984158 w 3984158"/>
                  <a:gd name="connsiteY7" fmla="*/ 464739 h 1483208"/>
                  <a:gd name="connsiteX8" fmla="*/ 3984158 w 3984158"/>
                  <a:gd name="connsiteY8" fmla="*/ 959141 h 1483208"/>
                  <a:gd name="connsiteX9" fmla="*/ 3984158 w 3984158"/>
                  <a:gd name="connsiteY9" fmla="*/ 1483208 h 1483208"/>
                  <a:gd name="connsiteX10" fmla="*/ 3399815 w 3984158"/>
                  <a:gd name="connsiteY10" fmla="*/ 1483208 h 1483208"/>
                  <a:gd name="connsiteX11" fmla="*/ 2735788 w 3984158"/>
                  <a:gd name="connsiteY11" fmla="*/ 1483208 h 1483208"/>
                  <a:gd name="connsiteX12" fmla="*/ 2111604 w 3984158"/>
                  <a:gd name="connsiteY12" fmla="*/ 1483208 h 1483208"/>
                  <a:gd name="connsiteX13" fmla="*/ 1367894 w 3984158"/>
                  <a:gd name="connsiteY13" fmla="*/ 1483208 h 1483208"/>
                  <a:gd name="connsiteX14" fmla="*/ 624185 w 3984158"/>
                  <a:gd name="connsiteY14" fmla="*/ 1483208 h 1483208"/>
                  <a:gd name="connsiteX15" fmla="*/ 0 w 3984158"/>
                  <a:gd name="connsiteY15" fmla="*/ 1483208 h 1483208"/>
                  <a:gd name="connsiteX16" fmla="*/ 0 w 3984158"/>
                  <a:gd name="connsiteY16" fmla="*/ 988805 h 1483208"/>
                  <a:gd name="connsiteX17" fmla="*/ 0 w 3984158"/>
                  <a:gd name="connsiteY17" fmla="*/ 509235 h 1483208"/>
                  <a:gd name="connsiteX18" fmla="*/ 0 w 3984158"/>
                  <a:gd name="connsiteY18" fmla="*/ 0 h 148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4158" h="1483208" extrusionOk="0">
                    <a:moveTo>
                      <a:pt x="0" y="0"/>
                    </a:moveTo>
                    <a:cubicBezTo>
                      <a:pt x="183423" y="18876"/>
                      <a:pt x="387432" y="11885"/>
                      <a:pt x="624185" y="0"/>
                    </a:cubicBezTo>
                    <a:cubicBezTo>
                      <a:pt x="860939" y="-11885"/>
                      <a:pt x="1054606" y="-18463"/>
                      <a:pt x="1168686" y="0"/>
                    </a:cubicBezTo>
                    <a:cubicBezTo>
                      <a:pt x="1282766" y="18463"/>
                      <a:pt x="1693901" y="35828"/>
                      <a:pt x="1912396" y="0"/>
                    </a:cubicBezTo>
                    <a:cubicBezTo>
                      <a:pt x="2130891" y="-35828"/>
                      <a:pt x="2399161" y="-14960"/>
                      <a:pt x="2536581" y="0"/>
                    </a:cubicBezTo>
                    <a:cubicBezTo>
                      <a:pt x="2674002" y="14960"/>
                      <a:pt x="2930878" y="25357"/>
                      <a:pt x="3160765" y="0"/>
                    </a:cubicBezTo>
                    <a:cubicBezTo>
                      <a:pt x="3390652" y="-25357"/>
                      <a:pt x="3618233" y="22549"/>
                      <a:pt x="3984158" y="0"/>
                    </a:cubicBezTo>
                    <a:cubicBezTo>
                      <a:pt x="3984038" y="195374"/>
                      <a:pt x="3982039" y="245726"/>
                      <a:pt x="3984158" y="464739"/>
                    </a:cubicBezTo>
                    <a:cubicBezTo>
                      <a:pt x="3986277" y="683752"/>
                      <a:pt x="3968175" y="738445"/>
                      <a:pt x="3984158" y="959141"/>
                    </a:cubicBezTo>
                    <a:cubicBezTo>
                      <a:pt x="4000141" y="1179837"/>
                      <a:pt x="4006929" y="1289598"/>
                      <a:pt x="3984158" y="1483208"/>
                    </a:cubicBezTo>
                    <a:cubicBezTo>
                      <a:pt x="3803422" y="1507410"/>
                      <a:pt x="3621945" y="1507539"/>
                      <a:pt x="3399815" y="1483208"/>
                    </a:cubicBezTo>
                    <a:cubicBezTo>
                      <a:pt x="3177685" y="1458877"/>
                      <a:pt x="2949391" y="1453742"/>
                      <a:pt x="2735788" y="1483208"/>
                    </a:cubicBezTo>
                    <a:cubicBezTo>
                      <a:pt x="2522185" y="1512674"/>
                      <a:pt x="2346462" y="1470132"/>
                      <a:pt x="2111604" y="1483208"/>
                    </a:cubicBezTo>
                    <a:cubicBezTo>
                      <a:pt x="1876746" y="1496284"/>
                      <a:pt x="1574870" y="1492723"/>
                      <a:pt x="1367894" y="1483208"/>
                    </a:cubicBezTo>
                    <a:cubicBezTo>
                      <a:pt x="1160918" y="1473694"/>
                      <a:pt x="788357" y="1457438"/>
                      <a:pt x="624185" y="1483208"/>
                    </a:cubicBezTo>
                    <a:cubicBezTo>
                      <a:pt x="460013" y="1508978"/>
                      <a:pt x="282889" y="1481339"/>
                      <a:pt x="0" y="1483208"/>
                    </a:cubicBezTo>
                    <a:cubicBezTo>
                      <a:pt x="24368" y="1316907"/>
                      <a:pt x="-24567" y="1129752"/>
                      <a:pt x="0" y="988805"/>
                    </a:cubicBezTo>
                    <a:cubicBezTo>
                      <a:pt x="24567" y="847858"/>
                      <a:pt x="2696" y="683175"/>
                      <a:pt x="0" y="509235"/>
                    </a:cubicBezTo>
                    <a:cubicBezTo>
                      <a:pt x="-2696" y="335295"/>
                      <a:pt x="22160" y="10984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5,6,7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1001487"/>
            <a:ext cx="407468" cy="290334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598D063-5BDF-AC51-E446-BF627141E22C}"/>
              </a:ext>
            </a:extLst>
          </p:cNvPr>
          <p:cNvSpPr txBox="1"/>
          <p:nvPr/>
        </p:nvSpPr>
        <p:spPr>
          <a:xfrm>
            <a:off x="3342017" y="3604701"/>
            <a:ext cx="378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F71ED8-BD30-283D-1CEB-CE35C9EDF986}"/>
              </a:ext>
            </a:extLst>
          </p:cNvPr>
          <p:cNvSpPr/>
          <p:nvPr/>
        </p:nvSpPr>
        <p:spPr>
          <a:xfrm>
            <a:off x="6066503" y="824044"/>
            <a:ext cx="875071" cy="354884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/>
                <a:t>test_return</a:t>
              </a:r>
              <a:r>
                <a:rPr lang="en-AU" sz="1200" dirty="0"/>
                <a:t>()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int </a:t>
              </a:r>
              <a:r>
                <a:rPr lang="en-AU" sz="1200" dirty="0" err="1"/>
                <a:t>test_return</a:t>
              </a:r>
              <a:r>
                <a:rPr lang="en-AU" sz="1200" dirty="0"/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write_line</a:t>
              </a:r>
              <a:r>
                <a:rPr lang="en-AU" sz="1200" dirty="0"/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5,6,7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2271251"/>
            <a:ext cx="407468" cy="146178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7ADCD9F1-32EF-CF7C-9B6C-24684A3295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28106" y="1178928"/>
            <a:ext cx="2939843" cy="738360"/>
          </a:xfrm>
          <a:prstGeom prst="curvedConnector3">
            <a:avLst>
              <a:gd name="adj1" fmla="val -16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90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/>
              <a:t>test-return started 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558CDF-0212-601D-11C7-AFA2F07E8CD4}"/>
              </a:ext>
            </a:extLst>
          </p:cNvPr>
          <p:cNvSpPr/>
          <p:nvPr/>
        </p:nvSpPr>
        <p:spPr>
          <a:xfrm>
            <a:off x="6066503" y="824044"/>
            <a:ext cx="875071" cy="354884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/>
                <a:t>test_return</a:t>
              </a:r>
              <a:r>
                <a:rPr lang="en-AU" sz="1200" dirty="0"/>
                <a:t>()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10, 2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2468120"/>
            <a:ext cx="407468" cy="120570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7ADCD9F1-32EF-CF7C-9B6C-24684A329592}"/>
              </a:ext>
            </a:extLst>
          </p:cNvPr>
          <p:cNvCxnSpPr>
            <a:cxnSpLocks/>
          </p:cNvCxnSpPr>
          <p:nvPr/>
        </p:nvCxnSpPr>
        <p:spPr>
          <a:xfrm flipV="1">
            <a:off x="3297155" y="1179400"/>
            <a:ext cx="3300290" cy="1288719"/>
          </a:xfrm>
          <a:prstGeom prst="curvedConnector3">
            <a:avLst>
              <a:gd name="adj1" fmla="val 100051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90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test-return started 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A9804E-8D92-9105-84D3-A80C2E417F22}"/>
              </a:ext>
            </a:extLst>
          </p:cNvPr>
          <p:cNvSpPr/>
          <p:nvPr/>
        </p:nvSpPr>
        <p:spPr>
          <a:xfrm>
            <a:off x="6139795" y="1423725"/>
            <a:ext cx="357718" cy="369333"/>
          </a:xfrm>
          <a:custGeom>
            <a:avLst/>
            <a:gdLst>
              <a:gd name="connsiteX0" fmla="*/ 0 w 357718"/>
              <a:gd name="connsiteY0" fmla="*/ 0 h 369333"/>
              <a:gd name="connsiteX1" fmla="*/ 357718 w 357718"/>
              <a:gd name="connsiteY1" fmla="*/ 0 h 369333"/>
              <a:gd name="connsiteX2" fmla="*/ 357718 w 357718"/>
              <a:gd name="connsiteY2" fmla="*/ 369333 h 369333"/>
              <a:gd name="connsiteX3" fmla="*/ 0 w 357718"/>
              <a:gd name="connsiteY3" fmla="*/ 369333 h 369333"/>
              <a:gd name="connsiteX4" fmla="*/ 0 w 357718"/>
              <a:gd name="connsiteY4" fmla="*/ 0 h 3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718" h="369333" fill="none" extrusionOk="0">
                <a:moveTo>
                  <a:pt x="0" y="0"/>
                </a:moveTo>
                <a:cubicBezTo>
                  <a:pt x="172653" y="-14724"/>
                  <a:pt x="224944" y="14882"/>
                  <a:pt x="357718" y="0"/>
                </a:cubicBezTo>
                <a:cubicBezTo>
                  <a:pt x="357852" y="114746"/>
                  <a:pt x="350273" y="252193"/>
                  <a:pt x="357718" y="369333"/>
                </a:cubicBezTo>
                <a:cubicBezTo>
                  <a:pt x="285679" y="378563"/>
                  <a:pt x="107141" y="356975"/>
                  <a:pt x="0" y="369333"/>
                </a:cubicBezTo>
                <a:cubicBezTo>
                  <a:pt x="-13537" y="290108"/>
                  <a:pt x="-8525" y="156571"/>
                  <a:pt x="0" y="0"/>
                </a:cubicBezTo>
                <a:close/>
              </a:path>
              <a:path w="357718" h="369333" stroke="0" extrusionOk="0">
                <a:moveTo>
                  <a:pt x="0" y="0"/>
                </a:moveTo>
                <a:cubicBezTo>
                  <a:pt x="159722" y="9317"/>
                  <a:pt x="193559" y="-3613"/>
                  <a:pt x="357718" y="0"/>
                </a:cubicBezTo>
                <a:cubicBezTo>
                  <a:pt x="370913" y="121010"/>
                  <a:pt x="361403" y="187823"/>
                  <a:pt x="357718" y="369333"/>
                </a:cubicBezTo>
                <a:cubicBezTo>
                  <a:pt x="265932" y="369639"/>
                  <a:pt x="113370" y="368166"/>
                  <a:pt x="0" y="369333"/>
                </a:cubicBezTo>
                <a:cubicBezTo>
                  <a:pt x="15390" y="214400"/>
                  <a:pt x="-18233" y="7547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9CEB75-0A3A-0087-5889-1EF674908C75}"/>
              </a:ext>
            </a:extLst>
          </p:cNvPr>
          <p:cNvSpPr/>
          <p:nvPr/>
        </p:nvSpPr>
        <p:spPr>
          <a:xfrm>
            <a:off x="6066503" y="824044"/>
            <a:ext cx="875071" cy="354884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write_line</a:t>
              </a:r>
              <a:r>
                <a:rPr lang="en-AU" sz="1200" dirty="0"/>
                <a:t>("Calling </a:t>
              </a:r>
              <a:r>
                <a:rPr lang="en-AU" sz="1200" dirty="0" err="1"/>
                <a:t>test_return</a:t>
              </a:r>
              <a:r>
                <a:rPr lang="en-AU" sz="1200" dirty="0"/>
                <a:t> - the value " + </a:t>
              </a:r>
              <a:r>
                <a:rPr lang="en-AU" sz="1200" dirty="0" err="1"/>
                <a:t>to_string</a:t>
              </a:r>
              <a:r>
                <a:rPr lang="en-AU" sz="1200" dirty="0"/>
                <a:t>(</a:t>
              </a:r>
              <a:r>
                <a:rPr lang="en-AU" sz="1200" dirty="0" err="1"/>
                <a:t>test_return</a:t>
              </a:r>
              <a:r>
                <a:rPr lang="en-AU" sz="1200" dirty="0"/>
                <a:t>())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995928"/>
            <a:ext cx="407468" cy="29056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907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test-return started </a:t>
            </a:r>
          </a:p>
          <a:p>
            <a:r>
              <a:rPr lang="en-AU" sz="1600" dirty="0"/>
              <a:t>Calling test return – the value 3 is returned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FD013-B69F-05FA-734E-6E69E4AF1700}"/>
              </a:ext>
            </a:extLst>
          </p:cNvPr>
          <p:cNvSpPr/>
          <p:nvPr/>
        </p:nvSpPr>
        <p:spPr>
          <a:xfrm>
            <a:off x="6422761" y="523718"/>
            <a:ext cx="357718" cy="369333"/>
          </a:xfrm>
          <a:custGeom>
            <a:avLst/>
            <a:gdLst>
              <a:gd name="connsiteX0" fmla="*/ 0 w 357718"/>
              <a:gd name="connsiteY0" fmla="*/ 0 h 369333"/>
              <a:gd name="connsiteX1" fmla="*/ 357718 w 357718"/>
              <a:gd name="connsiteY1" fmla="*/ 0 h 369333"/>
              <a:gd name="connsiteX2" fmla="*/ 357718 w 357718"/>
              <a:gd name="connsiteY2" fmla="*/ 369333 h 369333"/>
              <a:gd name="connsiteX3" fmla="*/ 0 w 357718"/>
              <a:gd name="connsiteY3" fmla="*/ 369333 h 369333"/>
              <a:gd name="connsiteX4" fmla="*/ 0 w 357718"/>
              <a:gd name="connsiteY4" fmla="*/ 0 h 3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718" h="369333" fill="none" extrusionOk="0">
                <a:moveTo>
                  <a:pt x="0" y="0"/>
                </a:moveTo>
                <a:cubicBezTo>
                  <a:pt x="172653" y="-14724"/>
                  <a:pt x="224944" y="14882"/>
                  <a:pt x="357718" y="0"/>
                </a:cubicBezTo>
                <a:cubicBezTo>
                  <a:pt x="357852" y="114746"/>
                  <a:pt x="350273" y="252193"/>
                  <a:pt x="357718" y="369333"/>
                </a:cubicBezTo>
                <a:cubicBezTo>
                  <a:pt x="285679" y="378563"/>
                  <a:pt x="107141" y="356975"/>
                  <a:pt x="0" y="369333"/>
                </a:cubicBezTo>
                <a:cubicBezTo>
                  <a:pt x="-13537" y="290108"/>
                  <a:pt x="-8525" y="156571"/>
                  <a:pt x="0" y="0"/>
                </a:cubicBezTo>
                <a:close/>
              </a:path>
              <a:path w="357718" h="369333" stroke="0" extrusionOk="0">
                <a:moveTo>
                  <a:pt x="0" y="0"/>
                </a:moveTo>
                <a:cubicBezTo>
                  <a:pt x="159722" y="9317"/>
                  <a:pt x="193559" y="-3613"/>
                  <a:pt x="357718" y="0"/>
                </a:cubicBezTo>
                <a:cubicBezTo>
                  <a:pt x="370913" y="121010"/>
                  <a:pt x="361403" y="187823"/>
                  <a:pt x="357718" y="369333"/>
                </a:cubicBezTo>
                <a:cubicBezTo>
                  <a:pt x="265932" y="369639"/>
                  <a:pt x="113370" y="368166"/>
                  <a:pt x="0" y="369333"/>
                </a:cubicBezTo>
                <a:cubicBezTo>
                  <a:pt x="15390" y="214400"/>
                  <a:pt x="-18233" y="7547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475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15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 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1366487"/>
            <a:ext cx="407468" cy="253504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907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test-return started 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Calling test return – the value 3 is returned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1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15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1551154"/>
            <a:ext cx="407468" cy="230733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793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test-return started 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Calling test return – the value 3 is returned</a:t>
            </a:r>
          </a:p>
          <a:p>
            <a:r>
              <a:rPr lang="en-AU" sz="1600" dirty="0"/>
              <a:t>[bash-prompt] </a:t>
            </a:r>
            <a:endParaRPr lang="en-US" sz="1600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A3699FA5-E7E3-A807-5344-3A317C3143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93413" y="2406895"/>
            <a:ext cx="2790957" cy="134702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3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29198</TotalTime>
  <Words>641</Words>
  <Application>Microsoft Macintosh PowerPoint</Application>
  <PresentationFormat>Custom</PresentationFormat>
  <Paragraphs>144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177</cp:revision>
  <dcterms:created xsi:type="dcterms:W3CDTF">2023-09-06T05:00:29Z</dcterms:created>
  <dcterms:modified xsi:type="dcterms:W3CDTF">2023-11-30T05:51:48Z</dcterms:modified>
  <cp:category/>
</cp:coreProperties>
</file>