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87" r:id="rId2"/>
    <p:sldId id="288" r:id="rId3"/>
    <p:sldId id="292" r:id="rId4"/>
    <p:sldId id="296" r:id="rId5"/>
    <p:sldId id="297" r:id="rId6"/>
    <p:sldId id="298" r:id="rId7"/>
    <p:sldId id="299" r:id="rId8"/>
    <p:sldId id="300" r:id="rId9"/>
    <p:sldId id="301" r:id="rId10"/>
    <p:sldId id="304" r:id="rId11"/>
    <p:sldId id="302" r:id="rId12"/>
    <p:sldId id="303" r:id="rId13"/>
    <p:sldId id="305" r:id="rId14"/>
    <p:sldId id="293" r:id="rId15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00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72"/>
    <p:restoredTop sz="94689"/>
  </p:normalViewPr>
  <p:slideViewPr>
    <p:cSldViewPr snapToGrid="0">
      <p:cViewPr varScale="1">
        <p:scale>
          <a:sx n="132" d="100"/>
          <a:sy n="132" d="100"/>
        </p:scale>
        <p:origin x="16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System.Console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System.Convert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to: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target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for(int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4911143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546323"/>
            <a:ext cx="407468" cy="231699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A905F237-1F5D-F785-6C66-0D5E4FA074D2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667521" y="1546323"/>
            <a:ext cx="1131234" cy="76206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594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System.Console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System.Convert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to: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target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for(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 </a:t>
              </a:r>
              <a:r>
                <a:rPr lang="en-AU" sz="1600" dirty="0" err="1"/>
                <a:t>i</a:t>
              </a:r>
              <a:r>
                <a:rPr lang="en-AU" sz="1600" dirty="0"/>
                <a:t> &lt; target;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endParaRPr lang="en-AU" sz="1600" dirty="0"/>
            </a:p>
            <a:p>
              <a:pPr rtl="0"/>
              <a:endParaRPr lang="en-AU" sz="1600" dirty="0"/>
            </a:p>
            <a:p>
              <a:pPr rtl="0"/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5602197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6b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5979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7,8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2291652"/>
            <a:ext cx="407468" cy="144616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8C42C7-D21A-46F2-2980-B848E4C97B8A}"/>
              </a:ext>
            </a:extLst>
          </p:cNvPr>
          <p:cNvSpPr txBox="1"/>
          <p:nvPr/>
        </p:nvSpPr>
        <p:spPr>
          <a:xfrm>
            <a:off x="855496" y="26468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5A2E5BD-8837-BD87-4508-236E4977ABE3}"/>
              </a:ext>
            </a:extLst>
          </p:cNvPr>
          <p:cNvCxnSpPr>
            <a:cxnSpLocks/>
            <a:endCxn id="27" idx="0"/>
          </p:cNvCxnSpPr>
          <p:nvPr/>
        </p:nvCxnSpPr>
        <p:spPr>
          <a:xfrm rot="10800000">
            <a:off x="1077486" y="1997355"/>
            <a:ext cx="2888935" cy="187687"/>
          </a:xfrm>
          <a:prstGeom prst="curvedConnector4">
            <a:avLst>
              <a:gd name="adj1" fmla="val -13693"/>
              <a:gd name="adj2" fmla="val 508987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3B1E5B3-80A4-9FFF-FADD-2D0E12C2D9CC}"/>
              </a:ext>
            </a:extLst>
          </p:cNvPr>
          <p:cNvSpPr txBox="1"/>
          <p:nvPr/>
        </p:nvSpPr>
        <p:spPr>
          <a:xfrm>
            <a:off x="926359" y="1960354"/>
            <a:ext cx="52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419464-2168-CE60-BC39-88EDC6647A27}"/>
              </a:ext>
            </a:extLst>
          </p:cNvPr>
          <p:cNvSpPr/>
          <p:nvPr/>
        </p:nvSpPr>
        <p:spPr>
          <a:xfrm>
            <a:off x="342707" y="1997354"/>
            <a:ext cx="1469556" cy="307776"/>
          </a:xfrm>
          <a:custGeom>
            <a:avLst/>
            <a:gdLst>
              <a:gd name="connsiteX0" fmla="*/ 0 w 1469556"/>
              <a:gd name="connsiteY0" fmla="*/ 0 h 307776"/>
              <a:gd name="connsiteX1" fmla="*/ 475156 w 1469556"/>
              <a:gd name="connsiteY1" fmla="*/ 0 h 307776"/>
              <a:gd name="connsiteX2" fmla="*/ 920922 w 1469556"/>
              <a:gd name="connsiteY2" fmla="*/ 0 h 307776"/>
              <a:gd name="connsiteX3" fmla="*/ 1469556 w 1469556"/>
              <a:gd name="connsiteY3" fmla="*/ 0 h 307776"/>
              <a:gd name="connsiteX4" fmla="*/ 1469556 w 1469556"/>
              <a:gd name="connsiteY4" fmla="*/ 307776 h 307776"/>
              <a:gd name="connsiteX5" fmla="*/ 1009095 w 1469556"/>
              <a:gd name="connsiteY5" fmla="*/ 307776 h 307776"/>
              <a:gd name="connsiteX6" fmla="*/ 489852 w 1469556"/>
              <a:gd name="connsiteY6" fmla="*/ 307776 h 307776"/>
              <a:gd name="connsiteX7" fmla="*/ 0 w 1469556"/>
              <a:gd name="connsiteY7" fmla="*/ 307776 h 307776"/>
              <a:gd name="connsiteX8" fmla="*/ 0 w 1469556"/>
              <a:gd name="connsiteY8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9556" h="307776" extrusionOk="0">
                <a:moveTo>
                  <a:pt x="0" y="0"/>
                </a:moveTo>
                <a:cubicBezTo>
                  <a:pt x="122783" y="17410"/>
                  <a:pt x="238417" y="-10816"/>
                  <a:pt x="475156" y="0"/>
                </a:cubicBezTo>
                <a:cubicBezTo>
                  <a:pt x="711895" y="10816"/>
                  <a:pt x="714884" y="5053"/>
                  <a:pt x="920922" y="0"/>
                </a:cubicBezTo>
                <a:cubicBezTo>
                  <a:pt x="1126960" y="-5053"/>
                  <a:pt x="1212479" y="-14203"/>
                  <a:pt x="1469556" y="0"/>
                </a:cubicBezTo>
                <a:cubicBezTo>
                  <a:pt x="1474959" y="138634"/>
                  <a:pt x="1462081" y="203987"/>
                  <a:pt x="1469556" y="307776"/>
                </a:cubicBezTo>
                <a:cubicBezTo>
                  <a:pt x="1306760" y="297393"/>
                  <a:pt x="1132180" y="318278"/>
                  <a:pt x="1009095" y="307776"/>
                </a:cubicBezTo>
                <a:cubicBezTo>
                  <a:pt x="886010" y="297274"/>
                  <a:pt x="716147" y="328713"/>
                  <a:pt x="489852" y="307776"/>
                </a:cubicBezTo>
                <a:cubicBezTo>
                  <a:pt x="263557" y="286839"/>
                  <a:pt x="146715" y="298198"/>
                  <a:pt x="0" y="307776"/>
                </a:cubicBezTo>
                <a:cubicBezTo>
                  <a:pt x="-2402" y="176169"/>
                  <a:pt x="13011" y="7125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15C4AC-5140-1A7C-D923-162221CAD305}"/>
              </a:ext>
            </a:extLst>
          </p:cNvPr>
          <p:cNvSpPr txBox="1"/>
          <p:nvPr/>
        </p:nvSpPr>
        <p:spPr>
          <a:xfrm>
            <a:off x="284691" y="160419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CD56C8E7-9A98-04C1-A275-5B452612A299}"/>
              </a:ext>
            </a:extLst>
          </p:cNvPr>
          <p:cNvCxnSpPr>
            <a:cxnSpLocks/>
            <a:endCxn id="27" idx="2"/>
          </p:cNvCxnSpPr>
          <p:nvPr/>
        </p:nvCxnSpPr>
        <p:spPr>
          <a:xfrm rot="5400000" flipH="1" flipV="1">
            <a:off x="906614" y="2476001"/>
            <a:ext cx="341742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172A7DF-2F85-FC1F-9C5C-9C20E9AF2D33}"/>
              </a:ext>
            </a:extLst>
          </p:cNvPr>
          <p:cNvSpPr txBox="1"/>
          <p:nvPr/>
        </p:nvSpPr>
        <p:spPr>
          <a:xfrm>
            <a:off x="3343353" y="3614412"/>
            <a:ext cx="367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to: 10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9E0475D-8DF8-F233-5680-C91DBF0090B7}"/>
              </a:ext>
            </a:extLst>
          </p:cNvPr>
          <p:cNvGrpSpPr/>
          <p:nvPr/>
        </p:nvGrpSpPr>
        <p:grpSpPr>
          <a:xfrm>
            <a:off x="3120601" y="2271804"/>
            <a:ext cx="2157766" cy="377036"/>
            <a:chOff x="3120601" y="2271804"/>
            <a:chExt cx="2157766" cy="37703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3A67A67-A54B-9D54-652C-988175A74D60}"/>
                </a:ext>
              </a:extLst>
            </p:cNvPr>
            <p:cNvSpPr txBox="1"/>
            <p:nvPr/>
          </p:nvSpPr>
          <p:spPr>
            <a:xfrm>
              <a:off x="4498721" y="2279508"/>
              <a:ext cx="779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6c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C894EB4-D266-7763-502E-29EBC21604E4}"/>
                </a:ext>
              </a:extLst>
            </p:cNvPr>
            <p:cNvGrpSpPr/>
            <p:nvPr/>
          </p:nvGrpSpPr>
          <p:grpSpPr>
            <a:xfrm>
              <a:off x="3120601" y="2271804"/>
              <a:ext cx="1436656" cy="370246"/>
              <a:chOff x="3120601" y="2271804"/>
              <a:chExt cx="1436656" cy="37024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26267C3-A3D9-4F9D-B14F-CD3EC06D8933}"/>
                  </a:ext>
                </a:extLst>
              </p:cNvPr>
              <p:cNvSpPr txBox="1"/>
              <p:nvPr/>
            </p:nvSpPr>
            <p:spPr>
              <a:xfrm>
                <a:off x="3777611" y="2272718"/>
                <a:ext cx="779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7500"/>
                    </a:solidFill>
                    <a:latin typeface="Gaegu" pitchFamily="2" charset="0"/>
                    <a:ea typeface="Gaegu" pitchFamily="2" charset="0"/>
                  </a:rPr>
                  <a:t>6b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D9F3C06-220E-1944-F0C0-01A26A34E7E2}"/>
                  </a:ext>
                </a:extLst>
              </p:cNvPr>
              <p:cNvSpPr txBox="1"/>
              <p:nvPr/>
            </p:nvSpPr>
            <p:spPr>
              <a:xfrm>
                <a:off x="3120601" y="2271804"/>
                <a:ext cx="779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  <a:ea typeface="Gaegu" pitchFamily="2" charset="0"/>
                  </a:rPr>
                  <a:t>6a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0275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to: 10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  <a:p>
            <a:r>
              <a:rPr lang="en-US" dirty="0"/>
              <a:t>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System.Console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System.Convert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to: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target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for(int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WriteLine(</a:t>
              </a:r>
              <a:r>
                <a:rPr lang="en-AU" sz="1600" dirty="0" err="1"/>
                <a:t>i</a:t>
              </a:r>
              <a:r>
                <a:rPr lang="en-AU" sz="1600" dirty="0"/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endParaRPr lang="en-AU" sz="1600" dirty="0"/>
            </a:p>
            <a:p>
              <a:pPr rtl="0"/>
              <a:endParaRPr lang="en-AU" sz="1600" dirty="0"/>
            </a:p>
            <a:p>
              <a:pPr rtl="0"/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5943865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603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9,6c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2745379"/>
            <a:ext cx="407468" cy="920574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8C42C7-D21A-46F2-2980-B848E4C97B8A}"/>
              </a:ext>
            </a:extLst>
          </p:cNvPr>
          <p:cNvSpPr txBox="1"/>
          <p:nvPr/>
        </p:nvSpPr>
        <p:spPr>
          <a:xfrm>
            <a:off x="855496" y="26468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B1E5B3-80A4-9FFF-FADD-2D0E12C2D9CC}"/>
              </a:ext>
            </a:extLst>
          </p:cNvPr>
          <p:cNvSpPr txBox="1"/>
          <p:nvPr/>
        </p:nvSpPr>
        <p:spPr>
          <a:xfrm>
            <a:off x="926359" y="1960354"/>
            <a:ext cx="52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419464-2168-CE60-BC39-88EDC6647A27}"/>
              </a:ext>
            </a:extLst>
          </p:cNvPr>
          <p:cNvSpPr/>
          <p:nvPr/>
        </p:nvSpPr>
        <p:spPr>
          <a:xfrm>
            <a:off x="342707" y="1997354"/>
            <a:ext cx="1469556" cy="307776"/>
          </a:xfrm>
          <a:custGeom>
            <a:avLst/>
            <a:gdLst>
              <a:gd name="connsiteX0" fmla="*/ 0 w 1469556"/>
              <a:gd name="connsiteY0" fmla="*/ 0 h 307776"/>
              <a:gd name="connsiteX1" fmla="*/ 475156 w 1469556"/>
              <a:gd name="connsiteY1" fmla="*/ 0 h 307776"/>
              <a:gd name="connsiteX2" fmla="*/ 920922 w 1469556"/>
              <a:gd name="connsiteY2" fmla="*/ 0 h 307776"/>
              <a:gd name="connsiteX3" fmla="*/ 1469556 w 1469556"/>
              <a:gd name="connsiteY3" fmla="*/ 0 h 307776"/>
              <a:gd name="connsiteX4" fmla="*/ 1469556 w 1469556"/>
              <a:gd name="connsiteY4" fmla="*/ 307776 h 307776"/>
              <a:gd name="connsiteX5" fmla="*/ 1009095 w 1469556"/>
              <a:gd name="connsiteY5" fmla="*/ 307776 h 307776"/>
              <a:gd name="connsiteX6" fmla="*/ 489852 w 1469556"/>
              <a:gd name="connsiteY6" fmla="*/ 307776 h 307776"/>
              <a:gd name="connsiteX7" fmla="*/ 0 w 1469556"/>
              <a:gd name="connsiteY7" fmla="*/ 307776 h 307776"/>
              <a:gd name="connsiteX8" fmla="*/ 0 w 1469556"/>
              <a:gd name="connsiteY8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9556" h="307776" extrusionOk="0">
                <a:moveTo>
                  <a:pt x="0" y="0"/>
                </a:moveTo>
                <a:cubicBezTo>
                  <a:pt x="122783" y="17410"/>
                  <a:pt x="238417" y="-10816"/>
                  <a:pt x="475156" y="0"/>
                </a:cubicBezTo>
                <a:cubicBezTo>
                  <a:pt x="711895" y="10816"/>
                  <a:pt x="714884" y="5053"/>
                  <a:pt x="920922" y="0"/>
                </a:cubicBezTo>
                <a:cubicBezTo>
                  <a:pt x="1126960" y="-5053"/>
                  <a:pt x="1212479" y="-14203"/>
                  <a:pt x="1469556" y="0"/>
                </a:cubicBezTo>
                <a:cubicBezTo>
                  <a:pt x="1474959" y="138634"/>
                  <a:pt x="1462081" y="203987"/>
                  <a:pt x="1469556" y="307776"/>
                </a:cubicBezTo>
                <a:cubicBezTo>
                  <a:pt x="1306760" y="297393"/>
                  <a:pt x="1132180" y="318278"/>
                  <a:pt x="1009095" y="307776"/>
                </a:cubicBezTo>
                <a:cubicBezTo>
                  <a:pt x="886010" y="297274"/>
                  <a:pt x="716147" y="328713"/>
                  <a:pt x="489852" y="307776"/>
                </a:cubicBezTo>
                <a:cubicBezTo>
                  <a:pt x="263557" y="286839"/>
                  <a:pt x="146715" y="298198"/>
                  <a:pt x="0" y="307776"/>
                </a:cubicBezTo>
                <a:cubicBezTo>
                  <a:pt x="-2402" y="176169"/>
                  <a:pt x="13011" y="7125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15C4AC-5140-1A7C-D923-162221CAD305}"/>
              </a:ext>
            </a:extLst>
          </p:cNvPr>
          <p:cNvSpPr txBox="1"/>
          <p:nvPr/>
        </p:nvSpPr>
        <p:spPr>
          <a:xfrm>
            <a:off x="284691" y="160419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306D81-3C9B-1F96-0E1C-6031E99C8DBF}"/>
              </a:ext>
            </a:extLst>
          </p:cNvPr>
          <p:cNvGrpSpPr/>
          <p:nvPr/>
        </p:nvGrpSpPr>
        <p:grpSpPr>
          <a:xfrm>
            <a:off x="3120601" y="2271804"/>
            <a:ext cx="2157766" cy="377036"/>
            <a:chOff x="3120601" y="2271804"/>
            <a:chExt cx="2157766" cy="37703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D276E2C-2156-8623-2A86-109746614355}"/>
                </a:ext>
              </a:extLst>
            </p:cNvPr>
            <p:cNvSpPr txBox="1"/>
            <p:nvPr/>
          </p:nvSpPr>
          <p:spPr>
            <a:xfrm>
              <a:off x="4498721" y="2279508"/>
              <a:ext cx="779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6c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2DD4E47-996A-4EB0-9B1E-88BAB722F93B}"/>
                </a:ext>
              </a:extLst>
            </p:cNvPr>
            <p:cNvGrpSpPr/>
            <p:nvPr/>
          </p:nvGrpSpPr>
          <p:grpSpPr>
            <a:xfrm>
              <a:off x="3120601" y="2271804"/>
              <a:ext cx="1436656" cy="370246"/>
              <a:chOff x="3120601" y="2271804"/>
              <a:chExt cx="1436656" cy="370246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64D6DF3-35BA-D4B8-1BCB-E0ACE6E5076C}"/>
                  </a:ext>
                </a:extLst>
              </p:cNvPr>
              <p:cNvSpPr txBox="1"/>
              <p:nvPr/>
            </p:nvSpPr>
            <p:spPr>
              <a:xfrm>
                <a:off x="3777611" y="2272718"/>
                <a:ext cx="779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  <a:ea typeface="Gaegu" pitchFamily="2" charset="0"/>
                  </a:rPr>
                  <a:t>6b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682AFC9-ECEA-861C-D040-EA3E2CF56F51}"/>
                  </a:ext>
                </a:extLst>
              </p:cNvPr>
              <p:cNvSpPr txBox="1"/>
              <p:nvPr/>
            </p:nvSpPr>
            <p:spPr>
              <a:xfrm>
                <a:off x="3120601" y="2271804"/>
                <a:ext cx="779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  <a:ea typeface="Gaegu" pitchFamily="2" charset="0"/>
                  </a:rPr>
                  <a:t>6a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8408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System.Console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System.Convert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to: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target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for(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target;</a:t>
              </a:r>
              <a:r>
                <a:rPr lang="en-AU" sz="1600" dirty="0"/>
                <a:t> </a:t>
              </a:r>
              <a:r>
                <a:rPr lang="en-AU" sz="1600" dirty="0" err="1"/>
                <a:t>i</a:t>
              </a:r>
              <a:r>
                <a:rPr lang="en-AU" sz="1600" dirty="0"/>
                <a:t>++)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}</a:t>
              </a:r>
            </a:p>
            <a:p>
              <a:pPr rtl="0"/>
              <a:endParaRPr lang="en-AU" sz="1600" dirty="0"/>
            </a:p>
            <a:p>
              <a:pPr rtl="0"/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5955649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6c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578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6b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2264990"/>
            <a:ext cx="407468" cy="140096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8C42C7-D21A-46F2-2980-B848E4C97B8A}"/>
              </a:ext>
            </a:extLst>
          </p:cNvPr>
          <p:cNvSpPr txBox="1"/>
          <p:nvPr/>
        </p:nvSpPr>
        <p:spPr>
          <a:xfrm>
            <a:off x="855496" y="26468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B1E5B3-80A4-9FFF-FADD-2D0E12C2D9CC}"/>
              </a:ext>
            </a:extLst>
          </p:cNvPr>
          <p:cNvSpPr txBox="1"/>
          <p:nvPr/>
        </p:nvSpPr>
        <p:spPr>
          <a:xfrm>
            <a:off x="706935" y="1968064"/>
            <a:ext cx="84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9      10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419464-2168-CE60-BC39-88EDC6647A27}"/>
              </a:ext>
            </a:extLst>
          </p:cNvPr>
          <p:cNvSpPr/>
          <p:nvPr/>
        </p:nvSpPr>
        <p:spPr>
          <a:xfrm>
            <a:off x="342707" y="1997354"/>
            <a:ext cx="1469556" cy="307776"/>
          </a:xfrm>
          <a:custGeom>
            <a:avLst/>
            <a:gdLst>
              <a:gd name="connsiteX0" fmla="*/ 0 w 1469556"/>
              <a:gd name="connsiteY0" fmla="*/ 0 h 307776"/>
              <a:gd name="connsiteX1" fmla="*/ 475156 w 1469556"/>
              <a:gd name="connsiteY1" fmla="*/ 0 h 307776"/>
              <a:gd name="connsiteX2" fmla="*/ 920922 w 1469556"/>
              <a:gd name="connsiteY2" fmla="*/ 0 h 307776"/>
              <a:gd name="connsiteX3" fmla="*/ 1469556 w 1469556"/>
              <a:gd name="connsiteY3" fmla="*/ 0 h 307776"/>
              <a:gd name="connsiteX4" fmla="*/ 1469556 w 1469556"/>
              <a:gd name="connsiteY4" fmla="*/ 307776 h 307776"/>
              <a:gd name="connsiteX5" fmla="*/ 1009095 w 1469556"/>
              <a:gd name="connsiteY5" fmla="*/ 307776 h 307776"/>
              <a:gd name="connsiteX6" fmla="*/ 489852 w 1469556"/>
              <a:gd name="connsiteY6" fmla="*/ 307776 h 307776"/>
              <a:gd name="connsiteX7" fmla="*/ 0 w 1469556"/>
              <a:gd name="connsiteY7" fmla="*/ 307776 h 307776"/>
              <a:gd name="connsiteX8" fmla="*/ 0 w 1469556"/>
              <a:gd name="connsiteY8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9556" h="307776" extrusionOk="0">
                <a:moveTo>
                  <a:pt x="0" y="0"/>
                </a:moveTo>
                <a:cubicBezTo>
                  <a:pt x="122783" y="17410"/>
                  <a:pt x="238417" y="-10816"/>
                  <a:pt x="475156" y="0"/>
                </a:cubicBezTo>
                <a:cubicBezTo>
                  <a:pt x="711895" y="10816"/>
                  <a:pt x="714884" y="5053"/>
                  <a:pt x="920922" y="0"/>
                </a:cubicBezTo>
                <a:cubicBezTo>
                  <a:pt x="1126960" y="-5053"/>
                  <a:pt x="1212479" y="-14203"/>
                  <a:pt x="1469556" y="0"/>
                </a:cubicBezTo>
                <a:cubicBezTo>
                  <a:pt x="1474959" y="138634"/>
                  <a:pt x="1462081" y="203987"/>
                  <a:pt x="1469556" y="307776"/>
                </a:cubicBezTo>
                <a:cubicBezTo>
                  <a:pt x="1306760" y="297393"/>
                  <a:pt x="1132180" y="318278"/>
                  <a:pt x="1009095" y="307776"/>
                </a:cubicBezTo>
                <a:cubicBezTo>
                  <a:pt x="886010" y="297274"/>
                  <a:pt x="716147" y="328713"/>
                  <a:pt x="489852" y="307776"/>
                </a:cubicBezTo>
                <a:cubicBezTo>
                  <a:pt x="263557" y="286839"/>
                  <a:pt x="146715" y="298198"/>
                  <a:pt x="0" y="307776"/>
                </a:cubicBezTo>
                <a:cubicBezTo>
                  <a:pt x="-2402" y="176169"/>
                  <a:pt x="13011" y="7125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15C4AC-5140-1A7C-D923-162221CAD305}"/>
              </a:ext>
            </a:extLst>
          </p:cNvPr>
          <p:cNvSpPr txBox="1"/>
          <p:nvPr/>
        </p:nvSpPr>
        <p:spPr>
          <a:xfrm>
            <a:off x="284691" y="160419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E0EA5F60-4495-834C-F282-7E72857DA106}"/>
              </a:ext>
            </a:extLst>
          </p:cNvPr>
          <p:cNvCxnSpPr>
            <a:cxnSpLocks/>
          </p:cNvCxnSpPr>
          <p:nvPr/>
        </p:nvCxnSpPr>
        <p:spPr>
          <a:xfrm>
            <a:off x="960403" y="2148220"/>
            <a:ext cx="251230" cy="867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8B6739B-56B8-ABFE-8029-9E3F49D8B679}"/>
              </a:ext>
            </a:extLst>
          </p:cNvPr>
          <p:cNvSpPr txBox="1"/>
          <p:nvPr/>
        </p:nvSpPr>
        <p:spPr>
          <a:xfrm>
            <a:off x="3343353" y="3614412"/>
            <a:ext cx="3678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7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9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5F123087-AB7E-DDA3-F3C6-50A7D046EFC4}"/>
              </a:ext>
            </a:extLst>
          </p:cNvPr>
          <p:cNvCxnSpPr>
            <a:cxnSpLocks/>
            <a:endCxn id="24" idx="0"/>
          </p:cNvCxnSpPr>
          <p:nvPr/>
        </p:nvCxnSpPr>
        <p:spPr>
          <a:xfrm rot="10800000">
            <a:off x="1131059" y="1968064"/>
            <a:ext cx="3737723" cy="359718"/>
          </a:xfrm>
          <a:prstGeom prst="curvedConnector4">
            <a:avLst>
              <a:gd name="adj1" fmla="val -7177"/>
              <a:gd name="adj2" fmla="val 26523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663EF71-CEE1-8706-0270-ECDD9E54166C}"/>
              </a:ext>
            </a:extLst>
          </p:cNvPr>
          <p:cNvGrpSpPr/>
          <p:nvPr/>
        </p:nvGrpSpPr>
        <p:grpSpPr>
          <a:xfrm>
            <a:off x="3120601" y="2271804"/>
            <a:ext cx="2157766" cy="377036"/>
            <a:chOff x="3120601" y="2271804"/>
            <a:chExt cx="2157766" cy="37703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9884DE4-B20D-A4B1-1F1B-82A87A866374}"/>
                </a:ext>
              </a:extLst>
            </p:cNvPr>
            <p:cNvSpPr txBox="1"/>
            <p:nvPr/>
          </p:nvSpPr>
          <p:spPr>
            <a:xfrm>
              <a:off x="4498721" y="2279508"/>
              <a:ext cx="779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7500"/>
                  </a:solidFill>
                  <a:latin typeface="Gaegu" pitchFamily="2" charset="0"/>
                  <a:ea typeface="Gaegu" pitchFamily="2" charset="0"/>
                </a:rPr>
                <a:t>6c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11C03C7-4B8B-BC92-AAC0-77FF8F6AD4A6}"/>
                </a:ext>
              </a:extLst>
            </p:cNvPr>
            <p:cNvGrpSpPr/>
            <p:nvPr/>
          </p:nvGrpSpPr>
          <p:grpSpPr>
            <a:xfrm>
              <a:off x="3120601" y="2271804"/>
              <a:ext cx="1436656" cy="370246"/>
              <a:chOff x="3120601" y="2271804"/>
              <a:chExt cx="1436656" cy="37024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A983EB9-7950-9DF4-0AAC-F23423BA3249}"/>
                  </a:ext>
                </a:extLst>
              </p:cNvPr>
              <p:cNvSpPr txBox="1"/>
              <p:nvPr/>
            </p:nvSpPr>
            <p:spPr>
              <a:xfrm>
                <a:off x="3777611" y="2272718"/>
                <a:ext cx="779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  <a:ea typeface="Gaegu" pitchFamily="2" charset="0"/>
                  </a:rPr>
                  <a:t>6b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DBEB53E-AF08-C59C-7AA2-75913F124A43}"/>
                  </a:ext>
                </a:extLst>
              </p:cNvPr>
              <p:cNvSpPr txBox="1"/>
              <p:nvPr/>
            </p:nvSpPr>
            <p:spPr>
              <a:xfrm>
                <a:off x="3120601" y="2271804"/>
                <a:ext cx="779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  <a:ea typeface="Gaegu" pitchFamily="2" charset="0"/>
                  </a:rPr>
                  <a:t>6a</a:t>
                </a:r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8B16D254-8335-D933-2F2F-FEC056AC89DC}"/>
              </a:ext>
            </a:extLst>
          </p:cNvPr>
          <p:cNvSpPr/>
          <p:nvPr/>
        </p:nvSpPr>
        <p:spPr>
          <a:xfrm>
            <a:off x="5118991" y="637407"/>
            <a:ext cx="2127795" cy="1085065"/>
          </a:xfrm>
          <a:custGeom>
            <a:avLst/>
            <a:gdLst>
              <a:gd name="connsiteX0" fmla="*/ 0 w 2127795"/>
              <a:gd name="connsiteY0" fmla="*/ 0 h 1085065"/>
              <a:gd name="connsiteX1" fmla="*/ 510671 w 2127795"/>
              <a:gd name="connsiteY1" fmla="*/ 0 h 1085065"/>
              <a:gd name="connsiteX2" fmla="*/ 1042620 w 2127795"/>
              <a:gd name="connsiteY2" fmla="*/ 0 h 1085065"/>
              <a:gd name="connsiteX3" fmla="*/ 1595846 w 2127795"/>
              <a:gd name="connsiteY3" fmla="*/ 0 h 1085065"/>
              <a:gd name="connsiteX4" fmla="*/ 2127795 w 2127795"/>
              <a:gd name="connsiteY4" fmla="*/ 0 h 1085065"/>
              <a:gd name="connsiteX5" fmla="*/ 2127795 w 2127795"/>
              <a:gd name="connsiteY5" fmla="*/ 553383 h 1085065"/>
              <a:gd name="connsiteX6" fmla="*/ 2127795 w 2127795"/>
              <a:gd name="connsiteY6" fmla="*/ 1085065 h 1085065"/>
              <a:gd name="connsiteX7" fmla="*/ 1553290 w 2127795"/>
              <a:gd name="connsiteY7" fmla="*/ 1085065 h 1085065"/>
              <a:gd name="connsiteX8" fmla="*/ 978786 w 2127795"/>
              <a:gd name="connsiteY8" fmla="*/ 1085065 h 1085065"/>
              <a:gd name="connsiteX9" fmla="*/ 0 w 2127795"/>
              <a:gd name="connsiteY9" fmla="*/ 1085065 h 1085065"/>
              <a:gd name="connsiteX10" fmla="*/ 0 w 2127795"/>
              <a:gd name="connsiteY10" fmla="*/ 553383 h 1085065"/>
              <a:gd name="connsiteX11" fmla="*/ 0 w 2127795"/>
              <a:gd name="connsiteY11" fmla="*/ 0 h 108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27795" h="1085065" fill="none" extrusionOk="0">
                <a:moveTo>
                  <a:pt x="0" y="0"/>
                </a:moveTo>
                <a:cubicBezTo>
                  <a:pt x="119302" y="-23815"/>
                  <a:pt x="321953" y="-4268"/>
                  <a:pt x="510671" y="0"/>
                </a:cubicBezTo>
                <a:cubicBezTo>
                  <a:pt x="699389" y="4268"/>
                  <a:pt x="838038" y="-4296"/>
                  <a:pt x="1042620" y="0"/>
                </a:cubicBezTo>
                <a:cubicBezTo>
                  <a:pt x="1247202" y="4296"/>
                  <a:pt x="1418238" y="-20161"/>
                  <a:pt x="1595846" y="0"/>
                </a:cubicBezTo>
                <a:cubicBezTo>
                  <a:pt x="1773454" y="20161"/>
                  <a:pt x="1930348" y="288"/>
                  <a:pt x="2127795" y="0"/>
                </a:cubicBezTo>
                <a:cubicBezTo>
                  <a:pt x="2127420" y="271704"/>
                  <a:pt x="2137858" y="397892"/>
                  <a:pt x="2127795" y="553383"/>
                </a:cubicBezTo>
                <a:cubicBezTo>
                  <a:pt x="2117732" y="708874"/>
                  <a:pt x="2106280" y="956975"/>
                  <a:pt x="2127795" y="1085065"/>
                </a:cubicBezTo>
                <a:cubicBezTo>
                  <a:pt x="1890946" y="1101697"/>
                  <a:pt x="1709293" y="1081968"/>
                  <a:pt x="1553290" y="1085065"/>
                </a:cubicBezTo>
                <a:cubicBezTo>
                  <a:pt x="1397287" y="1088162"/>
                  <a:pt x="1242166" y="1089720"/>
                  <a:pt x="978786" y="1085065"/>
                </a:cubicBezTo>
                <a:cubicBezTo>
                  <a:pt x="715406" y="1080410"/>
                  <a:pt x="281211" y="1084892"/>
                  <a:pt x="0" y="1085065"/>
                </a:cubicBezTo>
                <a:cubicBezTo>
                  <a:pt x="-13849" y="960040"/>
                  <a:pt x="-19899" y="725067"/>
                  <a:pt x="0" y="553383"/>
                </a:cubicBezTo>
                <a:cubicBezTo>
                  <a:pt x="19899" y="381699"/>
                  <a:pt x="-3693" y="272116"/>
                  <a:pt x="0" y="0"/>
                </a:cubicBezTo>
                <a:close/>
              </a:path>
              <a:path w="2127795" h="1085065" stroke="0" extrusionOk="0">
                <a:moveTo>
                  <a:pt x="0" y="0"/>
                </a:moveTo>
                <a:cubicBezTo>
                  <a:pt x="171248" y="-8495"/>
                  <a:pt x="325453" y="21877"/>
                  <a:pt x="510671" y="0"/>
                </a:cubicBezTo>
                <a:cubicBezTo>
                  <a:pt x="695889" y="-21877"/>
                  <a:pt x="802356" y="-16277"/>
                  <a:pt x="978786" y="0"/>
                </a:cubicBezTo>
                <a:cubicBezTo>
                  <a:pt x="1155217" y="16277"/>
                  <a:pt x="1321550" y="15209"/>
                  <a:pt x="1553290" y="0"/>
                </a:cubicBezTo>
                <a:cubicBezTo>
                  <a:pt x="1785030" y="-15209"/>
                  <a:pt x="1999571" y="-24705"/>
                  <a:pt x="2127795" y="0"/>
                </a:cubicBezTo>
                <a:cubicBezTo>
                  <a:pt x="2106315" y="169500"/>
                  <a:pt x="2151273" y="285308"/>
                  <a:pt x="2127795" y="531682"/>
                </a:cubicBezTo>
                <a:cubicBezTo>
                  <a:pt x="2104317" y="778056"/>
                  <a:pt x="2118403" y="967639"/>
                  <a:pt x="2127795" y="1085065"/>
                </a:cubicBezTo>
                <a:cubicBezTo>
                  <a:pt x="1970448" y="1066755"/>
                  <a:pt x="1767058" y="1074801"/>
                  <a:pt x="1595846" y="1085065"/>
                </a:cubicBezTo>
                <a:cubicBezTo>
                  <a:pt x="1424634" y="1095329"/>
                  <a:pt x="1144488" y="1080688"/>
                  <a:pt x="1021342" y="1085065"/>
                </a:cubicBezTo>
                <a:cubicBezTo>
                  <a:pt x="898196" y="1089442"/>
                  <a:pt x="704334" y="1073542"/>
                  <a:pt x="553227" y="1085065"/>
                </a:cubicBezTo>
                <a:cubicBezTo>
                  <a:pt x="402121" y="1096588"/>
                  <a:pt x="151220" y="1095466"/>
                  <a:pt x="0" y="1085065"/>
                </a:cubicBezTo>
                <a:cubicBezTo>
                  <a:pt x="21856" y="935562"/>
                  <a:pt x="-26363" y="762075"/>
                  <a:pt x="0" y="542533"/>
                </a:cubicBezTo>
                <a:cubicBezTo>
                  <a:pt x="26363" y="322991"/>
                  <a:pt x="24427" y="211558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Let’s jump ahead to where </a:t>
            </a:r>
            <a:r>
              <a:rPr lang="en-US" sz="1600" dirty="0" err="1"/>
              <a:t>i</a:t>
            </a:r>
            <a:r>
              <a:rPr lang="en-US" sz="1600" dirty="0"/>
              <a:t> has just been incremented from </a:t>
            </a:r>
          </a:p>
          <a:p>
            <a:pPr algn="ctr"/>
            <a:r>
              <a:rPr lang="en-US" sz="1600" dirty="0"/>
              <a:t>9 to 10</a:t>
            </a:r>
          </a:p>
        </p:txBody>
      </p:sp>
    </p:spTree>
    <p:extLst>
      <p:ext uri="{BB962C8B-B14F-4D97-AF65-F5344CB8AC3E}">
        <p14:creationId xmlns:p14="http://schemas.microsoft.com/office/powerpoint/2010/main" val="1462818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System.Console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System.Convert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to: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target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for(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 </a:t>
              </a:r>
              <a:r>
                <a:rPr lang="en-AU" sz="1600" dirty="0" err="1"/>
                <a:t>i</a:t>
              </a:r>
              <a:r>
                <a:rPr lang="en-AU" sz="1600" dirty="0"/>
                <a:t> &lt; target;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endParaRPr lang="en-AU" sz="1600" dirty="0"/>
            </a:p>
            <a:p>
              <a:pPr rtl="0"/>
              <a:endParaRPr lang="en-AU" sz="1600" dirty="0"/>
            </a:p>
            <a:p>
              <a:pPr rtl="0"/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5955648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6b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5979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2291652"/>
            <a:ext cx="407468" cy="144616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8C42C7-D21A-46F2-2980-B848E4C97B8A}"/>
              </a:ext>
            </a:extLst>
          </p:cNvPr>
          <p:cNvSpPr txBox="1"/>
          <p:nvPr/>
        </p:nvSpPr>
        <p:spPr>
          <a:xfrm>
            <a:off x="855496" y="26468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5A2E5BD-8837-BD87-4508-236E4977ABE3}"/>
              </a:ext>
            </a:extLst>
          </p:cNvPr>
          <p:cNvCxnSpPr>
            <a:cxnSpLocks/>
            <a:endCxn id="27" idx="0"/>
          </p:cNvCxnSpPr>
          <p:nvPr/>
        </p:nvCxnSpPr>
        <p:spPr>
          <a:xfrm rot="10800000">
            <a:off x="1077486" y="1997355"/>
            <a:ext cx="2888935" cy="187687"/>
          </a:xfrm>
          <a:prstGeom prst="curvedConnector4">
            <a:avLst>
              <a:gd name="adj1" fmla="val -13693"/>
              <a:gd name="adj2" fmla="val 508987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3B1E5B3-80A4-9FFF-FADD-2D0E12C2D9CC}"/>
              </a:ext>
            </a:extLst>
          </p:cNvPr>
          <p:cNvSpPr txBox="1"/>
          <p:nvPr/>
        </p:nvSpPr>
        <p:spPr>
          <a:xfrm>
            <a:off x="868609" y="1960354"/>
            <a:ext cx="52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419464-2168-CE60-BC39-88EDC6647A27}"/>
              </a:ext>
            </a:extLst>
          </p:cNvPr>
          <p:cNvSpPr/>
          <p:nvPr/>
        </p:nvSpPr>
        <p:spPr>
          <a:xfrm>
            <a:off x="342707" y="1997354"/>
            <a:ext cx="1469556" cy="307776"/>
          </a:xfrm>
          <a:custGeom>
            <a:avLst/>
            <a:gdLst>
              <a:gd name="connsiteX0" fmla="*/ 0 w 1469556"/>
              <a:gd name="connsiteY0" fmla="*/ 0 h 307776"/>
              <a:gd name="connsiteX1" fmla="*/ 475156 w 1469556"/>
              <a:gd name="connsiteY1" fmla="*/ 0 h 307776"/>
              <a:gd name="connsiteX2" fmla="*/ 920922 w 1469556"/>
              <a:gd name="connsiteY2" fmla="*/ 0 h 307776"/>
              <a:gd name="connsiteX3" fmla="*/ 1469556 w 1469556"/>
              <a:gd name="connsiteY3" fmla="*/ 0 h 307776"/>
              <a:gd name="connsiteX4" fmla="*/ 1469556 w 1469556"/>
              <a:gd name="connsiteY4" fmla="*/ 307776 h 307776"/>
              <a:gd name="connsiteX5" fmla="*/ 1009095 w 1469556"/>
              <a:gd name="connsiteY5" fmla="*/ 307776 h 307776"/>
              <a:gd name="connsiteX6" fmla="*/ 489852 w 1469556"/>
              <a:gd name="connsiteY6" fmla="*/ 307776 h 307776"/>
              <a:gd name="connsiteX7" fmla="*/ 0 w 1469556"/>
              <a:gd name="connsiteY7" fmla="*/ 307776 h 307776"/>
              <a:gd name="connsiteX8" fmla="*/ 0 w 1469556"/>
              <a:gd name="connsiteY8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9556" h="307776" extrusionOk="0">
                <a:moveTo>
                  <a:pt x="0" y="0"/>
                </a:moveTo>
                <a:cubicBezTo>
                  <a:pt x="122783" y="17410"/>
                  <a:pt x="238417" y="-10816"/>
                  <a:pt x="475156" y="0"/>
                </a:cubicBezTo>
                <a:cubicBezTo>
                  <a:pt x="711895" y="10816"/>
                  <a:pt x="714884" y="5053"/>
                  <a:pt x="920922" y="0"/>
                </a:cubicBezTo>
                <a:cubicBezTo>
                  <a:pt x="1126960" y="-5053"/>
                  <a:pt x="1212479" y="-14203"/>
                  <a:pt x="1469556" y="0"/>
                </a:cubicBezTo>
                <a:cubicBezTo>
                  <a:pt x="1474959" y="138634"/>
                  <a:pt x="1462081" y="203987"/>
                  <a:pt x="1469556" y="307776"/>
                </a:cubicBezTo>
                <a:cubicBezTo>
                  <a:pt x="1306760" y="297393"/>
                  <a:pt x="1132180" y="318278"/>
                  <a:pt x="1009095" y="307776"/>
                </a:cubicBezTo>
                <a:cubicBezTo>
                  <a:pt x="886010" y="297274"/>
                  <a:pt x="716147" y="328713"/>
                  <a:pt x="489852" y="307776"/>
                </a:cubicBezTo>
                <a:cubicBezTo>
                  <a:pt x="263557" y="286839"/>
                  <a:pt x="146715" y="298198"/>
                  <a:pt x="0" y="307776"/>
                </a:cubicBezTo>
                <a:cubicBezTo>
                  <a:pt x="-2402" y="176169"/>
                  <a:pt x="13011" y="7125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15C4AC-5140-1A7C-D923-162221CAD305}"/>
              </a:ext>
            </a:extLst>
          </p:cNvPr>
          <p:cNvSpPr txBox="1"/>
          <p:nvPr/>
        </p:nvSpPr>
        <p:spPr>
          <a:xfrm>
            <a:off x="284691" y="160419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CD56C8E7-9A98-04C1-A275-5B452612A299}"/>
              </a:ext>
            </a:extLst>
          </p:cNvPr>
          <p:cNvCxnSpPr>
            <a:cxnSpLocks/>
            <a:endCxn id="27" idx="2"/>
          </p:cNvCxnSpPr>
          <p:nvPr/>
        </p:nvCxnSpPr>
        <p:spPr>
          <a:xfrm rot="5400000" flipH="1" flipV="1">
            <a:off x="906614" y="2476001"/>
            <a:ext cx="341742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172A7DF-2F85-FC1F-9C5C-9C20E9AF2D33}"/>
              </a:ext>
            </a:extLst>
          </p:cNvPr>
          <p:cNvSpPr txBox="1"/>
          <p:nvPr/>
        </p:nvSpPr>
        <p:spPr>
          <a:xfrm>
            <a:off x="3343353" y="3614412"/>
            <a:ext cx="3678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7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9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7EC712-064D-78AD-616C-B804C2EFA3CB}"/>
              </a:ext>
            </a:extLst>
          </p:cNvPr>
          <p:cNvGrpSpPr/>
          <p:nvPr/>
        </p:nvGrpSpPr>
        <p:grpSpPr>
          <a:xfrm>
            <a:off x="3120601" y="2271804"/>
            <a:ext cx="2157766" cy="377036"/>
            <a:chOff x="3120601" y="2271804"/>
            <a:chExt cx="2157766" cy="37703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8AD1BD-7E5F-1C39-BE2A-0DB686165F74}"/>
                </a:ext>
              </a:extLst>
            </p:cNvPr>
            <p:cNvSpPr txBox="1"/>
            <p:nvPr/>
          </p:nvSpPr>
          <p:spPr>
            <a:xfrm>
              <a:off x="4498721" y="2279508"/>
              <a:ext cx="779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6c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2252AA9-ECFE-2D9F-2FB2-B54EAE18395F}"/>
                </a:ext>
              </a:extLst>
            </p:cNvPr>
            <p:cNvGrpSpPr/>
            <p:nvPr/>
          </p:nvGrpSpPr>
          <p:grpSpPr>
            <a:xfrm>
              <a:off x="3120601" y="2271804"/>
              <a:ext cx="1436656" cy="370246"/>
              <a:chOff x="3120601" y="2271804"/>
              <a:chExt cx="1436656" cy="370246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55031E8-5521-0358-570F-C8629450E4CD}"/>
                  </a:ext>
                </a:extLst>
              </p:cNvPr>
              <p:cNvSpPr txBox="1"/>
              <p:nvPr/>
            </p:nvSpPr>
            <p:spPr>
              <a:xfrm>
                <a:off x="3777611" y="2272718"/>
                <a:ext cx="779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7500"/>
                    </a:solidFill>
                    <a:latin typeface="Gaegu" pitchFamily="2" charset="0"/>
                    <a:ea typeface="Gaegu" pitchFamily="2" charset="0"/>
                  </a:rPr>
                  <a:t>6b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FC3386D-CA62-93B4-17CF-93AD5907F3B2}"/>
                  </a:ext>
                </a:extLst>
              </p:cNvPr>
              <p:cNvSpPr txBox="1"/>
              <p:nvPr/>
            </p:nvSpPr>
            <p:spPr>
              <a:xfrm>
                <a:off x="3120601" y="2271804"/>
                <a:ext cx="779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  <a:ea typeface="Gaegu" pitchFamily="2" charset="0"/>
                  </a:rPr>
                  <a:t>6a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3830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B0E541F0-F6DA-BBDB-3FA3-F3A31F737EA4}"/>
              </a:ext>
            </a:extLst>
          </p:cNvPr>
          <p:cNvSpPr/>
          <p:nvPr/>
        </p:nvSpPr>
        <p:spPr>
          <a:xfrm>
            <a:off x="350491" y="258445"/>
            <a:ext cx="3984158" cy="1483208"/>
          </a:xfrm>
          <a:custGeom>
            <a:avLst/>
            <a:gdLst>
              <a:gd name="connsiteX0" fmla="*/ 0 w 6685443"/>
              <a:gd name="connsiteY0" fmla="*/ 0 h 1815499"/>
              <a:gd name="connsiteX1" fmla="*/ 601690 w 6685443"/>
              <a:gd name="connsiteY1" fmla="*/ 0 h 1815499"/>
              <a:gd name="connsiteX2" fmla="*/ 1069671 w 6685443"/>
              <a:gd name="connsiteY2" fmla="*/ 0 h 1815499"/>
              <a:gd name="connsiteX3" fmla="*/ 1871924 w 6685443"/>
              <a:gd name="connsiteY3" fmla="*/ 0 h 1815499"/>
              <a:gd name="connsiteX4" fmla="*/ 2473614 w 6685443"/>
              <a:gd name="connsiteY4" fmla="*/ 0 h 1815499"/>
              <a:gd name="connsiteX5" fmla="*/ 3075304 w 6685443"/>
              <a:gd name="connsiteY5" fmla="*/ 0 h 1815499"/>
              <a:gd name="connsiteX6" fmla="*/ 3877557 w 6685443"/>
              <a:gd name="connsiteY6" fmla="*/ 0 h 1815499"/>
              <a:gd name="connsiteX7" fmla="*/ 4412392 w 6685443"/>
              <a:gd name="connsiteY7" fmla="*/ 0 h 1815499"/>
              <a:gd name="connsiteX8" fmla="*/ 5214646 w 6685443"/>
              <a:gd name="connsiteY8" fmla="*/ 0 h 1815499"/>
              <a:gd name="connsiteX9" fmla="*/ 6016899 w 6685443"/>
              <a:gd name="connsiteY9" fmla="*/ 0 h 1815499"/>
              <a:gd name="connsiteX10" fmla="*/ 6685443 w 6685443"/>
              <a:gd name="connsiteY10" fmla="*/ 0 h 1815499"/>
              <a:gd name="connsiteX11" fmla="*/ 6685443 w 6685443"/>
              <a:gd name="connsiteY11" fmla="*/ 641476 h 1815499"/>
              <a:gd name="connsiteX12" fmla="*/ 6685443 w 6685443"/>
              <a:gd name="connsiteY12" fmla="*/ 1264798 h 1815499"/>
              <a:gd name="connsiteX13" fmla="*/ 6685443 w 6685443"/>
              <a:gd name="connsiteY13" fmla="*/ 1815499 h 1815499"/>
              <a:gd name="connsiteX14" fmla="*/ 6016899 w 6685443"/>
              <a:gd name="connsiteY14" fmla="*/ 1815499 h 1815499"/>
              <a:gd name="connsiteX15" fmla="*/ 5482063 w 6685443"/>
              <a:gd name="connsiteY15" fmla="*/ 1815499 h 1815499"/>
              <a:gd name="connsiteX16" fmla="*/ 4813519 w 6685443"/>
              <a:gd name="connsiteY16" fmla="*/ 1815499 h 1815499"/>
              <a:gd name="connsiteX17" fmla="*/ 4011266 w 6685443"/>
              <a:gd name="connsiteY17" fmla="*/ 1815499 h 1815499"/>
              <a:gd name="connsiteX18" fmla="*/ 3342722 w 6685443"/>
              <a:gd name="connsiteY18" fmla="*/ 1815499 h 1815499"/>
              <a:gd name="connsiteX19" fmla="*/ 2874740 w 6685443"/>
              <a:gd name="connsiteY19" fmla="*/ 1815499 h 1815499"/>
              <a:gd name="connsiteX20" fmla="*/ 2339905 w 6685443"/>
              <a:gd name="connsiteY20" fmla="*/ 1815499 h 1815499"/>
              <a:gd name="connsiteX21" fmla="*/ 1537652 w 6685443"/>
              <a:gd name="connsiteY21" fmla="*/ 1815499 h 1815499"/>
              <a:gd name="connsiteX22" fmla="*/ 869108 w 6685443"/>
              <a:gd name="connsiteY22" fmla="*/ 1815499 h 1815499"/>
              <a:gd name="connsiteX23" fmla="*/ 0 w 6685443"/>
              <a:gd name="connsiteY23" fmla="*/ 1815499 h 1815499"/>
              <a:gd name="connsiteX24" fmla="*/ 0 w 6685443"/>
              <a:gd name="connsiteY24" fmla="*/ 1210333 h 1815499"/>
              <a:gd name="connsiteX25" fmla="*/ 0 w 6685443"/>
              <a:gd name="connsiteY25" fmla="*/ 659631 h 1815499"/>
              <a:gd name="connsiteX26" fmla="*/ 0 w 6685443"/>
              <a:gd name="connsiteY26" fmla="*/ 0 h 181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685443" h="1815499" extrusionOk="0">
                <a:moveTo>
                  <a:pt x="0" y="0"/>
                </a:moveTo>
                <a:cubicBezTo>
                  <a:pt x="197687" y="5421"/>
                  <a:pt x="392637" y="-27165"/>
                  <a:pt x="601690" y="0"/>
                </a:cubicBezTo>
                <a:cubicBezTo>
                  <a:pt x="810743" y="27165"/>
                  <a:pt x="967174" y="20034"/>
                  <a:pt x="1069671" y="0"/>
                </a:cubicBezTo>
                <a:cubicBezTo>
                  <a:pt x="1172168" y="-20034"/>
                  <a:pt x="1481114" y="26288"/>
                  <a:pt x="1871924" y="0"/>
                </a:cubicBezTo>
                <a:cubicBezTo>
                  <a:pt x="2262734" y="-26288"/>
                  <a:pt x="2275646" y="9816"/>
                  <a:pt x="2473614" y="0"/>
                </a:cubicBezTo>
                <a:cubicBezTo>
                  <a:pt x="2671582" y="-9816"/>
                  <a:pt x="2837715" y="-16866"/>
                  <a:pt x="3075304" y="0"/>
                </a:cubicBezTo>
                <a:cubicBezTo>
                  <a:pt x="3312893" y="16866"/>
                  <a:pt x="3565082" y="13656"/>
                  <a:pt x="3877557" y="0"/>
                </a:cubicBezTo>
                <a:cubicBezTo>
                  <a:pt x="4190032" y="-13656"/>
                  <a:pt x="4275680" y="23045"/>
                  <a:pt x="4412392" y="0"/>
                </a:cubicBezTo>
                <a:cubicBezTo>
                  <a:pt x="4549105" y="-23045"/>
                  <a:pt x="4974381" y="13533"/>
                  <a:pt x="5214646" y="0"/>
                </a:cubicBezTo>
                <a:cubicBezTo>
                  <a:pt x="5454911" y="-13533"/>
                  <a:pt x="5621382" y="6072"/>
                  <a:pt x="6016899" y="0"/>
                </a:cubicBezTo>
                <a:cubicBezTo>
                  <a:pt x="6412416" y="-6072"/>
                  <a:pt x="6368099" y="-22480"/>
                  <a:pt x="6685443" y="0"/>
                </a:cubicBezTo>
                <a:cubicBezTo>
                  <a:pt x="6675060" y="141143"/>
                  <a:pt x="6688790" y="422707"/>
                  <a:pt x="6685443" y="641476"/>
                </a:cubicBezTo>
                <a:cubicBezTo>
                  <a:pt x="6682096" y="860245"/>
                  <a:pt x="6676921" y="1110529"/>
                  <a:pt x="6685443" y="1264798"/>
                </a:cubicBezTo>
                <a:cubicBezTo>
                  <a:pt x="6693965" y="1419067"/>
                  <a:pt x="6712438" y="1626237"/>
                  <a:pt x="6685443" y="1815499"/>
                </a:cubicBezTo>
                <a:cubicBezTo>
                  <a:pt x="6531485" y="1826631"/>
                  <a:pt x="6258288" y="1826162"/>
                  <a:pt x="6016899" y="1815499"/>
                </a:cubicBezTo>
                <a:cubicBezTo>
                  <a:pt x="5775510" y="1804836"/>
                  <a:pt x="5635687" y="1808580"/>
                  <a:pt x="5482063" y="1815499"/>
                </a:cubicBezTo>
                <a:cubicBezTo>
                  <a:pt x="5328439" y="1822418"/>
                  <a:pt x="4969533" y="1798322"/>
                  <a:pt x="4813519" y="1815499"/>
                </a:cubicBezTo>
                <a:cubicBezTo>
                  <a:pt x="4657505" y="1832676"/>
                  <a:pt x="4277484" y="1797792"/>
                  <a:pt x="4011266" y="1815499"/>
                </a:cubicBezTo>
                <a:cubicBezTo>
                  <a:pt x="3745048" y="1833206"/>
                  <a:pt x="3503887" y="1798854"/>
                  <a:pt x="3342722" y="1815499"/>
                </a:cubicBezTo>
                <a:cubicBezTo>
                  <a:pt x="3181557" y="1832144"/>
                  <a:pt x="3094655" y="1808958"/>
                  <a:pt x="2874740" y="1815499"/>
                </a:cubicBezTo>
                <a:cubicBezTo>
                  <a:pt x="2654825" y="1822040"/>
                  <a:pt x="2552356" y="1810430"/>
                  <a:pt x="2339905" y="1815499"/>
                </a:cubicBezTo>
                <a:cubicBezTo>
                  <a:pt x="2127454" y="1820568"/>
                  <a:pt x="1825409" y="1807327"/>
                  <a:pt x="1537652" y="1815499"/>
                </a:cubicBezTo>
                <a:cubicBezTo>
                  <a:pt x="1249895" y="1823671"/>
                  <a:pt x="1086879" y="1834794"/>
                  <a:pt x="869108" y="1815499"/>
                </a:cubicBezTo>
                <a:cubicBezTo>
                  <a:pt x="651337" y="1796204"/>
                  <a:pt x="264417" y="1828267"/>
                  <a:pt x="0" y="1815499"/>
                </a:cubicBezTo>
                <a:cubicBezTo>
                  <a:pt x="8313" y="1520428"/>
                  <a:pt x="-1936" y="1449694"/>
                  <a:pt x="0" y="1210333"/>
                </a:cubicBezTo>
                <a:cubicBezTo>
                  <a:pt x="1936" y="970972"/>
                  <a:pt x="16209" y="905402"/>
                  <a:pt x="0" y="659631"/>
                </a:cubicBezTo>
                <a:cubicBezTo>
                  <a:pt x="-16209" y="413860"/>
                  <a:pt x="-15680" y="30923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EFAE73A-BB39-7589-D6A9-76CF0C945A5F}"/>
              </a:ext>
            </a:extLst>
          </p:cNvPr>
          <p:cNvCxnSpPr>
            <a:cxnSpLocks/>
          </p:cNvCxnSpPr>
          <p:nvPr/>
        </p:nvCxnSpPr>
        <p:spPr>
          <a:xfrm flipH="1">
            <a:off x="350490" y="510932"/>
            <a:ext cx="3996218" cy="144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9A20F95-F6A0-4C20-1E5F-33FC5A2E989C}"/>
              </a:ext>
            </a:extLst>
          </p:cNvPr>
          <p:cNvSpPr txBox="1"/>
          <p:nvPr/>
        </p:nvSpPr>
        <p:spPr>
          <a:xfrm>
            <a:off x="849311" y="208681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Terminal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99B19FF-42EC-7947-6510-E08D5EAE8BF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956" y="322645"/>
            <a:ext cx="426016" cy="15240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0EBC471-BE57-8039-2A0F-0DE51C2079CF}"/>
              </a:ext>
            </a:extLst>
          </p:cNvPr>
          <p:cNvCxnSpPr>
            <a:cxnSpLocks/>
          </p:cNvCxnSpPr>
          <p:nvPr/>
        </p:nvCxnSpPr>
        <p:spPr>
          <a:xfrm flipV="1">
            <a:off x="435126" y="647220"/>
            <a:ext cx="0" cy="1559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30C55C3-50D4-9B58-3356-F9208E0D8AC0}"/>
              </a:ext>
            </a:extLst>
          </p:cNvPr>
          <p:cNvSpPr/>
          <p:nvPr/>
        </p:nvSpPr>
        <p:spPr>
          <a:xfrm>
            <a:off x="362550" y="2066391"/>
            <a:ext cx="3984158" cy="1483208"/>
          </a:xfrm>
          <a:custGeom>
            <a:avLst/>
            <a:gdLst>
              <a:gd name="connsiteX0" fmla="*/ 0 w 6685443"/>
              <a:gd name="connsiteY0" fmla="*/ 0 h 1815499"/>
              <a:gd name="connsiteX1" fmla="*/ 601690 w 6685443"/>
              <a:gd name="connsiteY1" fmla="*/ 0 h 1815499"/>
              <a:gd name="connsiteX2" fmla="*/ 1069671 w 6685443"/>
              <a:gd name="connsiteY2" fmla="*/ 0 h 1815499"/>
              <a:gd name="connsiteX3" fmla="*/ 1871924 w 6685443"/>
              <a:gd name="connsiteY3" fmla="*/ 0 h 1815499"/>
              <a:gd name="connsiteX4" fmla="*/ 2473614 w 6685443"/>
              <a:gd name="connsiteY4" fmla="*/ 0 h 1815499"/>
              <a:gd name="connsiteX5" fmla="*/ 3075304 w 6685443"/>
              <a:gd name="connsiteY5" fmla="*/ 0 h 1815499"/>
              <a:gd name="connsiteX6" fmla="*/ 3877557 w 6685443"/>
              <a:gd name="connsiteY6" fmla="*/ 0 h 1815499"/>
              <a:gd name="connsiteX7" fmla="*/ 4412392 w 6685443"/>
              <a:gd name="connsiteY7" fmla="*/ 0 h 1815499"/>
              <a:gd name="connsiteX8" fmla="*/ 5214646 w 6685443"/>
              <a:gd name="connsiteY8" fmla="*/ 0 h 1815499"/>
              <a:gd name="connsiteX9" fmla="*/ 6016899 w 6685443"/>
              <a:gd name="connsiteY9" fmla="*/ 0 h 1815499"/>
              <a:gd name="connsiteX10" fmla="*/ 6685443 w 6685443"/>
              <a:gd name="connsiteY10" fmla="*/ 0 h 1815499"/>
              <a:gd name="connsiteX11" fmla="*/ 6685443 w 6685443"/>
              <a:gd name="connsiteY11" fmla="*/ 641476 h 1815499"/>
              <a:gd name="connsiteX12" fmla="*/ 6685443 w 6685443"/>
              <a:gd name="connsiteY12" fmla="*/ 1264798 h 1815499"/>
              <a:gd name="connsiteX13" fmla="*/ 6685443 w 6685443"/>
              <a:gd name="connsiteY13" fmla="*/ 1815499 h 1815499"/>
              <a:gd name="connsiteX14" fmla="*/ 6016899 w 6685443"/>
              <a:gd name="connsiteY14" fmla="*/ 1815499 h 1815499"/>
              <a:gd name="connsiteX15" fmla="*/ 5482063 w 6685443"/>
              <a:gd name="connsiteY15" fmla="*/ 1815499 h 1815499"/>
              <a:gd name="connsiteX16" fmla="*/ 4813519 w 6685443"/>
              <a:gd name="connsiteY16" fmla="*/ 1815499 h 1815499"/>
              <a:gd name="connsiteX17" fmla="*/ 4011266 w 6685443"/>
              <a:gd name="connsiteY17" fmla="*/ 1815499 h 1815499"/>
              <a:gd name="connsiteX18" fmla="*/ 3342722 w 6685443"/>
              <a:gd name="connsiteY18" fmla="*/ 1815499 h 1815499"/>
              <a:gd name="connsiteX19" fmla="*/ 2874740 w 6685443"/>
              <a:gd name="connsiteY19" fmla="*/ 1815499 h 1815499"/>
              <a:gd name="connsiteX20" fmla="*/ 2339905 w 6685443"/>
              <a:gd name="connsiteY20" fmla="*/ 1815499 h 1815499"/>
              <a:gd name="connsiteX21" fmla="*/ 1537652 w 6685443"/>
              <a:gd name="connsiteY21" fmla="*/ 1815499 h 1815499"/>
              <a:gd name="connsiteX22" fmla="*/ 869108 w 6685443"/>
              <a:gd name="connsiteY22" fmla="*/ 1815499 h 1815499"/>
              <a:gd name="connsiteX23" fmla="*/ 0 w 6685443"/>
              <a:gd name="connsiteY23" fmla="*/ 1815499 h 1815499"/>
              <a:gd name="connsiteX24" fmla="*/ 0 w 6685443"/>
              <a:gd name="connsiteY24" fmla="*/ 1210333 h 1815499"/>
              <a:gd name="connsiteX25" fmla="*/ 0 w 6685443"/>
              <a:gd name="connsiteY25" fmla="*/ 659631 h 1815499"/>
              <a:gd name="connsiteX26" fmla="*/ 0 w 6685443"/>
              <a:gd name="connsiteY26" fmla="*/ 0 h 181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685443" h="1815499" extrusionOk="0">
                <a:moveTo>
                  <a:pt x="0" y="0"/>
                </a:moveTo>
                <a:cubicBezTo>
                  <a:pt x="197687" y="5421"/>
                  <a:pt x="392637" y="-27165"/>
                  <a:pt x="601690" y="0"/>
                </a:cubicBezTo>
                <a:cubicBezTo>
                  <a:pt x="810743" y="27165"/>
                  <a:pt x="967174" y="20034"/>
                  <a:pt x="1069671" y="0"/>
                </a:cubicBezTo>
                <a:cubicBezTo>
                  <a:pt x="1172168" y="-20034"/>
                  <a:pt x="1481114" y="26288"/>
                  <a:pt x="1871924" y="0"/>
                </a:cubicBezTo>
                <a:cubicBezTo>
                  <a:pt x="2262734" y="-26288"/>
                  <a:pt x="2275646" y="9816"/>
                  <a:pt x="2473614" y="0"/>
                </a:cubicBezTo>
                <a:cubicBezTo>
                  <a:pt x="2671582" y="-9816"/>
                  <a:pt x="2837715" y="-16866"/>
                  <a:pt x="3075304" y="0"/>
                </a:cubicBezTo>
                <a:cubicBezTo>
                  <a:pt x="3312893" y="16866"/>
                  <a:pt x="3565082" y="13656"/>
                  <a:pt x="3877557" y="0"/>
                </a:cubicBezTo>
                <a:cubicBezTo>
                  <a:pt x="4190032" y="-13656"/>
                  <a:pt x="4275680" y="23045"/>
                  <a:pt x="4412392" y="0"/>
                </a:cubicBezTo>
                <a:cubicBezTo>
                  <a:pt x="4549105" y="-23045"/>
                  <a:pt x="4974381" y="13533"/>
                  <a:pt x="5214646" y="0"/>
                </a:cubicBezTo>
                <a:cubicBezTo>
                  <a:pt x="5454911" y="-13533"/>
                  <a:pt x="5621382" y="6072"/>
                  <a:pt x="6016899" y="0"/>
                </a:cubicBezTo>
                <a:cubicBezTo>
                  <a:pt x="6412416" y="-6072"/>
                  <a:pt x="6368099" y="-22480"/>
                  <a:pt x="6685443" y="0"/>
                </a:cubicBezTo>
                <a:cubicBezTo>
                  <a:pt x="6675060" y="141143"/>
                  <a:pt x="6688790" y="422707"/>
                  <a:pt x="6685443" y="641476"/>
                </a:cubicBezTo>
                <a:cubicBezTo>
                  <a:pt x="6682096" y="860245"/>
                  <a:pt x="6676921" y="1110529"/>
                  <a:pt x="6685443" y="1264798"/>
                </a:cubicBezTo>
                <a:cubicBezTo>
                  <a:pt x="6693965" y="1419067"/>
                  <a:pt x="6712438" y="1626237"/>
                  <a:pt x="6685443" y="1815499"/>
                </a:cubicBezTo>
                <a:cubicBezTo>
                  <a:pt x="6531485" y="1826631"/>
                  <a:pt x="6258288" y="1826162"/>
                  <a:pt x="6016899" y="1815499"/>
                </a:cubicBezTo>
                <a:cubicBezTo>
                  <a:pt x="5775510" y="1804836"/>
                  <a:pt x="5635687" y="1808580"/>
                  <a:pt x="5482063" y="1815499"/>
                </a:cubicBezTo>
                <a:cubicBezTo>
                  <a:pt x="5328439" y="1822418"/>
                  <a:pt x="4969533" y="1798322"/>
                  <a:pt x="4813519" y="1815499"/>
                </a:cubicBezTo>
                <a:cubicBezTo>
                  <a:pt x="4657505" y="1832676"/>
                  <a:pt x="4277484" y="1797792"/>
                  <a:pt x="4011266" y="1815499"/>
                </a:cubicBezTo>
                <a:cubicBezTo>
                  <a:pt x="3745048" y="1833206"/>
                  <a:pt x="3503887" y="1798854"/>
                  <a:pt x="3342722" y="1815499"/>
                </a:cubicBezTo>
                <a:cubicBezTo>
                  <a:pt x="3181557" y="1832144"/>
                  <a:pt x="3094655" y="1808958"/>
                  <a:pt x="2874740" y="1815499"/>
                </a:cubicBezTo>
                <a:cubicBezTo>
                  <a:pt x="2654825" y="1822040"/>
                  <a:pt x="2552356" y="1810430"/>
                  <a:pt x="2339905" y="1815499"/>
                </a:cubicBezTo>
                <a:cubicBezTo>
                  <a:pt x="2127454" y="1820568"/>
                  <a:pt x="1825409" y="1807327"/>
                  <a:pt x="1537652" y="1815499"/>
                </a:cubicBezTo>
                <a:cubicBezTo>
                  <a:pt x="1249895" y="1823671"/>
                  <a:pt x="1086879" y="1834794"/>
                  <a:pt x="869108" y="1815499"/>
                </a:cubicBezTo>
                <a:cubicBezTo>
                  <a:pt x="651337" y="1796204"/>
                  <a:pt x="264417" y="1828267"/>
                  <a:pt x="0" y="1815499"/>
                </a:cubicBezTo>
                <a:cubicBezTo>
                  <a:pt x="8313" y="1520428"/>
                  <a:pt x="-1936" y="1449694"/>
                  <a:pt x="0" y="1210333"/>
                </a:cubicBezTo>
                <a:cubicBezTo>
                  <a:pt x="1936" y="970972"/>
                  <a:pt x="16209" y="905402"/>
                  <a:pt x="0" y="659631"/>
                </a:cubicBezTo>
                <a:cubicBezTo>
                  <a:pt x="-16209" y="413860"/>
                  <a:pt x="-15680" y="30923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D7F1039-8593-1672-1DF2-6D620C5AE1EE}"/>
              </a:ext>
            </a:extLst>
          </p:cNvPr>
          <p:cNvCxnSpPr>
            <a:cxnSpLocks/>
          </p:cNvCxnSpPr>
          <p:nvPr/>
        </p:nvCxnSpPr>
        <p:spPr>
          <a:xfrm flipH="1">
            <a:off x="362549" y="2318878"/>
            <a:ext cx="3996218" cy="1444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40B3CBA-B486-F4F2-0207-4F171E6B324D}"/>
              </a:ext>
            </a:extLst>
          </p:cNvPr>
          <p:cNvSpPr txBox="1"/>
          <p:nvPr/>
        </p:nvSpPr>
        <p:spPr>
          <a:xfrm>
            <a:off x="861370" y="2016627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</a:rPr>
              <a:t>Terminal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EDE2DF09-D055-C258-BCB1-64C699ADEE0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458015" y="2130591"/>
            <a:ext cx="426016" cy="1524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788FEAB-2AF1-E62A-6FBB-AC7BE06F9D57}"/>
              </a:ext>
            </a:extLst>
          </p:cNvPr>
          <p:cNvSpPr txBox="1"/>
          <p:nvPr/>
        </p:nvSpPr>
        <p:spPr>
          <a:xfrm>
            <a:off x="350490" y="2334898"/>
            <a:ext cx="367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to: 10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9E004AC-C942-0E60-2B8D-DB5F68262C1F}"/>
              </a:ext>
            </a:extLst>
          </p:cNvPr>
          <p:cNvCxnSpPr>
            <a:cxnSpLocks/>
          </p:cNvCxnSpPr>
          <p:nvPr/>
        </p:nvCxnSpPr>
        <p:spPr>
          <a:xfrm flipV="1">
            <a:off x="487275" y="2981229"/>
            <a:ext cx="0" cy="15592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08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System.Console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System.Convert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Write("Count to: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target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for(int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endParaRPr lang="en-AU" sz="1600" dirty="0"/>
            </a:p>
            <a:p>
              <a:pPr rtl="0"/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252810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787215"/>
            <a:ext cx="407468" cy="2043110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090FF37-D67A-C1CD-4641-D786F3085FF8}"/>
              </a:ext>
            </a:extLst>
          </p:cNvPr>
          <p:cNvSpPr txBox="1"/>
          <p:nvPr/>
        </p:nvSpPr>
        <p:spPr>
          <a:xfrm>
            <a:off x="3343253" y="3610236"/>
            <a:ext cx="381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to:</a:t>
            </a:r>
          </a:p>
        </p:txBody>
      </p:sp>
    </p:spTree>
    <p:extLst>
      <p:ext uri="{BB962C8B-B14F-4D97-AF65-F5344CB8AC3E}">
        <p14:creationId xmlns:p14="http://schemas.microsoft.com/office/powerpoint/2010/main" val="356192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to: </a:t>
            </a:r>
            <a:r>
              <a:rPr lang="en-US" dirty="0"/>
              <a:t>10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System.Console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System.Convert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to: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rgbClr val="00B050"/>
                  </a:solidFill>
                </a:rPr>
                <a:t>target = </a:t>
              </a:r>
              <a:r>
                <a:rPr lang="en-AU" sz="1600" dirty="0">
                  <a:solidFill>
                    <a:srgbClr val="0070C0"/>
                  </a:solidFill>
                </a:rPr>
                <a:t>ToInt32(</a:t>
              </a:r>
              <a:r>
                <a:rPr lang="en-AU" sz="1600" dirty="0" err="1">
                  <a:solidFill>
                    <a:srgbClr val="FF7500"/>
                  </a:solidFill>
                </a:rPr>
                <a:t>ReadLine</a:t>
              </a:r>
              <a:r>
                <a:rPr lang="en-AU" sz="1600" dirty="0">
                  <a:solidFill>
                    <a:srgbClr val="FF7500"/>
                  </a:solidFill>
                </a:rPr>
                <a:t>()</a:t>
              </a:r>
              <a:r>
                <a:rPr lang="en-AU" sz="1600" dirty="0">
                  <a:solidFill>
                    <a:srgbClr val="0070C0"/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for(int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endParaRPr lang="en-AU" sz="1600" dirty="0"/>
            </a:p>
            <a:p>
              <a:pPr rtl="0"/>
              <a:endParaRPr lang="en-AU" sz="1600" dirty="0"/>
            </a:p>
            <a:p>
              <a:pPr rtl="0"/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5248747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2017834"/>
            <a:ext cx="407468" cy="164811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8C42C7-D21A-46F2-2980-B848E4C97B8A}"/>
              </a:ext>
            </a:extLst>
          </p:cNvPr>
          <p:cNvSpPr txBox="1"/>
          <p:nvPr/>
        </p:nvSpPr>
        <p:spPr>
          <a:xfrm>
            <a:off x="855496" y="26468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5A2E5BD-8837-BD87-4508-236E4977ABE3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>
            <a:off x="1211632" y="2646873"/>
            <a:ext cx="3331495" cy="1221953"/>
          </a:xfrm>
          <a:prstGeom prst="curvedConnector4">
            <a:avLst>
              <a:gd name="adj1" fmla="val -23529"/>
              <a:gd name="adj2" fmla="val 113982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96ACDC16-97EC-CD59-A9E4-86BB7F1F9608}"/>
              </a:ext>
            </a:extLst>
          </p:cNvPr>
          <p:cNvSpPr/>
          <p:nvPr/>
        </p:nvSpPr>
        <p:spPr>
          <a:xfrm>
            <a:off x="3521776" y="1682589"/>
            <a:ext cx="255835" cy="24948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1C33C27-A1F4-CE32-7334-CDE273503BF0}"/>
              </a:ext>
            </a:extLst>
          </p:cNvPr>
          <p:cNvSpPr/>
          <p:nvPr/>
        </p:nvSpPr>
        <p:spPr>
          <a:xfrm>
            <a:off x="4506321" y="1688662"/>
            <a:ext cx="255835" cy="249484"/>
          </a:xfrm>
          <a:prstGeom prst="ellipse">
            <a:avLst/>
          </a:prstGeom>
          <a:solidFill>
            <a:schemeClr val="bg1"/>
          </a:solidFill>
          <a:ln>
            <a:solidFill>
              <a:srgbClr val="FF7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D407D2-BFA1-A3E2-84FE-E3049FA9E2B5}"/>
              </a:ext>
            </a:extLst>
          </p:cNvPr>
          <p:cNvSpPr txBox="1"/>
          <p:nvPr/>
        </p:nvSpPr>
        <p:spPr>
          <a:xfrm>
            <a:off x="3450206" y="1609053"/>
            <a:ext cx="40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Gaegu" pitchFamily="2" charset="0"/>
                <a:ea typeface="Gaegu" pitchFamily="2" charset="0"/>
              </a:rPr>
              <a:t>5b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55ECC89-8B5D-BBD9-4D30-1407E9E5239F}"/>
              </a:ext>
            </a:extLst>
          </p:cNvPr>
          <p:cNvSpPr/>
          <p:nvPr/>
        </p:nvSpPr>
        <p:spPr>
          <a:xfrm>
            <a:off x="2808045" y="1663463"/>
            <a:ext cx="255835" cy="2494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FA6175-D4AC-611D-3E8F-B8C4E9767790}"/>
              </a:ext>
            </a:extLst>
          </p:cNvPr>
          <p:cNvSpPr txBox="1"/>
          <p:nvPr/>
        </p:nvSpPr>
        <p:spPr>
          <a:xfrm>
            <a:off x="4432796" y="1609053"/>
            <a:ext cx="40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7500"/>
                </a:solidFill>
                <a:latin typeface="Gaegu" pitchFamily="2" charset="0"/>
                <a:ea typeface="Gaegu" pitchFamily="2" charset="0"/>
              </a:rPr>
              <a:t>5a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635F43-3DBA-E411-F1B2-35084BFCD5BE}"/>
              </a:ext>
            </a:extLst>
          </p:cNvPr>
          <p:cNvSpPr txBox="1"/>
          <p:nvPr/>
        </p:nvSpPr>
        <p:spPr>
          <a:xfrm>
            <a:off x="2755189" y="1603539"/>
            <a:ext cx="40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Gaegu" pitchFamily="2" charset="0"/>
                <a:ea typeface="Gaegu" pitchFamily="2" charset="0"/>
              </a:rPr>
              <a:t>5c</a:t>
            </a:r>
          </a:p>
        </p:txBody>
      </p:sp>
    </p:spTree>
    <p:extLst>
      <p:ext uri="{BB962C8B-B14F-4D97-AF65-F5344CB8AC3E}">
        <p14:creationId xmlns:p14="http://schemas.microsoft.com/office/powerpoint/2010/main" val="3006627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to: 10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System.Console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System.Convert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to: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target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for(int </a:t>
              </a:r>
              <a:r>
                <a:rPr lang="en-AU" sz="1600" dirty="0" err="1"/>
                <a:t>i</a:t>
              </a:r>
              <a:r>
                <a:rPr lang="en-AU" sz="1600" dirty="0"/>
                <a:t> = 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endParaRPr lang="en-AU" sz="1600" dirty="0"/>
            </a:p>
            <a:p>
              <a:pPr rtl="0"/>
              <a:endParaRPr lang="en-AU" sz="1600" dirty="0"/>
            </a:p>
            <a:p>
              <a:pPr rtl="0"/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5248747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6a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449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6b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2271740"/>
            <a:ext cx="407468" cy="1461786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8C42C7-D21A-46F2-2980-B848E4C97B8A}"/>
              </a:ext>
            </a:extLst>
          </p:cNvPr>
          <p:cNvSpPr txBox="1"/>
          <p:nvPr/>
        </p:nvSpPr>
        <p:spPr>
          <a:xfrm>
            <a:off x="855496" y="26468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5A2E5BD-8837-BD87-4508-236E4977ABE3}"/>
              </a:ext>
            </a:extLst>
          </p:cNvPr>
          <p:cNvCxnSpPr>
            <a:cxnSpLocks/>
            <a:endCxn id="27" idx="0"/>
          </p:cNvCxnSpPr>
          <p:nvPr/>
        </p:nvCxnSpPr>
        <p:spPr>
          <a:xfrm rot="10800000">
            <a:off x="1077486" y="1997355"/>
            <a:ext cx="2352395" cy="210799"/>
          </a:xfrm>
          <a:prstGeom prst="curvedConnector4">
            <a:avLst>
              <a:gd name="adj1" fmla="val 2467"/>
              <a:gd name="adj2" fmla="val 171916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3B1E5B3-80A4-9FFF-FADD-2D0E12C2D9CC}"/>
              </a:ext>
            </a:extLst>
          </p:cNvPr>
          <p:cNvSpPr txBox="1"/>
          <p:nvPr/>
        </p:nvSpPr>
        <p:spPr>
          <a:xfrm>
            <a:off x="926359" y="1960354"/>
            <a:ext cx="52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419464-2168-CE60-BC39-88EDC6647A27}"/>
              </a:ext>
            </a:extLst>
          </p:cNvPr>
          <p:cNvSpPr/>
          <p:nvPr/>
        </p:nvSpPr>
        <p:spPr>
          <a:xfrm>
            <a:off x="342707" y="1997354"/>
            <a:ext cx="1469556" cy="307776"/>
          </a:xfrm>
          <a:custGeom>
            <a:avLst/>
            <a:gdLst>
              <a:gd name="connsiteX0" fmla="*/ 0 w 1469556"/>
              <a:gd name="connsiteY0" fmla="*/ 0 h 307776"/>
              <a:gd name="connsiteX1" fmla="*/ 475156 w 1469556"/>
              <a:gd name="connsiteY1" fmla="*/ 0 h 307776"/>
              <a:gd name="connsiteX2" fmla="*/ 920922 w 1469556"/>
              <a:gd name="connsiteY2" fmla="*/ 0 h 307776"/>
              <a:gd name="connsiteX3" fmla="*/ 1469556 w 1469556"/>
              <a:gd name="connsiteY3" fmla="*/ 0 h 307776"/>
              <a:gd name="connsiteX4" fmla="*/ 1469556 w 1469556"/>
              <a:gd name="connsiteY4" fmla="*/ 307776 h 307776"/>
              <a:gd name="connsiteX5" fmla="*/ 1009095 w 1469556"/>
              <a:gd name="connsiteY5" fmla="*/ 307776 h 307776"/>
              <a:gd name="connsiteX6" fmla="*/ 489852 w 1469556"/>
              <a:gd name="connsiteY6" fmla="*/ 307776 h 307776"/>
              <a:gd name="connsiteX7" fmla="*/ 0 w 1469556"/>
              <a:gd name="connsiteY7" fmla="*/ 307776 h 307776"/>
              <a:gd name="connsiteX8" fmla="*/ 0 w 1469556"/>
              <a:gd name="connsiteY8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9556" h="307776" extrusionOk="0">
                <a:moveTo>
                  <a:pt x="0" y="0"/>
                </a:moveTo>
                <a:cubicBezTo>
                  <a:pt x="122783" y="17410"/>
                  <a:pt x="238417" y="-10816"/>
                  <a:pt x="475156" y="0"/>
                </a:cubicBezTo>
                <a:cubicBezTo>
                  <a:pt x="711895" y="10816"/>
                  <a:pt x="714884" y="5053"/>
                  <a:pt x="920922" y="0"/>
                </a:cubicBezTo>
                <a:cubicBezTo>
                  <a:pt x="1126960" y="-5053"/>
                  <a:pt x="1212479" y="-14203"/>
                  <a:pt x="1469556" y="0"/>
                </a:cubicBezTo>
                <a:cubicBezTo>
                  <a:pt x="1474959" y="138634"/>
                  <a:pt x="1462081" y="203987"/>
                  <a:pt x="1469556" y="307776"/>
                </a:cubicBezTo>
                <a:cubicBezTo>
                  <a:pt x="1306760" y="297393"/>
                  <a:pt x="1132180" y="318278"/>
                  <a:pt x="1009095" y="307776"/>
                </a:cubicBezTo>
                <a:cubicBezTo>
                  <a:pt x="886010" y="297274"/>
                  <a:pt x="716147" y="328713"/>
                  <a:pt x="489852" y="307776"/>
                </a:cubicBezTo>
                <a:cubicBezTo>
                  <a:pt x="263557" y="286839"/>
                  <a:pt x="146715" y="298198"/>
                  <a:pt x="0" y="307776"/>
                </a:cubicBezTo>
                <a:cubicBezTo>
                  <a:pt x="-2402" y="176169"/>
                  <a:pt x="13011" y="7125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15C4AC-5140-1A7C-D923-162221CAD305}"/>
              </a:ext>
            </a:extLst>
          </p:cNvPr>
          <p:cNvSpPr txBox="1"/>
          <p:nvPr/>
        </p:nvSpPr>
        <p:spPr>
          <a:xfrm>
            <a:off x="284691" y="160419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C55D36-1AA8-AFF6-4567-FD41CB560315}"/>
              </a:ext>
            </a:extLst>
          </p:cNvPr>
          <p:cNvSpPr txBox="1"/>
          <p:nvPr/>
        </p:nvSpPr>
        <p:spPr>
          <a:xfrm>
            <a:off x="3120601" y="2271804"/>
            <a:ext cx="77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7500"/>
                </a:solidFill>
                <a:latin typeface="Gaegu" pitchFamily="2" charset="0"/>
                <a:ea typeface="Gaegu" pitchFamily="2" charset="0"/>
              </a:rPr>
              <a:t>6a</a:t>
            </a:r>
          </a:p>
        </p:txBody>
      </p:sp>
    </p:spTree>
    <p:extLst>
      <p:ext uri="{BB962C8B-B14F-4D97-AF65-F5344CB8AC3E}">
        <p14:creationId xmlns:p14="http://schemas.microsoft.com/office/powerpoint/2010/main" val="164314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to: 10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System.Console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System.Convert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to: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target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for(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 </a:t>
              </a:r>
              <a:r>
                <a:rPr lang="en-AU" sz="1600" dirty="0" err="1"/>
                <a:t>i</a:t>
              </a:r>
              <a:r>
                <a:rPr lang="en-AU" sz="1600" dirty="0"/>
                <a:t> &lt; target;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endParaRPr lang="en-AU" sz="1600" dirty="0"/>
            </a:p>
            <a:p>
              <a:pPr rtl="0"/>
              <a:endParaRPr lang="en-AU" sz="1600" dirty="0"/>
            </a:p>
            <a:p>
              <a:pPr rtl="0"/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5248747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6b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449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2291652"/>
            <a:ext cx="407468" cy="144616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8C42C7-D21A-46F2-2980-B848E4C97B8A}"/>
              </a:ext>
            </a:extLst>
          </p:cNvPr>
          <p:cNvSpPr txBox="1"/>
          <p:nvPr/>
        </p:nvSpPr>
        <p:spPr>
          <a:xfrm>
            <a:off x="855496" y="26468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5A2E5BD-8837-BD87-4508-236E4977ABE3}"/>
              </a:ext>
            </a:extLst>
          </p:cNvPr>
          <p:cNvCxnSpPr>
            <a:cxnSpLocks/>
            <a:endCxn id="27" idx="0"/>
          </p:cNvCxnSpPr>
          <p:nvPr/>
        </p:nvCxnSpPr>
        <p:spPr>
          <a:xfrm rot="10800000">
            <a:off x="1077486" y="1997355"/>
            <a:ext cx="2888935" cy="187687"/>
          </a:xfrm>
          <a:prstGeom prst="curvedConnector4">
            <a:avLst>
              <a:gd name="adj1" fmla="val -13693"/>
              <a:gd name="adj2" fmla="val 508987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3B1E5B3-80A4-9FFF-FADD-2D0E12C2D9CC}"/>
              </a:ext>
            </a:extLst>
          </p:cNvPr>
          <p:cNvSpPr txBox="1"/>
          <p:nvPr/>
        </p:nvSpPr>
        <p:spPr>
          <a:xfrm>
            <a:off x="926359" y="1960354"/>
            <a:ext cx="52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419464-2168-CE60-BC39-88EDC6647A27}"/>
              </a:ext>
            </a:extLst>
          </p:cNvPr>
          <p:cNvSpPr/>
          <p:nvPr/>
        </p:nvSpPr>
        <p:spPr>
          <a:xfrm>
            <a:off x="342707" y="1997354"/>
            <a:ext cx="1469556" cy="307776"/>
          </a:xfrm>
          <a:custGeom>
            <a:avLst/>
            <a:gdLst>
              <a:gd name="connsiteX0" fmla="*/ 0 w 1469556"/>
              <a:gd name="connsiteY0" fmla="*/ 0 h 307776"/>
              <a:gd name="connsiteX1" fmla="*/ 475156 w 1469556"/>
              <a:gd name="connsiteY1" fmla="*/ 0 h 307776"/>
              <a:gd name="connsiteX2" fmla="*/ 920922 w 1469556"/>
              <a:gd name="connsiteY2" fmla="*/ 0 h 307776"/>
              <a:gd name="connsiteX3" fmla="*/ 1469556 w 1469556"/>
              <a:gd name="connsiteY3" fmla="*/ 0 h 307776"/>
              <a:gd name="connsiteX4" fmla="*/ 1469556 w 1469556"/>
              <a:gd name="connsiteY4" fmla="*/ 307776 h 307776"/>
              <a:gd name="connsiteX5" fmla="*/ 1009095 w 1469556"/>
              <a:gd name="connsiteY5" fmla="*/ 307776 h 307776"/>
              <a:gd name="connsiteX6" fmla="*/ 489852 w 1469556"/>
              <a:gd name="connsiteY6" fmla="*/ 307776 h 307776"/>
              <a:gd name="connsiteX7" fmla="*/ 0 w 1469556"/>
              <a:gd name="connsiteY7" fmla="*/ 307776 h 307776"/>
              <a:gd name="connsiteX8" fmla="*/ 0 w 1469556"/>
              <a:gd name="connsiteY8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9556" h="307776" extrusionOk="0">
                <a:moveTo>
                  <a:pt x="0" y="0"/>
                </a:moveTo>
                <a:cubicBezTo>
                  <a:pt x="122783" y="17410"/>
                  <a:pt x="238417" y="-10816"/>
                  <a:pt x="475156" y="0"/>
                </a:cubicBezTo>
                <a:cubicBezTo>
                  <a:pt x="711895" y="10816"/>
                  <a:pt x="714884" y="5053"/>
                  <a:pt x="920922" y="0"/>
                </a:cubicBezTo>
                <a:cubicBezTo>
                  <a:pt x="1126960" y="-5053"/>
                  <a:pt x="1212479" y="-14203"/>
                  <a:pt x="1469556" y="0"/>
                </a:cubicBezTo>
                <a:cubicBezTo>
                  <a:pt x="1474959" y="138634"/>
                  <a:pt x="1462081" y="203987"/>
                  <a:pt x="1469556" y="307776"/>
                </a:cubicBezTo>
                <a:cubicBezTo>
                  <a:pt x="1306760" y="297393"/>
                  <a:pt x="1132180" y="318278"/>
                  <a:pt x="1009095" y="307776"/>
                </a:cubicBezTo>
                <a:cubicBezTo>
                  <a:pt x="886010" y="297274"/>
                  <a:pt x="716147" y="328713"/>
                  <a:pt x="489852" y="307776"/>
                </a:cubicBezTo>
                <a:cubicBezTo>
                  <a:pt x="263557" y="286839"/>
                  <a:pt x="146715" y="298198"/>
                  <a:pt x="0" y="307776"/>
                </a:cubicBezTo>
                <a:cubicBezTo>
                  <a:pt x="-2402" y="176169"/>
                  <a:pt x="13011" y="7125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15C4AC-5140-1A7C-D923-162221CAD305}"/>
              </a:ext>
            </a:extLst>
          </p:cNvPr>
          <p:cNvSpPr txBox="1"/>
          <p:nvPr/>
        </p:nvSpPr>
        <p:spPr>
          <a:xfrm>
            <a:off x="284691" y="160419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C55D36-1AA8-AFF6-4567-FD41CB560315}"/>
              </a:ext>
            </a:extLst>
          </p:cNvPr>
          <p:cNvSpPr txBox="1"/>
          <p:nvPr/>
        </p:nvSpPr>
        <p:spPr>
          <a:xfrm>
            <a:off x="3777611" y="2272718"/>
            <a:ext cx="77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7500"/>
                </a:solidFill>
                <a:latin typeface="Gaegu" pitchFamily="2" charset="0"/>
                <a:ea typeface="Gaegu" pitchFamily="2" charset="0"/>
              </a:rPr>
              <a:t>6b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CD56C8E7-9A98-04C1-A275-5B452612A299}"/>
              </a:ext>
            </a:extLst>
          </p:cNvPr>
          <p:cNvCxnSpPr>
            <a:cxnSpLocks/>
            <a:endCxn id="27" idx="2"/>
          </p:cNvCxnSpPr>
          <p:nvPr/>
        </p:nvCxnSpPr>
        <p:spPr>
          <a:xfrm rot="5400000" flipH="1" flipV="1">
            <a:off x="906614" y="2476001"/>
            <a:ext cx="341742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2FF41C-1C0A-1EE7-B931-61D150550AFB}"/>
              </a:ext>
            </a:extLst>
          </p:cNvPr>
          <p:cNvSpPr txBox="1"/>
          <p:nvPr/>
        </p:nvSpPr>
        <p:spPr>
          <a:xfrm>
            <a:off x="3120601" y="2271804"/>
            <a:ext cx="77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6a</a:t>
            </a:r>
          </a:p>
        </p:txBody>
      </p:sp>
    </p:spTree>
    <p:extLst>
      <p:ext uri="{BB962C8B-B14F-4D97-AF65-F5344CB8AC3E}">
        <p14:creationId xmlns:p14="http://schemas.microsoft.com/office/powerpoint/2010/main" val="2240166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to: 10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System.Console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System.Convert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to: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target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for(int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endParaRPr lang="en-AU" sz="1600" dirty="0"/>
            </a:p>
            <a:p>
              <a:pPr rtl="0"/>
              <a:endParaRPr lang="en-AU" sz="1600" dirty="0"/>
            </a:p>
            <a:p>
              <a:pPr rtl="0"/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5248747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449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2520156"/>
            <a:ext cx="407468" cy="114579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8C42C7-D21A-46F2-2980-B848E4C97B8A}"/>
              </a:ext>
            </a:extLst>
          </p:cNvPr>
          <p:cNvSpPr txBox="1"/>
          <p:nvPr/>
        </p:nvSpPr>
        <p:spPr>
          <a:xfrm>
            <a:off x="855496" y="26468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B1E5B3-80A4-9FFF-FADD-2D0E12C2D9CC}"/>
              </a:ext>
            </a:extLst>
          </p:cNvPr>
          <p:cNvSpPr txBox="1"/>
          <p:nvPr/>
        </p:nvSpPr>
        <p:spPr>
          <a:xfrm>
            <a:off x="926359" y="1960354"/>
            <a:ext cx="52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419464-2168-CE60-BC39-88EDC6647A27}"/>
              </a:ext>
            </a:extLst>
          </p:cNvPr>
          <p:cNvSpPr/>
          <p:nvPr/>
        </p:nvSpPr>
        <p:spPr>
          <a:xfrm>
            <a:off x="342707" y="1997354"/>
            <a:ext cx="1469556" cy="307776"/>
          </a:xfrm>
          <a:custGeom>
            <a:avLst/>
            <a:gdLst>
              <a:gd name="connsiteX0" fmla="*/ 0 w 1469556"/>
              <a:gd name="connsiteY0" fmla="*/ 0 h 307776"/>
              <a:gd name="connsiteX1" fmla="*/ 475156 w 1469556"/>
              <a:gd name="connsiteY1" fmla="*/ 0 h 307776"/>
              <a:gd name="connsiteX2" fmla="*/ 920922 w 1469556"/>
              <a:gd name="connsiteY2" fmla="*/ 0 h 307776"/>
              <a:gd name="connsiteX3" fmla="*/ 1469556 w 1469556"/>
              <a:gd name="connsiteY3" fmla="*/ 0 h 307776"/>
              <a:gd name="connsiteX4" fmla="*/ 1469556 w 1469556"/>
              <a:gd name="connsiteY4" fmla="*/ 307776 h 307776"/>
              <a:gd name="connsiteX5" fmla="*/ 1009095 w 1469556"/>
              <a:gd name="connsiteY5" fmla="*/ 307776 h 307776"/>
              <a:gd name="connsiteX6" fmla="*/ 489852 w 1469556"/>
              <a:gd name="connsiteY6" fmla="*/ 307776 h 307776"/>
              <a:gd name="connsiteX7" fmla="*/ 0 w 1469556"/>
              <a:gd name="connsiteY7" fmla="*/ 307776 h 307776"/>
              <a:gd name="connsiteX8" fmla="*/ 0 w 1469556"/>
              <a:gd name="connsiteY8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9556" h="307776" extrusionOk="0">
                <a:moveTo>
                  <a:pt x="0" y="0"/>
                </a:moveTo>
                <a:cubicBezTo>
                  <a:pt x="122783" y="17410"/>
                  <a:pt x="238417" y="-10816"/>
                  <a:pt x="475156" y="0"/>
                </a:cubicBezTo>
                <a:cubicBezTo>
                  <a:pt x="711895" y="10816"/>
                  <a:pt x="714884" y="5053"/>
                  <a:pt x="920922" y="0"/>
                </a:cubicBezTo>
                <a:cubicBezTo>
                  <a:pt x="1126960" y="-5053"/>
                  <a:pt x="1212479" y="-14203"/>
                  <a:pt x="1469556" y="0"/>
                </a:cubicBezTo>
                <a:cubicBezTo>
                  <a:pt x="1474959" y="138634"/>
                  <a:pt x="1462081" y="203987"/>
                  <a:pt x="1469556" y="307776"/>
                </a:cubicBezTo>
                <a:cubicBezTo>
                  <a:pt x="1306760" y="297393"/>
                  <a:pt x="1132180" y="318278"/>
                  <a:pt x="1009095" y="307776"/>
                </a:cubicBezTo>
                <a:cubicBezTo>
                  <a:pt x="886010" y="297274"/>
                  <a:pt x="716147" y="328713"/>
                  <a:pt x="489852" y="307776"/>
                </a:cubicBezTo>
                <a:cubicBezTo>
                  <a:pt x="263557" y="286839"/>
                  <a:pt x="146715" y="298198"/>
                  <a:pt x="0" y="307776"/>
                </a:cubicBezTo>
                <a:cubicBezTo>
                  <a:pt x="-2402" y="176169"/>
                  <a:pt x="13011" y="7125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15C4AC-5140-1A7C-D923-162221CAD305}"/>
              </a:ext>
            </a:extLst>
          </p:cNvPr>
          <p:cNvSpPr txBox="1"/>
          <p:nvPr/>
        </p:nvSpPr>
        <p:spPr>
          <a:xfrm>
            <a:off x="284691" y="160419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DAC632D-393E-D341-20CD-85EDB378A559}"/>
              </a:ext>
            </a:extLst>
          </p:cNvPr>
          <p:cNvGrpSpPr/>
          <p:nvPr/>
        </p:nvGrpSpPr>
        <p:grpSpPr>
          <a:xfrm>
            <a:off x="3120601" y="2271804"/>
            <a:ext cx="1436656" cy="370246"/>
            <a:chOff x="3120601" y="2271804"/>
            <a:chExt cx="1436656" cy="37024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07AB55-263D-77D4-4E34-640CF77677AD}"/>
                </a:ext>
              </a:extLst>
            </p:cNvPr>
            <p:cNvSpPr txBox="1"/>
            <p:nvPr/>
          </p:nvSpPr>
          <p:spPr>
            <a:xfrm>
              <a:off x="3777611" y="2272718"/>
              <a:ext cx="779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6b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66C2421-AD55-0728-BE28-35D7CC88B6C2}"/>
                </a:ext>
              </a:extLst>
            </p:cNvPr>
            <p:cNvSpPr txBox="1"/>
            <p:nvPr/>
          </p:nvSpPr>
          <p:spPr>
            <a:xfrm>
              <a:off x="3120601" y="2271804"/>
              <a:ext cx="779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6a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0572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7214D11-BF9E-0146-7863-1A32FB741C4D}"/>
              </a:ext>
            </a:extLst>
          </p:cNvPr>
          <p:cNvSpPr txBox="1"/>
          <p:nvPr/>
        </p:nvSpPr>
        <p:spPr>
          <a:xfrm>
            <a:off x="3342091" y="3618351"/>
            <a:ext cx="367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to: 10</a:t>
            </a:r>
          </a:p>
          <a:p>
            <a:r>
              <a:rPr lang="en-US" dirty="0"/>
              <a:t>0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System.Console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System.Convert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to: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target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for(int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WriteLine(</a:t>
              </a:r>
              <a:r>
                <a:rPr lang="en-AU" sz="1600" dirty="0" err="1"/>
                <a:t>i</a:t>
              </a:r>
              <a:r>
                <a:rPr lang="en-AU" sz="1600" dirty="0"/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endParaRPr lang="en-AU" sz="1600" dirty="0"/>
            </a:p>
            <a:p>
              <a:pPr rtl="0"/>
              <a:endParaRPr lang="en-AU" sz="1600" dirty="0"/>
            </a:p>
            <a:p>
              <a:pPr rtl="0"/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5590406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449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2745379"/>
            <a:ext cx="407468" cy="920574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8C42C7-D21A-46F2-2980-B848E4C97B8A}"/>
              </a:ext>
            </a:extLst>
          </p:cNvPr>
          <p:cNvSpPr txBox="1"/>
          <p:nvPr/>
        </p:nvSpPr>
        <p:spPr>
          <a:xfrm>
            <a:off x="855496" y="26468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B1E5B3-80A4-9FFF-FADD-2D0E12C2D9CC}"/>
              </a:ext>
            </a:extLst>
          </p:cNvPr>
          <p:cNvSpPr txBox="1"/>
          <p:nvPr/>
        </p:nvSpPr>
        <p:spPr>
          <a:xfrm>
            <a:off x="926359" y="1960354"/>
            <a:ext cx="52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419464-2168-CE60-BC39-88EDC6647A27}"/>
              </a:ext>
            </a:extLst>
          </p:cNvPr>
          <p:cNvSpPr/>
          <p:nvPr/>
        </p:nvSpPr>
        <p:spPr>
          <a:xfrm>
            <a:off x="342707" y="1997354"/>
            <a:ext cx="1469556" cy="307776"/>
          </a:xfrm>
          <a:custGeom>
            <a:avLst/>
            <a:gdLst>
              <a:gd name="connsiteX0" fmla="*/ 0 w 1469556"/>
              <a:gd name="connsiteY0" fmla="*/ 0 h 307776"/>
              <a:gd name="connsiteX1" fmla="*/ 475156 w 1469556"/>
              <a:gd name="connsiteY1" fmla="*/ 0 h 307776"/>
              <a:gd name="connsiteX2" fmla="*/ 920922 w 1469556"/>
              <a:gd name="connsiteY2" fmla="*/ 0 h 307776"/>
              <a:gd name="connsiteX3" fmla="*/ 1469556 w 1469556"/>
              <a:gd name="connsiteY3" fmla="*/ 0 h 307776"/>
              <a:gd name="connsiteX4" fmla="*/ 1469556 w 1469556"/>
              <a:gd name="connsiteY4" fmla="*/ 307776 h 307776"/>
              <a:gd name="connsiteX5" fmla="*/ 1009095 w 1469556"/>
              <a:gd name="connsiteY5" fmla="*/ 307776 h 307776"/>
              <a:gd name="connsiteX6" fmla="*/ 489852 w 1469556"/>
              <a:gd name="connsiteY6" fmla="*/ 307776 h 307776"/>
              <a:gd name="connsiteX7" fmla="*/ 0 w 1469556"/>
              <a:gd name="connsiteY7" fmla="*/ 307776 h 307776"/>
              <a:gd name="connsiteX8" fmla="*/ 0 w 1469556"/>
              <a:gd name="connsiteY8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9556" h="307776" extrusionOk="0">
                <a:moveTo>
                  <a:pt x="0" y="0"/>
                </a:moveTo>
                <a:cubicBezTo>
                  <a:pt x="122783" y="17410"/>
                  <a:pt x="238417" y="-10816"/>
                  <a:pt x="475156" y="0"/>
                </a:cubicBezTo>
                <a:cubicBezTo>
                  <a:pt x="711895" y="10816"/>
                  <a:pt x="714884" y="5053"/>
                  <a:pt x="920922" y="0"/>
                </a:cubicBezTo>
                <a:cubicBezTo>
                  <a:pt x="1126960" y="-5053"/>
                  <a:pt x="1212479" y="-14203"/>
                  <a:pt x="1469556" y="0"/>
                </a:cubicBezTo>
                <a:cubicBezTo>
                  <a:pt x="1474959" y="138634"/>
                  <a:pt x="1462081" y="203987"/>
                  <a:pt x="1469556" y="307776"/>
                </a:cubicBezTo>
                <a:cubicBezTo>
                  <a:pt x="1306760" y="297393"/>
                  <a:pt x="1132180" y="318278"/>
                  <a:pt x="1009095" y="307776"/>
                </a:cubicBezTo>
                <a:cubicBezTo>
                  <a:pt x="886010" y="297274"/>
                  <a:pt x="716147" y="328713"/>
                  <a:pt x="489852" y="307776"/>
                </a:cubicBezTo>
                <a:cubicBezTo>
                  <a:pt x="263557" y="286839"/>
                  <a:pt x="146715" y="298198"/>
                  <a:pt x="0" y="307776"/>
                </a:cubicBezTo>
                <a:cubicBezTo>
                  <a:pt x="-2402" y="176169"/>
                  <a:pt x="13011" y="7125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15C4AC-5140-1A7C-D923-162221CAD305}"/>
              </a:ext>
            </a:extLst>
          </p:cNvPr>
          <p:cNvSpPr txBox="1"/>
          <p:nvPr/>
        </p:nvSpPr>
        <p:spPr>
          <a:xfrm>
            <a:off x="284691" y="160419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E34EB02-FBB2-B255-DD03-6A5C96B438EB}"/>
              </a:ext>
            </a:extLst>
          </p:cNvPr>
          <p:cNvGrpSpPr/>
          <p:nvPr/>
        </p:nvGrpSpPr>
        <p:grpSpPr>
          <a:xfrm>
            <a:off x="3120601" y="2271804"/>
            <a:ext cx="1436656" cy="370246"/>
            <a:chOff x="3120601" y="2271804"/>
            <a:chExt cx="1436656" cy="37024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F00022B-904F-F915-6A64-5E98B47E63E0}"/>
                </a:ext>
              </a:extLst>
            </p:cNvPr>
            <p:cNvSpPr txBox="1"/>
            <p:nvPr/>
          </p:nvSpPr>
          <p:spPr>
            <a:xfrm>
              <a:off x="3777611" y="2272718"/>
              <a:ext cx="779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6b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120157-A4C3-8336-2FDC-8324155DFC5B}"/>
                </a:ext>
              </a:extLst>
            </p:cNvPr>
            <p:cNvSpPr txBox="1"/>
            <p:nvPr/>
          </p:nvSpPr>
          <p:spPr>
            <a:xfrm>
              <a:off x="3120601" y="2271804"/>
              <a:ext cx="779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6a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9755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System.Console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System.Convert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to: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target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for(int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}</a:t>
              </a:r>
            </a:p>
            <a:p>
              <a:pPr rtl="0"/>
              <a:endParaRPr lang="en-AU" sz="1600" dirty="0"/>
            </a:p>
            <a:p>
              <a:pPr rtl="0"/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449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6c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3003921"/>
            <a:ext cx="407468" cy="61049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8C42C7-D21A-46F2-2980-B848E4C97B8A}"/>
              </a:ext>
            </a:extLst>
          </p:cNvPr>
          <p:cNvSpPr txBox="1"/>
          <p:nvPr/>
        </p:nvSpPr>
        <p:spPr>
          <a:xfrm>
            <a:off x="855496" y="26468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B1E5B3-80A4-9FFF-FADD-2D0E12C2D9CC}"/>
              </a:ext>
            </a:extLst>
          </p:cNvPr>
          <p:cNvSpPr txBox="1"/>
          <p:nvPr/>
        </p:nvSpPr>
        <p:spPr>
          <a:xfrm>
            <a:off x="926359" y="1960354"/>
            <a:ext cx="52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419464-2168-CE60-BC39-88EDC6647A27}"/>
              </a:ext>
            </a:extLst>
          </p:cNvPr>
          <p:cNvSpPr/>
          <p:nvPr/>
        </p:nvSpPr>
        <p:spPr>
          <a:xfrm>
            <a:off x="342707" y="1997354"/>
            <a:ext cx="1469556" cy="307776"/>
          </a:xfrm>
          <a:custGeom>
            <a:avLst/>
            <a:gdLst>
              <a:gd name="connsiteX0" fmla="*/ 0 w 1469556"/>
              <a:gd name="connsiteY0" fmla="*/ 0 h 307776"/>
              <a:gd name="connsiteX1" fmla="*/ 475156 w 1469556"/>
              <a:gd name="connsiteY1" fmla="*/ 0 h 307776"/>
              <a:gd name="connsiteX2" fmla="*/ 920922 w 1469556"/>
              <a:gd name="connsiteY2" fmla="*/ 0 h 307776"/>
              <a:gd name="connsiteX3" fmla="*/ 1469556 w 1469556"/>
              <a:gd name="connsiteY3" fmla="*/ 0 h 307776"/>
              <a:gd name="connsiteX4" fmla="*/ 1469556 w 1469556"/>
              <a:gd name="connsiteY4" fmla="*/ 307776 h 307776"/>
              <a:gd name="connsiteX5" fmla="*/ 1009095 w 1469556"/>
              <a:gd name="connsiteY5" fmla="*/ 307776 h 307776"/>
              <a:gd name="connsiteX6" fmla="*/ 489852 w 1469556"/>
              <a:gd name="connsiteY6" fmla="*/ 307776 h 307776"/>
              <a:gd name="connsiteX7" fmla="*/ 0 w 1469556"/>
              <a:gd name="connsiteY7" fmla="*/ 307776 h 307776"/>
              <a:gd name="connsiteX8" fmla="*/ 0 w 1469556"/>
              <a:gd name="connsiteY8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9556" h="307776" extrusionOk="0">
                <a:moveTo>
                  <a:pt x="0" y="0"/>
                </a:moveTo>
                <a:cubicBezTo>
                  <a:pt x="122783" y="17410"/>
                  <a:pt x="238417" y="-10816"/>
                  <a:pt x="475156" y="0"/>
                </a:cubicBezTo>
                <a:cubicBezTo>
                  <a:pt x="711895" y="10816"/>
                  <a:pt x="714884" y="5053"/>
                  <a:pt x="920922" y="0"/>
                </a:cubicBezTo>
                <a:cubicBezTo>
                  <a:pt x="1126960" y="-5053"/>
                  <a:pt x="1212479" y="-14203"/>
                  <a:pt x="1469556" y="0"/>
                </a:cubicBezTo>
                <a:cubicBezTo>
                  <a:pt x="1474959" y="138634"/>
                  <a:pt x="1462081" y="203987"/>
                  <a:pt x="1469556" y="307776"/>
                </a:cubicBezTo>
                <a:cubicBezTo>
                  <a:pt x="1306760" y="297393"/>
                  <a:pt x="1132180" y="318278"/>
                  <a:pt x="1009095" y="307776"/>
                </a:cubicBezTo>
                <a:cubicBezTo>
                  <a:pt x="886010" y="297274"/>
                  <a:pt x="716147" y="328713"/>
                  <a:pt x="489852" y="307776"/>
                </a:cubicBezTo>
                <a:cubicBezTo>
                  <a:pt x="263557" y="286839"/>
                  <a:pt x="146715" y="298198"/>
                  <a:pt x="0" y="307776"/>
                </a:cubicBezTo>
                <a:cubicBezTo>
                  <a:pt x="-2402" y="176169"/>
                  <a:pt x="13011" y="7125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15C4AC-5140-1A7C-D923-162221CAD305}"/>
              </a:ext>
            </a:extLst>
          </p:cNvPr>
          <p:cNvSpPr txBox="1"/>
          <p:nvPr/>
        </p:nvSpPr>
        <p:spPr>
          <a:xfrm>
            <a:off x="284691" y="160419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4AE2591-4DDC-4724-2120-8C0F8E49A543}"/>
              </a:ext>
            </a:extLst>
          </p:cNvPr>
          <p:cNvSpPr txBox="1"/>
          <p:nvPr/>
        </p:nvSpPr>
        <p:spPr>
          <a:xfrm>
            <a:off x="3342091" y="3618351"/>
            <a:ext cx="367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to: 10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1AA2FFB-FA7F-2D41-9F6B-47F87B77BF08}"/>
              </a:ext>
            </a:extLst>
          </p:cNvPr>
          <p:cNvCxnSpPr>
            <a:cxnSpLocks/>
          </p:cNvCxnSpPr>
          <p:nvPr/>
        </p:nvCxnSpPr>
        <p:spPr>
          <a:xfrm flipV="1">
            <a:off x="3476710" y="4245432"/>
            <a:ext cx="0" cy="15592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B8EBB87-804E-8488-5CBB-F0E1C0036941}"/>
              </a:ext>
            </a:extLst>
          </p:cNvPr>
          <p:cNvGrpSpPr/>
          <p:nvPr/>
        </p:nvGrpSpPr>
        <p:grpSpPr>
          <a:xfrm>
            <a:off x="3120601" y="2271804"/>
            <a:ext cx="2157766" cy="377036"/>
            <a:chOff x="3120601" y="2271804"/>
            <a:chExt cx="2157766" cy="377036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6B5D1FB-3642-B7E8-93FE-F06D86880F33}"/>
                </a:ext>
              </a:extLst>
            </p:cNvPr>
            <p:cNvSpPr txBox="1"/>
            <p:nvPr/>
          </p:nvSpPr>
          <p:spPr>
            <a:xfrm>
              <a:off x="4498721" y="2279508"/>
              <a:ext cx="779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6c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CEEC394B-E7E0-3581-1B26-88429405E8C5}"/>
                </a:ext>
              </a:extLst>
            </p:cNvPr>
            <p:cNvGrpSpPr/>
            <p:nvPr/>
          </p:nvGrpSpPr>
          <p:grpSpPr>
            <a:xfrm>
              <a:off x="3120601" y="2271804"/>
              <a:ext cx="1436656" cy="370246"/>
              <a:chOff x="3120601" y="2271804"/>
              <a:chExt cx="1436656" cy="370246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1E5DE78-4CA0-93FD-36D8-C85511922644}"/>
                  </a:ext>
                </a:extLst>
              </p:cNvPr>
              <p:cNvSpPr txBox="1"/>
              <p:nvPr/>
            </p:nvSpPr>
            <p:spPr>
              <a:xfrm>
                <a:off x="3777611" y="2272718"/>
                <a:ext cx="779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  <a:ea typeface="Gaegu" pitchFamily="2" charset="0"/>
                  </a:rPr>
                  <a:t>6b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93FB543-6350-1115-83B5-A04C409A3F5D}"/>
                  </a:ext>
                </a:extLst>
              </p:cNvPr>
              <p:cNvSpPr txBox="1"/>
              <p:nvPr/>
            </p:nvSpPr>
            <p:spPr>
              <a:xfrm>
                <a:off x="3120601" y="2271804"/>
                <a:ext cx="779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  <a:ea typeface="Gaegu" pitchFamily="2" charset="0"/>
                  </a:rPr>
                  <a:t>6a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194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System.Console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System.Convert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to: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target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for(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target;</a:t>
              </a:r>
              <a:r>
                <a:rPr lang="en-AU" sz="1600" dirty="0"/>
                <a:t> </a:t>
              </a:r>
              <a:r>
                <a:rPr lang="en-AU" sz="1600" dirty="0" err="1"/>
                <a:t>i</a:t>
              </a:r>
              <a:r>
                <a:rPr lang="en-AU" sz="1600" dirty="0"/>
                <a:t>++)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}</a:t>
              </a:r>
            </a:p>
            <a:p>
              <a:pPr rtl="0"/>
              <a:endParaRPr lang="en-AU" sz="1600" dirty="0"/>
            </a:p>
            <a:p>
              <a:pPr rtl="0"/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5602195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6c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578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6b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2264990"/>
            <a:ext cx="407468" cy="140096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8C42C7-D21A-46F2-2980-B848E4C97B8A}"/>
              </a:ext>
            </a:extLst>
          </p:cNvPr>
          <p:cNvSpPr txBox="1"/>
          <p:nvPr/>
        </p:nvSpPr>
        <p:spPr>
          <a:xfrm>
            <a:off x="855496" y="26468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B1E5B3-80A4-9FFF-FADD-2D0E12C2D9CC}"/>
              </a:ext>
            </a:extLst>
          </p:cNvPr>
          <p:cNvSpPr txBox="1"/>
          <p:nvPr/>
        </p:nvSpPr>
        <p:spPr>
          <a:xfrm>
            <a:off x="706935" y="1968064"/>
            <a:ext cx="84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419464-2168-CE60-BC39-88EDC6647A27}"/>
              </a:ext>
            </a:extLst>
          </p:cNvPr>
          <p:cNvSpPr/>
          <p:nvPr/>
        </p:nvSpPr>
        <p:spPr>
          <a:xfrm>
            <a:off x="342707" y="1997354"/>
            <a:ext cx="1469556" cy="307776"/>
          </a:xfrm>
          <a:custGeom>
            <a:avLst/>
            <a:gdLst>
              <a:gd name="connsiteX0" fmla="*/ 0 w 1469556"/>
              <a:gd name="connsiteY0" fmla="*/ 0 h 307776"/>
              <a:gd name="connsiteX1" fmla="*/ 475156 w 1469556"/>
              <a:gd name="connsiteY1" fmla="*/ 0 h 307776"/>
              <a:gd name="connsiteX2" fmla="*/ 920922 w 1469556"/>
              <a:gd name="connsiteY2" fmla="*/ 0 h 307776"/>
              <a:gd name="connsiteX3" fmla="*/ 1469556 w 1469556"/>
              <a:gd name="connsiteY3" fmla="*/ 0 h 307776"/>
              <a:gd name="connsiteX4" fmla="*/ 1469556 w 1469556"/>
              <a:gd name="connsiteY4" fmla="*/ 307776 h 307776"/>
              <a:gd name="connsiteX5" fmla="*/ 1009095 w 1469556"/>
              <a:gd name="connsiteY5" fmla="*/ 307776 h 307776"/>
              <a:gd name="connsiteX6" fmla="*/ 489852 w 1469556"/>
              <a:gd name="connsiteY6" fmla="*/ 307776 h 307776"/>
              <a:gd name="connsiteX7" fmla="*/ 0 w 1469556"/>
              <a:gd name="connsiteY7" fmla="*/ 307776 h 307776"/>
              <a:gd name="connsiteX8" fmla="*/ 0 w 1469556"/>
              <a:gd name="connsiteY8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9556" h="307776" extrusionOk="0">
                <a:moveTo>
                  <a:pt x="0" y="0"/>
                </a:moveTo>
                <a:cubicBezTo>
                  <a:pt x="122783" y="17410"/>
                  <a:pt x="238417" y="-10816"/>
                  <a:pt x="475156" y="0"/>
                </a:cubicBezTo>
                <a:cubicBezTo>
                  <a:pt x="711895" y="10816"/>
                  <a:pt x="714884" y="5053"/>
                  <a:pt x="920922" y="0"/>
                </a:cubicBezTo>
                <a:cubicBezTo>
                  <a:pt x="1126960" y="-5053"/>
                  <a:pt x="1212479" y="-14203"/>
                  <a:pt x="1469556" y="0"/>
                </a:cubicBezTo>
                <a:cubicBezTo>
                  <a:pt x="1474959" y="138634"/>
                  <a:pt x="1462081" y="203987"/>
                  <a:pt x="1469556" y="307776"/>
                </a:cubicBezTo>
                <a:cubicBezTo>
                  <a:pt x="1306760" y="297393"/>
                  <a:pt x="1132180" y="318278"/>
                  <a:pt x="1009095" y="307776"/>
                </a:cubicBezTo>
                <a:cubicBezTo>
                  <a:pt x="886010" y="297274"/>
                  <a:pt x="716147" y="328713"/>
                  <a:pt x="489852" y="307776"/>
                </a:cubicBezTo>
                <a:cubicBezTo>
                  <a:pt x="263557" y="286839"/>
                  <a:pt x="146715" y="298198"/>
                  <a:pt x="0" y="307776"/>
                </a:cubicBezTo>
                <a:cubicBezTo>
                  <a:pt x="-2402" y="176169"/>
                  <a:pt x="13011" y="7125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15C4AC-5140-1A7C-D923-162221CAD305}"/>
              </a:ext>
            </a:extLst>
          </p:cNvPr>
          <p:cNvSpPr txBox="1"/>
          <p:nvPr/>
        </p:nvSpPr>
        <p:spPr>
          <a:xfrm>
            <a:off x="284691" y="160419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E0EA5F60-4495-834C-F282-7E72857DA106}"/>
              </a:ext>
            </a:extLst>
          </p:cNvPr>
          <p:cNvCxnSpPr>
            <a:cxnSpLocks/>
          </p:cNvCxnSpPr>
          <p:nvPr/>
        </p:nvCxnSpPr>
        <p:spPr>
          <a:xfrm>
            <a:off x="960403" y="2148220"/>
            <a:ext cx="251230" cy="867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8B6739B-56B8-ABFE-8029-9E3F49D8B679}"/>
              </a:ext>
            </a:extLst>
          </p:cNvPr>
          <p:cNvSpPr txBox="1"/>
          <p:nvPr/>
        </p:nvSpPr>
        <p:spPr>
          <a:xfrm>
            <a:off x="3343353" y="3614412"/>
            <a:ext cx="367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to: 10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5F123087-AB7E-DDA3-F3C6-50A7D046EFC4}"/>
              </a:ext>
            </a:extLst>
          </p:cNvPr>
          <p:cNvCxnSpPr>
            <a:cxnSpLocks/>
            <a:endCxn id="24" idx="0"/>
          </p:cNvCxnSpPr>
          <p:nvPr/>
        </p:nvCxnSpPr>
        <p:spPr>
          <a:xfrm rot="10800000">
            <a:off x="1131059" y="1968064"/>
            <a:ext cx="3737723" cy="359718"/>
          </a:xfrm>
          <a:prstGeom prst="curvedConnector4">
            <a:avLst>
              <a:gd name="adj1" fmla="val -7177"/>
              <a:gd name="adj2" fmla="val 26523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1162432-8E5C-0438-C18A-F20CFA839B6A}"/>
              </a:ext>
            </a:extLst>
          </p:cNvPr>
          <p:cNvGrpSpPr/>
          <p:nvPr/>
        </p:nvGrpSpPr>
        <p:grpSpPr>
          <a:xfrm>
            <a:off x="3120601" y="2271804"/>
            <a:ext cx="2157766" cy="377036"/>
            <a:chOff x="3120601" y="2271804"/>
            <a:chExt cx="2157766" cy="37703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C8172C1-283E-0196-D26E-523271125F38}"/>
                </a:ext>
              </a:extLst>
            </p:cNvPr>
            <p:cNvSpPr txBox="1"/>
            <p:nvPr/>
          </p:nvSpPr>
          <p:spPr>
            <a:xfrm>
              <a:off x="4498721" y="2279508"/>
              <a:ext cx="779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7500"/>
                  </a:solidFill>
                  <a:latin typeface="Gaegu" pitchFamily="2" charset="0"/>
                  <a:ea typeface="Gaegu" pitchFamily="2" charset="0"/>
                </a:rPr>
                <a:t>6c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71340D3-1572-DAD3-6BDF-2278D24FA65A}"/>
                </a:ext>
              </a:extLst>
            </p:cNvPr>
            <p:cNvGrpSpPr/>
            <p:nvPr/>
          </p:nvGrpSpPr>
          <p:grpSpPr>
            <a:xfrm>
              <a:off x="3120601" y="2271804"/>
              <a:ext cx="1436656" cy="370246"/>
              <a:chOff x="3120601" y="2271804"/>
              <a:chExt cx="1436656" cy="370246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877EC4E-DBB3-ABB3-9682-0FD4359D858B}"/>
                  </a:ext>
                </a:extLst>
              </p:cNvPr>
              <p:cNvSpPr txBox="1"/>
              <p:nvPr/>
            </p:nvSpPr>
            <p:spPr>
              <a:xfrm>
                <a:off x="3777611" y="2272718"/>
                <a:ext cx="779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  <a:ea typeface="Gaegu" pitchFamily="2" charset="0"/>
                  </a:rPr>
                  <a:t>6b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2E58CBC-82CC-9294-64EA-5379A1B9D6DD}"/>
                  </a:ext>
                </a:extLst>
              </p:cNvPr>
              <p:cNvSpPr txBox="1"/>
              <p:nvPr/>
            </p:nvSpPr>
            <p:spPr>
              <a:xfrm>
                <a:off x="3120601" y="2271804"/>
                <a:ext cx="779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  <a:ea typeface="Gaegu" pitchFamily="2" charset="0"/>
                  </a:rPr>
                  <a:t>6a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04729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26559</TotalTime>
  <Words>874</Words>
  <Application>Microsoft Macintosh PowerPoint</Application>
  <PresentationFormat>Custom</PresentationFormat>
  <Paragraphs>334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123</cp:revision>
  <dcterms:created xsi:type="dcterms:W3CDTF">2023-09-06T05:00:29Z</dcterms:created>
  <dcterms:modified xsi:type="dcterms:W3CDTF">2023-10-18T00:50:15Z</dcterms:modified>
  <cp:category/>
</cp:coreProperties>
</file>