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9" r:id="rId11"/>
    <p:sldId id="318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4"/>
    <p:restoredTop sz="94694"/>
  </p:normalViewPr>
  <p:slideViewPr>
    <p:cSldViewPr snapToGrid="0">
      <p:cViewPr varScale="1">
        <p:scale>
          <a:sx n="153" d="100"/>
          <a:sy n="153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8082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9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0F97B7-0FDF-34BE-309B-465C2AFBBE2B}"/>
              </a:ext>
            </a:extLst>
          </p:cNvPr>
          <p:cNvSpPr txBox="1"/>
          <p:nvPr/>
        </p:nvSpPr>
        <p:spPr>
          <a:xfrm>
            <a:off x="3335567" y="3596455"/>
            <a:ext cx="5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58FC77-C260-883E-F4E4-F9299BA7DED3}"/>
              </a:ext>
            </a:extLst>
          </p:cNvPr>
          <p:cNvCxnSpPr>
            <a:cxnSpLocks/>
          </p:cNvCxnSpPr>
          <p:nvPr/>
        </p:nvCxnSpPr>
        <p:spPr>
          <a:xfrm flipV="1">
            <a:off x="3473510" y="452952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7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72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23373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325ED5-8D16-664C-D2AA-A479208489CC}"/>
              </a:ext>
            </a:extLst>
          </p:cNvPr>
          <p:cNvCxnSpPr>
            <a:cxnSpLocks/>
          </p:cNvCxnSpPr>
          <p:nvPr/>
        </p:nvCxnSpPr>
        <p:spPr>
          <a:xfrm flipV="1">
            <a:off x="3473510" y="452952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9C891D-8B47-9F44-FF50-8DBA988D01C2}"/>
              </a:ext>
            </a:extLst>
          </p:cNvPr>
          <p:cNvSpPr txBox="1"/>
          <p:nvPr/>
        </p:nvSpPr>
        <p:spPr>
          <a:xfrm>
            <a:off x="3335567" y="3596455"/>
            <a:ext cx="5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82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int </a:t>
              </a:r>
              <a:r>
                <a:rPr lang="en-AU" sz="1600" dirty="0" err="1"/>
                <a:t>i</a:t>
              </a:r>
              <a:r>
                <a:rPr lang="en-AU" sz="1600" dirty="0"/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863191"/>
            <a:ext cx="407468" cy="311187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3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44454"/>
            <a:ext cx="407468" cy="25619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617159"/>
            <a:ext cx="407468" cy="223597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7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74844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88520"/>
              <a:ext cx="3971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 10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C74-CAF6-78EC-EC24-CE76D331C9A5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3D50E9-AD72-025C-1E60-4786F0E2972C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4138EA-6855-AAF4-CAA0-1DB5B0E8E770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CD8810-B266-44B2-4A31-B1A74ADBE025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7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74842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8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0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FC947-BEC3-12FF-7F64-BE5C0C2E70D1}"/>
              </a:ext>
            </a:extLst>
          </p:cNvPr>
          <p:cNvSpPr txBox="1"/>
          <p:nvPr/>
        </p:nvSpPr>
        <p:spPr>
          <a:xfrm>
            <a:off x="3346926" y="3597018"/>
            <a:ext cx="39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94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EB520-C359-D283-A56D-1AB0C1A3B55C}"/>
              </a:ext>
            </a:extLst>
          </p:cNvPr>
          <p:cNvSpPr txBox="1"/>
          <p:nvPr/>
        </p:nvSpPr>
        <p:spPr>
          <a:xfrm>
            <a:off x="3346926" y="3597018"/>
            <a:ext cx="39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641790-375F-A97E-41EF-5199A3E63A79}"/>
              </a:ext>
            </a:extLst>
          </p:cNvPr>
          <p:cNvCxnSpPr>
            <a:cxnSpLocks/>
          </p:cNvCxnSpPr>
          <p:nvPr/>
        </p:nvCxnSpPr>
        <p:spPr>
          <a:xfrm flipV="1">
            <a:off x="3473510" y="4224720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94289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DE3DF-DF0E-2387-8BA5-46503BBF85C1}"/>
              </a:ext>
            </a:extLst>
          </p:cNvPr>
          <p:cNvSpPr txBox="1"/>
          <p:nvPr/>
        </p:nvSpPr>
        <p:spPr>
          <a:xfrm>
            <a:off x="3346926" y="3597018"/>
            <a:ext cx="39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11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21589"/>
            <a:ext cx="7101587" cy="4685065"/>
            <a:chOff x="231271" y="-2890187"/>
            <a:chExt cx="7101587" cy="4685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17550"/>
              <a:ext cx="8425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  <a:br>
                <a:rPr lang="en-US" dirty="0"/>
              </a:br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</a:p>
            <a:p>
              <a:r>
                <a:rPr lang="en-US" dirty="0" err="1"/>
                <a:t>etc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93905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50125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1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15875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01625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01464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83940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4C9A-85D2-90D2-2FF3-A9866FA8D437}"/>
              </a:ext>
            </a:extLst>
          </p:cNvPr>
          <p:cNvSpPr txBox="1"/>
          <p:nvPr/>
        </p:nvSpPr>
        <p:spPr>
          <a:xfrm>
            <a:off x="3346926" y="3612854"/>
            <a:ext cx="39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AFA37-B377-3309-CAFF-012CC6050085}"/>
              </a:ext>
            </a:extLst>
          </p:cNvPr>
          <p:cNvCxnSpPr>
            <a:cxnSpLocks/>
          </p:cNvCxnSpPr>
          <p:nvPr/>
        </p:nvCxnSpPr>
        <p:spPr>
          <a:xfrm flipV="1">
            <a:off x="3490928" y="4532533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25105</TotalTime>
  <Words>459</Words>
  <Application>Microsoft Macintosh PowerPoint</Application>
  <PresentationFormat>Custom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109</cp:revision>
  <dcterms:created xsi:type="dcterms:W3CDTF">2023-09-06T05:00:29Z</dcterms:created>
  <dcterms:modified xsi:type="dcterms:W3CDTF">2024-02-09T02:06:15Z</dcterms:modified>
  <cp:category/>
</cp:coreProperties>
</file>