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326" r:id="rId2"/>
    <p:sldId id="356" r:id="rId3"/>
    <p:sldId id="357" r:id="rId4"/>
    <p:sldId id="358" r:id="rId5"/>
    <p:sldId id="359" r:id="rId6"/>
    <p:sldId id="361" r:id="rId7"/>
    <p:sldId id="365" r:id="rId8"/>
    <p:sldId id="362" r:id="rId9"/>
    <p:sldId id="363" r:id="rId10"/>
    <p:sldId id="364" r:id="rId11"/>
    <p:sldId id="366" r:id="rId12"/>
    <p:sldId id="367" r:id="rId13"/>
    <p:sldId id="368" r:id="rId14"/>
    <p:sldId id="369" r:id="rId15"/>
  </p:sldIdLst>
  <p:sldSz cx="75596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38EF"/>
    <a:srgbClr val="A676FF"/>
    <a:srgbClr val="C37050"/>
    <a:srgbClr val="FF7500"/>
    <a:srgbClr val="C9003B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38"/>
    <p:restoredTop sz="88543"/>
  </p:normalViewPr>
  <p:slideViewPr>
    <p:cSldViewPr snapToGrid="0">
      <p:cViewPr varScale="1">
        <p:scale>
          <a:sx n="106" d="100"/>
          <a:sy n="106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060529"/>
            <a:ext cx="6425724" cy="2256061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3403592"/>
            <a:ext cx="5669756" cy="1564542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7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0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345009"/>
            <a:ext cx="1630055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345009"/>
            <a:ext cx="4795669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1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9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615546"/>
            <a:ext cx="6520220" cy="2695572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4336619"/>
            <a:ext cx="6520220" cy="141753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5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725046"/>
            <a:ext cx="3212862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725046"/>
            <a:ext cx="3212862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2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45011"/>
            <a:ext cx="6520220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588543"/>
            <a:ext cx="3198096" cy="77852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2367064"/>
            <a:ext cx="3198096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588543"/>
            <a:ext cx="3213847" cy="77852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2367064"/>
            <a:ext cx="321384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1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9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0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32012"/>
            <a:ext cx="2438192" cy="1512041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933027"/>
            <a:ext cx="3827085" cy="4605124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944052"/>
            <a:ext cx="2438192" cy="3601598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32012"/>
            <a:ext cx="2438192" cy="1512041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933027"/>
            <a:ext cx="3827085" cy="4605124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944052"/>
            <a:ext cx="2438192" cy="3601598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6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345011"/>
            <a:ext cx="6520220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725046"/>
            <a:ext cx="6520220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6006164"/>
            <a:ext cx="170092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6006164"/>
            <a:ext cx="255139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6006164"/>
            <a:ext cx="170092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0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1-3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124516"/>
            <a:ext cx="470602" cy="333628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5824-8813-B91B-B5F4-872278ED052A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/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4953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3604929"/>
            <a:ext cx="470602" cy="172265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D56681-E0EE-90EA-266D-C1B94149299F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0xF93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96022" y="1079269"/>
              <a:ext cx="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0xF93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B75F5AF-0718-3F5E-AE4A-3B6005F949B2}"/>
              </a:ext>
            </a:extLst>
          </p:cNvPr>
          <p:cNvSpPr txBox="1"/>
          <p:nvPr/>
        </p:nvSpPr>
        <p:spPr>
          <a:xfrm>
            <a:off x="3352356" y="5171753"/>
            <a:ext cx="37703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0xF93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now 10.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D7EB86-BD79-807A-425E-CD0BCBAA6BC0}"/>
              </a:ext>
            </a:extLst>
          </p:cNvPr>
          <p:cNvSpPr/>
          <p:nvPr/>
        </p:nvSpPr>
        <p:spPr>
          <a:xfrm>
            <a:off x="3237047" y="669531"/>
            <a:ext cx="1081132" cy="386252"/>
          </a:xfrm>
          <a:custGeom>
            <a:avLst/>
            <a:gdLst>
              <a:gd name="connsiteX0" fmla="*/ 0 w 1081132"/>
              <a:gd name="connsiteY0" fmla="*/ 0 h 386252"/>
              <a:gd name="connsiteX1" fmla="*/ 562189 w 1081132"/>
              <a:gd name="connsiteY1" fmla="*/ 0 h 386252"/>
              <a:gd name="connsiteX2" fmla="*/ 1081132 w 1081132"/>
              <a:gd name="connsiteY2" fmla="*/ 0 h 386252"/>
              <a:gd name="connsiteX3" fmla="*/ 1081132 w 1081132"/>
              <a:gd name="connsiteY3" fmla="*/ 386252 h 386252"/>
              <a:gd name="connsiteX4" fmla="*/ 551377 w 1081132"/>
              <a:gd name="connsiteY4" fmla="*/ 386252 h 386252"/>
              <a:gd name="connsiteX5" fmla="*/ 0 w 1081132"/>
              <a:gd name="connsiteY5" fmla="*/ 386252 h 386252"/>
              <a:gd name="connsiteX6" fmla="*/ 0 w 1081132"/>
              <a:gd name="connsiteY6" fmla="*/ 0 h 38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1132" h="386252" fill="none" extrusionOk="0">
                <a:moveTo>
                  <a:pt x="0" y="0"/>
                </a:moveTo>
                <a:cubicBezTo>
                  <a:pt x="127923" y="20532"/>
                  <a:pt x="282300" y="8096"/>
                  <a:pt x="562189" y="0"/>
                </a:cubicBezTo>
                <a:cubicBezTo>
                  <a:pt x="842078" y="-8096"/>
                  <a:pt x="844694" y="-10840"/>
                  <a:pt x="1081132" y="0"/>
                </a:cubicBezTo>
                <a:cubicBezTo>
                  <a:pt x="1070278" y="170231"/>
                  <a:pt x="1069686" y="250298"/>
                  <a:pt x="1081132" y="386252"/>
                </a:cubicBezTo>
                <a:cubicBezTo>
                  <a:pt x="900668" y="362462"/>
                  <a:pt x="717530" y="400507"/>
                  <a:pt x="551377" y="386252"/>
                </a:cubicBezTo>
                <a:cubicBezTo>
                  <a:pt x="385224" y="371997"/>
                  <a:pt x="150062" y="374653"/>
                  <a:pt x="0" y="386252"/>
                </a:cubicBezTo>
                <a:cubicBezTo>
                  <a:pt x="-7752" y="290487"/>
                  <a:pt x="15791" y="143825"/>
                  <a:pt x="0" y="0"/>
                </a:cubicBezTo>
                <a:close/>
              </a:path>
              <a:path w="1081132" h="386252" stroke="0" extrusionOk="0">
                <a:moveTo>
                  <a:pt x="0" y="0"/>
                </a:moveTo>
                <a:cubicBezTo>
                  <a:pt x="114794" y="-21359"/>
                  <a:pt x="411085" y="7374"/>
                  <a:pt x="529755" y="0"/>
                </a:cubicBezTo>
                <a:cubicBezTo>
                  <a:pt x="648426" y="-7374"/>
                  <a:pt x="906152" y="5002"/>
                  <a:pt x="1081132" y="0"/>
                </a:cubicBezTo>
                <a:cubicBezTo>
                  <a:pt x="1063352" y="178641"/>
                  <a:pt x="1077502" y="303639"/>
                  <a:pt x="1081132" y="386252"/>
                </a:cubicBezTo>
                <a:cubicBezTo>
                  <a:pt x="829907" y="381161"/>
                  <a:pt x="789070" y="385001"/>
                  <a:pt x="540566" y="386252"/>
                </a:cubicBezTo>
                <a:cubicBezTo>
                  <a:pt x="292062" y="387503"/>
                  <a:pt x="222374" y="377755"/>
                  <a:pt x="0" y="386252"/>
                </a:cubicBezTo>
                <a:cubicBezTo>
                  <a:pt x="18447" y="259474"/>
                  <a:pt x="-14400" y="159193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aegu" pitchFamily="2" charset="0"/>
                <a:ea typeface="Gaegu" pitchFamily="2" charset="0"/>
              </a:rPr>
              <a:t>Memory freed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5DD7A7-8C0D-C1F2-FFF7-16906A85C455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F98A9E-486A-B5B5-208B-E13631E73723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453CBA-F455-D987-C8BF-39BD78BAA003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B8F51CD-F3F2-D35A-77A1-48013F26968B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6E6A804-E59F-8EC3-8D36-887C593F0C6C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49168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3844380"/>
            <a:ext cx="470602" cy="141149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D56681-E0EE-90EA-266D-C1B94149299F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 err="1"/>
              <a:t>printf</a:t>
            </a:r>
            <a:r>
              <a:rPr lang="en-AU" sz="1400" dirty="0"/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0xF93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96022" y="1079269"/>
              <a:ext cx="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0xF93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B75F5AF-0718-3F5E-AE4A-3B6005F949B2}"/>
              </a:ext>
            </a:extLst>
          </p:cNvPr>
          <p:cNvSpPr txBox="1"/>
          <p:nvPr/>
        </p:nvSpPr>
        <p:spPr>
          <a:xfrm>
            <a:off x="3352356" y="5171753"/>
            <a:ext cx="37703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0xF93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now 10.</a:t>
            </a:r>
          </a:p>
          <a:p>
            <a:r>
              <a:rPr lang="en-US" sz="1400" dirty="0"/>
              <a:t>p points to 0xF93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B91E20-36AC-4243-103A-5AEC8A366138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D34C46-1492-04EE-57D4-59A9BD672CE0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6577F3-15BC-1C2B-5CE3-8342A94D14DC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78FACBF-07D3-37E0-6B22-C0F541EF3067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56D6957-99E2-3BA3-1461-9FE6ED6D920A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82936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4042607"/>
            <a:ext cx="470602" cy="128498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D56681-E0EE-90EA-266D-C1B94149299F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p = </a:t>
            </a:r>
            <a:r>
              <a:rPr lang="en-AU" sz="1400" dirty="0" err="1"/>
              <a:t>nullptr</a:t>
            </a:r>
            <a:r>
              <a:rPr lang="en-AU" sz="14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nullptr</a:t>
            </a:r>
            <a:endParaRPr lang="en-US" sz="1600" dirty="0">
              <a:solidFill>
                <a:srgbClr val="0070C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96022" y="1079269"/>
              <a:ext cx="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0xF93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B75F5AF-0718-3F5E-AE4A-3B6005F949B2}"/>
              </a:ext>
            </a:extLst>
          </p:cNvPr>
          <p:cNvSpPr txBox="1"/>
          <p:nvPr/>
        </p:nvSpPr>
        <p:spPr>
          <a:xfrm>
            <a:off x="3352356" y="5171753"/>
            <a:ext cx="37703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0xF93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now 10.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0xF93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BD416F-64F6-A69C-481F-E1657BAE8305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F019DB-0E9A-675E-28CE-DD53ECFC7C66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962612-4430-90D7-1744-4E35F7C63B65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DD6E0C-CD13-0B38-66CC-CC3FE2D38693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EC51A75-FB92-61C9-37C0-ED6CF9533F72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0458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4257308"/>
            <a:ext cx="470602" cy="99856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D56681-E0EE-90EA-266D-C1B94149299F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 err="1"/>
              <a:t>printf</a:t>
            </a:r>
            <a:r>
              <a:rPr lang="en-AU" sz="1400" dirty="0"/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nullptr</a:t>
            </a:r>
            <a:endParaRPr lang="en-US" sz="1600" dirty="0">
              <a:solidFill>
                <a:srgbClr val="0070C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96022" y="1079269"/>
              <a:ext cx="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0xF93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B75F5AF-0718-3F5E-AE4A-3B6005F949B2}"/>
              </a:ext>
            </a:extLst>
          </p:cNvPr>
          <p:cNvSpPr txBox="1"/>
          <p:nvPr/>
        </p:nvSpPr>
        <p:spPr>
          <a:xfrm>
            <a:off x="3352356" y="5171753"/>
            <a:ext cx="37703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0xF93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now 10.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0xF93</a:t>
            </a:r>
          </a:p>
          <a:p>
            <a:r>
              <a:rPr lang="en-US" sz="1400" dirty="0"/>
              <a:t>p points to 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B5FA5-7BA5-6292-A4B9-8E8B08F7A8F8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C5CB40-6392-B75D-196B-791C5BFD9EEC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E7CF10-3B2A-5C95-49DF-1D99B4D4653C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8CB2D5-BCD9-B5A8-2CFD-FEC62B2964A4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FC34A778-33B9-EE90-6472-611ADEEBE155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6964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681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4460491"/>
            <a:ext cx="470602" cy="795380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D56681-E0EE-90EA-266D-C1B94149299F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nullptr</a:t>
            </a:r>
            <a:endParaRPr lang="en-US" sz="1600" dirty="0">
              <a:solidFill>
                <a:srgbClr val="0070C0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96022" y="1079269"/>
              <a:ext cx="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0xF93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65000"/>
                      </a:schemeClr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B75F5AF-0718-3F5E-AE4A-3B6005F949B2}"/>
              </a:ext>
            </a:extLst>
          </p:cNvPr>
          <p:cNvSpPr txBox="1"/>
          <p:nvPr/>
        </p:nvSpPr>
        <p:spPr>
          <a:xfrm>
            <a:off x="3352356" y="5171753"/>
            <a:ext cx="37703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0xF93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now 10.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0xF93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7AE88A-2516-7390-444E-35E7E58D14D6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E5E32-0B1F-E90F-A6BA-8B4C05D818A9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DD610A-6367-C0E9-E966-31A7220B5F35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44B2CDF-6D78-BD15-EA98-C6F4BA4453B1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0DF89DD-69E4-C1D4-79DA-E0138CBE5339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6233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579AEC-18D9-2302-2674-1AB4A9900ABB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p = (int *)malloc(</a:t>
            </a:r>
            <a:r>
              <a:rPr lang="en-AU" sz="1400" dirty="0" err="1"/>
              <a:t>sizeof</a:t>
            </a:r>
            <a:r>
              <a:rPr lang="en-AU" sz="1400" dirty="0"/>
              <a:t>(int)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4a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4b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338072"/>
            <a:ext cx="470602" cy="312272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43158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E1BB5A-A27D-0B8C-D234-7257D16947B3}"/>
              </a:ext>
            </a:extLst>
          </p:cNvPr>
          <p:cNvSpPr/>
          <p:nvPr/>
        </p:nvSpPr>
        <p:spPr>
          <a:xfrm>
            <a:off x="4107460" y="1949115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EFE26F-5179-9B49-7DF3-F6C2CAECEB7D}"/>
              </a:ext>
            </a:extLst>
          </p:cNvPr>
          <p:cNvSpPr/>
          <p:nvPr/>
        </p:nvSpPr>
        <p:spPr>
          <a:xfrm>
            <a:off x="2663669" y="1963209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26104-1B35-1906-A52E-D87D06D9D0A2}"/>
              </a:ext>
            </a:extLst>
          </p:cNvPr>
          <p:cNvSpPr/>
          <p:nvPr/>
        </p:nvSpPr>
        <p:spPr>
          <a:xfrm>
            <a:off x="3598118" y="1945099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6FF123-051C-F3B7-0198-D3D0094199C5}"/>
              </a:ext>
            </a:extLst>
          </p:cNvPr>
          <p:cNvSpPr/>
          <p:nvPr/>
        </p:nvSpPr>
        <p:spPr>
          <a:xfrm>
            <a:off x="3116865" y="1959197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4c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0E9768D-6BD9-3299-9EA4-47BA18577EF4}"/>
              </a:ext>
            </a:extLst>
          </p:cNvPr>
          <p:cNvGrpSpPr/>
          <p:nvPr/>
        </p:nvGrpSpPr>
        <p:grpSpPr>
          <a:xfrm>
            <a:off x="2522815" y="809248"/>
            <a:ext cx="3142275" cy="307777"/>
            <a:chOff x="2522815" y="809248"/>
            <a:chExt cx="3142275" cy="30777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F5157B-F576-FD4A-662A-9590F9295741}"/>
                </a:ext>
              </a:extLst>
            </p:cNvPr>
            <p:cNvSpPr txBox="1"/>
            <p:nvPr/>
          </p:nvSpPr>
          <p:spPr>
            <a:xfrm>
              <a:off x="2522815" y="809248"/>
              <a:ext cx="3142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(</a:t>
              </a:r>
              <a:r>
                <a:rPr lang="en-US" sz="1400" dirty="0" err="1"/>
                <a:t>sizeof</a:t>
              </a:r>
              <a:r>
                <a:rPr lang="en-US" sz="1400" dirty="0"/>
                <a:t> int            e.g. 32-bits=4 bytes)</a:t>
              </a:r>
            </a:p>
          </p:txBody>
        </p: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ECAD6EC4-B75A-F3E0-D58C-179E2B546E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8050" y="981453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607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4392BE-2C75-DE12-5664-8E8B18914F13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p = (int *)</a:t>
            </a:r>
            <a:r>
              <a:rPr lang="en-AU" sz="1400" dirty="0"/>
              <a:t>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</a:t>
            </a:r>
            <a:r>
              <a:rPr lang="en-AU" sz="1400" dirty="0"/>
              <a:t>)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4b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4c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338072"/>
            <a:ext cx="470602" cy="312272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43158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E1BB5A-A27D-0B8C-D234-7257D16947B3}"/>
              </a:ext>
            </a:extLst>
          </p:cNvPr>
          <p:cNvSpPr/>
          <p:nvPr/>
        </p:nvSpPr>
        <p:spPr>
          <a:xfrm>
            <a:off x="4107464" y="1949111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4a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EFE26F-5179-9B49-7DF3-F6C2CAECEB7D}"/>
              </a:ext>
            </a:extLst>
          </p:cNvPr>
          <p:cNvSpPr/>
          <p:nvPr/>
        </p:nvSpPr>
        <p:spPr>
          <a:xfrm>
            <a:off x="2663673" y="1963205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26104-1B35-1906-A52E-D87D06D9D0A2}"/>
              </a:ext>
            </a:extLst>
          </p:cNvPr>
          <p:cNvSpPr/>
          <p:nvPr/>
        </p:nvSpPr>
        <p:spPr>
          <a:xfrm>
            <a:off x="3598122" y="1945095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6FF123-051C-F3B7-0198-D3D0094199C5}"/>
              </a:ext>
            </a:extLst>
          </p:cNvPr>
          <p:cNvSpPr/>
          <p:nvPr/>
        </p:nvSpPr>
        <p:spPr>
          <a:xfrm>
            <a:off x="3116869" y="1959193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4c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3E12E22-CE6A-A12C-53DD-BD16C0D1ACEE}"/>
              </a:ext>
            </a:extLst>
          </p:cNvPr>
          <p:cNvGrpSpPr/>
          <p:nvPr/>
        </p:nvGrpSpPr>
        <p:grpSpPr>
          <a:xfrm>
            <a:off x="1374819" y="809248"/>
            <a:ext cx="4290271" cy="638311"/>
            <a:chOff x="1374819" y="809248"/>
            <a:chExt cx="4290271" cy="63831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D4C5673-ECFE-4B59-3F31-D95D297F3B1F}"/>
                </a:ext>
              </a:extLst>
            </p:cNvPr>
            <p:cNvGrpSpPr/>
            <p:nvPr/>
          </p:nvGrpSpPr>
          <p:grpSpPr>
            <a:xfrm>
              <a:off x="1374819" y="809248"/>
              <a:ext cx="4290271" cy="638311"/>
              <a:chOff x="1374819" y="809248"/>
              <a:chExt cx="4290271" cy="63831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40DCB2-BF47-0B2A-B3E8-0AD5017CA43A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0xF93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F4CA976-3272-7547-1732-EACDDA00A9EE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DB6F5B-48ED-0DDC-23B5-3C788E800F20}"/>
                  </a:ext>
                </a:extLst>
              </p:cNvPr>
              <p:cNvSpPr txBox="1"/>
              <p:nvPr/>
            </p:nvSpPr>
            <p:spPr>
              <a:xfrm>
                <a:off x="2522815" y="809248"/>
                <a:ext cx="31422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</a:t>
                </a:r>
                <a:r>
                  <a:rPr lang="en-US" sz="1400" dirty="0" err="1"/>
                  <a:t>sizeof</a:t>
                </a:r>
                <a:r>
                  <a:rPr lang="en-US" sz="1400" dirty="0"/>
                  <a:t> int            e.g. 32-bits=4 bytes)</a:t>
                </a:r>
              </a:p>
            </p:txBody>
          </p:sp>
          <p:cxnSp>
            <p:nvCxnSpPr>
              <p:cNvPr id="33" name="Curved Connector 32">
                <a:extLst>
                  <a:ext uri="{FF2B5EF4-FFF2-40B4-BE49-F238E27FC236}">
                    <a16:creationId xmlns:a16="http://schemas.microsoft.com/office/drawing/2014/main" id="{00843685-1225-75DD-3E28-AF3A7EB9F8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8050" y="981453"/>
                <a:ext cx="315883" cy="5218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3562C38-F47B-478F-9D7A-CA9F6DB1B7E5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(void*)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36AEC0B-3252-D6E4-E2D9-68DD8684E600}"/>
                </a:ext>
              </a:extLst>
            </p:cNvPr>
            <p:cNvSpPr txBox="1"/>
            <p:nvPr/>
          </p:nvSpPr>
          <p:spPr>
            <a:xfrm>
              <a:off x="2632534" y="1172848"/>
              <a:ext cx="2602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00000000 00000000 00000000 00000000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624B61A-8BAB-8667-BFD0-DA93DE44294B}"/>
              </a:ext>
            </a:extLst>
          </p:cNvPr>
          <p:cNvGrpSpPr/>
          <p:nvPr/>
        </p:nvGrpSpPr>
        <p:grpSpPr>
          <a:xfrm>
            <a:off x="481195" y="706330"/>
            <a:ext cx="1693150" cy="560912"/>
            <a:chOff x="481195" y="706330"/>
            <a:chExt cx="1693150" cy="56091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71DA0FA-F26D-7DD4-7399-F2C76935C3B0}"/>
                </a:ext>
              </a:extLst>
            </p:cNvPr>
            <p:cNvSpPr/>
            <p:nvPr/>
          </p:nvSpPr>
          <p:spPr>
            <a:xfrm>
              <a:off x="481195" y="706330"/>
              <a:ext cx="1693150" cy="302594"/>
            </a:xfrm>
            <a:custGeom>
              <a:avLst/>
              <a:gdLst>
                <a:gd name="connsiteX0" fmla="*/ 0 w 1693150"/>
                <a:gd name="connsiteY0" fmla="*/ 0 h 302594"/>
                <a:gd name="connsiteX1" fmla="*/ 598246 w 1693150"/>
                <a:gd name="connsiteY1" fmla="*/ 0 h 302594"/>
                <a:gd name="connsiteX2" fmla="*/ 1179561 w 1693150"/>
                <a:gd name="connsiteY2" fmla="*/ 0 h 302594"/>
                <a:gd name="connsiteX3" fmla="*/ 1693150 w 1693150"/>
                <a:gd name="connsiteY3" fmla="*/ 0 h 302594"/>
                <a:gd name="connsiteX4" fmla="*/ 1693150 w 1693150"/>
                <a:gd name="connsiteY4" fmla="*/ 302594 h 302594"/>
                <a:gd name="connsiteX5" fmla="*/ 1162630 w 1693150"/>
                <a:gd name="connsiteY5" fmla="*/ 302594 h 302594"/>
                <a:gd name="connsiteX6" fmla="*/ 598246 w 1693150"/>
                <a:gd name="connsiteY6" fmla="*/ 302594 h 302594"/>
                <a:gd name="connsiteX7" fmla="*/ 0 w 1693150"/>
                <a:gd name="connsiteY7" fmla="*/ 302594 h 302594"/>
                <a:gd name="connsiteX8" fmla="*/ 0 w 1693150"/>
                <a:gd name="connsiteY8" fmla="*/ 0 h 30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150" h="302594" fill="none" extrusionOk="0">
                  <a:moveTo>
                    <a:pt x="0" y="0"/>
                  </a:moveTo>
                  <a:cubicBezTo>
                    <a:pt x="203064" y="1250"/>
                    <a:pt x="415933" y="9621"/>
                    <a:pt x="598246" y="0"/>
                  </a:cubicBezTo>
                  <a:cubicBezTo>
                    <a:pt x="780559" y="-9621"/>
                    <a:pt x="1044671" y="-11179"/>
                    <a:pt x="1179561" y="0"/>
                  </a:cubicBezTo>
                  <a:cubicBezTo>
                    <a:pt x="1314452" y="11179"/>
                    <a:pt x="1490083" y="-5793"/>
                    <a:pt x="1693150" y="0"/>
                  </a:cubicBezTo>
                  <a:cubicBezTo>
                    <a:pt x="1680314" y="69860"/>
                    <a:pt x="1694263" y="229308"/>
                    <a:pt x="1693150" y="302594"/>
                  </a:cubicBezTo>
                  <a:cubicBezTo>
                    <a:pt x="1514030" y="305421"/>
                    <a:pt x="1362404" y="321484"/>
                    <a:pt x="1162630" y="302594"/>
                  </a:cubicBezTo>
                  <a:cubicBezTo>
                    <a:pt x="962856" y="283704"/>
                    <a:pt x="875860" y="320364"/>
                    <a:pt x="598246" y="302594"/>
                  </a:cubicBezTo>
                  <a:cubicBezTo>
                    <a:pt x="320632" y="284824"/>
                    <a:pt x="137555" y="275973"/>
                    <a:pt x="0" y="302594"/>
                  </a:cubicBezTo>
                  <a:cubicBezTo>
                    <a:pt x="1469" y="199591"/>
                    <a:pt x="6987" y="111329"/>
                    <a:pt x="0" y="0"/>
                  </a:cubicBezTo>
                  <a:close/>
                </a:path>
                <a:path w="1693150" h="302594" stroke="0" extrusionOk="0">
                  <a:moveTo>
                    <a:pt x="0" y="0"/>
                  </a:moveTo>
                  <a:cubicBezTo>
                    <a:pt x="152685" y="9727"/>
                    <a:pt x="396518" y="-11538"/>
                    <a:pt x="547452" y="0"/>
                  </a:cubicBezTo>
                  <a:cubicBezTo>
                    <a:pt x="698386" y="11538"/>
                    <a:pt x="857650" y="-1269"/>
                    <a:pt x="1061041" y="0"/>
                  </a:cubicBezTo>
                  <a:cubicBezTo>
                    <a:pt x="1264432" y="1269"/>
                    <a:pt x="1558903" y="-2202"/>
                    <a:pt x="1693150" y="0"/>
                  </a:cubicBezTo>
                  <a:cubicBezTo>
                    <a:pt x="1700035" y="70472"/>
                    <a:pt x="1706547" y="175870"/>
                    <a:pt x="1693150" y="302594"/>
                  </a:cubicBezTo>
                  <a:cubicBezTo>
                    <a:pt x="1558309" y="305196"/>
                    <a:pt x="1406557" y="308113"/>
                    <a:pt x="1162630" y="302594"/>
                  </a:cubicBezTo>
                  <a:cubicBezTo>
                    <a:pt x="918703" y="297075"/>
                    <a:pt x="722167" y="294565"/>
                    <a:pt x="564383" y="302594"/>
                  </a:cubicBezTo>
                  <a:cubicBezTo>
                    <a:pt x="406599" y="310623"/>
                    <a:pt x="253458" y="330092"/>
                    <a:pt x="0" y="302594"/>
                  </a:cubicBezTo>
                  <a:cubicBezTo>
                    <a:pt x="-11444" y="200427"/>
                    <a:pt x="-2435" y="7826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aegu" pitchFamily="2" charset="0"/>
                  <a:ea typeface="Gaegu" pitchFamily="2" charset="0"/>
                </a:rPr>
                <a:t>Default pointer type</a:t>
              </a:r>
            </a:p>
          </p:txBody>
        </p: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3604DE1C-2ACF-D01B-7446-F37B7A191F6E}"/>
                </a:ext>
              </a:extLst>
            </p:cNvPr>
            <p:cNvCxnSpPr>
              <a:cxnSpLocks/>
              <a:stCxn id="45" idx="2"/>
              <a:endCxn id="34" idx="1"/>
            </p:cNvCxnSpPr>
            <p:nvPr/>
          </p:nvCxnSpPr>
          <p:spPr>
            <a:xfrm rot="16200000" flipH="1">
              <a:off x="1222135" y="1114558"/>
              <a:ext cx="258318" cy="47049"/>
            </a:xfrm>
            <a:prstGeom prst="curved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F5AD78C-8279-1031-4689-CDD3BC903A98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FBFB69-DF48-E92F-DB63-4EBBCA9A01CC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760B096-E325-EC22-FB42-6BDEE5951DE2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B861494-BAD3-899E-71C5-D315293E46B4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2A52D191-8DCE-F876-01AF-DA4BAAA8DBEA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5820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7297B1-2379-E9F5-B00A-E349B484F168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p = </a:t>
            </a:r>
            <a:r>
              <a:rPr lang="en-AU" sz="1400" dirty="0"/>
              <a:t>(int *)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904F11-5A3E-D9E0-E159-2462B94DE285}"/>
              </a:ext>
            </a:extLst>
          </p:cNvPr>
          <p:cNvSpPr/>
          <p:nvPr/>
        </p:nvSpPr>
        <p:spPr>
          <a:xfrm>
            <a:off x="1409473" y="1081063"/>
            <a:ext cx="697188" cy="398961"/>
          </a:xfrm>
          <a:prstGeom prst="ellipse">
            <a:avLst/>
          </a:prstGeom>
          <a:solidFill>
            <a:schemeClr val="bg1"/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4c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355530"/>
            <a:ext cx="470602" cy="316360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43158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E1BB5A-A27D-0B8C-D234-7257D16947B3}"/>
              </a:ext>
            </a:extLst>
          </p:cNvPr>
          <p:cNvSpPr/>
          <p:nvPr/>
        </p:nvSpPr>
        <p:spPr>
          <a:xfrm>
            <a:off x="4107463" y="1949113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4a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EFE26F-5179-9B49-7DF3-F6C2CAECEB7D}"/>
              </a:ext>
            </a:extLst>
          </p:cNvPr>
          <p:cNvSpPr/>
          <p:nvPr/>
        </p:nvSpPr>
        <p:spPr>
          <a:xfrm>
            <a:off x="2663672" y="1963207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26104-1B35-1906-A52E-D87D06D9D0A2}"/>
              </a:ext>
            </a:extLst>
          </p:cNvPr>
          <p:cNvSpPr/>
          <p:nvPr/>
        </p:nvSpPr>
        <p:spPr>
          <a:xfrm>
            <a:off x="3598121" y="1945097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6FF123-051C-F3B7-0198-D3D0094199C5}"/>
              </a:ext>
            </a:extLst>
          </p:cNvPr>
          <p:cNvSpPr/>
          <p:nvPr/>
        </p:nvSpPr>
        <p:spPr>
          <a:xfrm>
            <a:off x="3116868" y="1959195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4c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5C75195-DEBE-3B30-20D8-CC6B4EAA7B16}"/>
              </a:ext>
            </a:extLst>
          </p:cNvPr>
          <p:cNvGrpSpPr/>
          <p:nvPr/>
        </p:nvGrpSpPr>
        <p:grpSpPr>
          <a:xfrm>
            <a:off x="1374819" y="809248"/>
            <a:ext cx="4290271" cy="638311"/>
            <a:chOff x="1374819" y="809248"/>
            <a:chExt cx="4290271" cy="63831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4132E5E-2EF1-F829-119E-C9B03C894CAB}"/>
                </a:ext>
              </a:extLst>
            </p:cNvPr>
            <p:cNvGrpSpPr/>
            <p:nvPr/>
          </p:nvGrpSpPr>
          <p:grpSpPr>
            <a:xfrm>
              <a:off x="1374819" y="809248"/>
              <a:ext cx="4290271" cy="638311"/>
              <a:chOff x="1374819" y="809248"/>
              <a:chExt cx="4290271" cy="638311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F21DA06-F308-77CA-2E85-EDC10DCC826B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0xF93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4F3E18C-C44B-AEF4-7A40-8543CB6F8187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3BA4709-1492-09C4-9078-0F8F9CB3BEB6}"/>
                  </a:ext>
                </a:extLst>
              </p:cNvPr>
              <p:cNvSpPr txBox="1"/>
              <p:nvPr/>
            </p:nvSpPr>
            <p:spPr>
              <a:xfrm>
                <a:off x="2522815" y="809248"/>
                <a:ext cx="31422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</a:t>
                </a:r>
                <a:r>
                  <a:rPr lang="en-US" sz="1400" dirty="0" err="1"/>
                  <a:t>sizeof</a:t>
                </a:r>
                <a:r>
                  <a:rPr lang="en-US" sz="1400" dirty="0"/>
                  <a:t> int            e.g. 32-bits=4 bytes)</a:t>
                </a:r>
              </a:p>
            </p:txBody>
          </p:sp>
          <p:cxnSp>
            <p:nvCxnSpPr>
              <p:cNvPr id="53" name="Curved Connector 52">
                <a:extLst>
                  <a:ext uri="{FF2B5EF4-FFF2-40B4-BE49-F238E27FC236}">
                    <a16:creationId xmlns:a16="http://schemas.microsoft.com/office/drawing/2014/main" id="{8FC81ADF-B1FC-DC7C-2021-ADBA8091E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8050" y="981453"/>
                <a:ext cx="315883" cy="5218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27F65C0-0D6A-F900-B87E-AFD5C18F20BC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  (int*)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CFA0373-2FC6-BF57-0B42-7BBFC3E24A6F}"/>
                </a:ext>
              </a:extLst>
            </p:cNvPr>
            <p:cNvSpPr txBox="1"/>
            <p:nvPr/>
          </p:nvSpPr>
          <p:spPr>
            <a:xfrm>
              <a:off x="2632534" y="1172848"/>
              <a:ext cx="2602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00000000 00000000 00000000 00000000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DD5F9C5-023B-61C1-862E-7DFCCAF5C668}"/>
              </a:ext>
            </a:extLst>
          </p:cNvPr>
          <p:cNvGrpSpPr/>
          <p:nvPr/>
        </p:nvGrpSpPr>
        <p:grpSpPr>
          <a:xfrm>
            <a:off x="601512" y="658336"/>
            <a:ext cx="1505149" cy="608906"/>
            <a:chOff x="601512" y="658336"/>
            <a:chExt cx="1505149" cy="60890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8551626-0774-1E46-784A-218FB6E63061}"/>
                </a:ext>
              </a:extLst>
            </p:cNvPr>
            <p:cNvSpPr/>
            <p:nvPr/>
          </p:nvSpPr>
          <p:spPr>
            <a:xfrm>
              <a:off x="601512" y="658336"/>
              <a:ext cx="1505149" cy="338554"/>
            </a:xfrm>
            <a:custGeom>
              <a:avLst/>
              <a:gdLst>
                <a:gd name="connsiteX0" fmla="*/ 0 w 1505149"/>
                <a:gd name="connsiteY0" fmla="*/ 0 h 338554"/>
                <a:gd name="connsiteX1" fmla="*/ 531819 w 1505149"/>
                <a:gd name="connsiteY1" fmla="*/ 0 h 338554"/>
                <a:gd name="connsiteX2" fmla="*/ 1048587 w 1505149"/>
                <a:gd name="connsiteY2" fmla="*/ 0 h 338554"/>
                <a:gd name="connsiteX3" fmla="*/ 1505149 w 1505149"/>
                <a:gd name="connsiteY3" fmla="*/ 0 h 338554"/>
                <a:gd name="connsiteX4" fmla="*/ 1505149 w 1505149"/>
                <a:gd name="connsiteY4" fmla="*/ 338554 h 338554"/>
                <a:gd name="connsiteX5" fmla="*/ 1033536 w 1505149"/>
                <a:gd name="connsiteY5" fmla="*/ 338554 h 338554"/>
                <a:gd name="connsiteX6" fmla="*/ 531819 w 1505149"/>
                <a:gd name="connsiteY6" fmla="*/ 338554 h 338554"/>
                <a:gd name="connsiteX7" fmla="*/ 0 w 1505149"/>
                <a:gd name="connsiteY7" fmla="*/ 338554 h 338554"/>
                <a:gd name="connsiteX8" fmla="*/ 0 w 1505149"/>
                <a:gd name="connsiteY8" fmla="*/ 0 h 33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5149" h="338554" fill="none" extrusionOk="0">
                  <a:moveTo>
                    <a:pt x="0" y="0"/>
                  </a:moveTo>
                  <a:cubicBezTo>
                    <a:pt x="250937" y="-2791"/>
                    <a:pt x="271103" y="-16881"/>
                    <a:pt x="531819" y="0"/>
                  </a:cubicBezTo>
                  <a:cubicBezTo>
                    <a:pt x="792535" y="16881"/>
                    <a:pt x="847241" y="-7608"/>
                    <a:pt x="1048587" y="0"/>
                  </a:cubicBezTo>
                  <a:cubicBezTo>
                    <a:pt x="1249933" y="7608"/>
                    <a:pt x="1304180" y="5510"/>
                    <a:pt x="1505149" y="0"/>
                  </a:cubicBezTo>
                  <a:cubicBezTo>
                    <a:pt x="1511975" y="115344"/>
                    <a:pt x="1511681" y="246378"/>
                    <a:pt x="1505149" y="338554"/>
                  </a:cubicBezTo>
                  <a:cubicBezTo>
                    <a:pt x="1335615" y="324904"/>
                    <a:pt x="1208912" y="353703"/>
                    <a:pt x="1033536" y="338554"/>
                  </a:cubicBezTo>
                  <a:cubicBezTo>
                    <a:pt x="858160" y="323405"/>
                    <a:pt x="645212" y="327146"/>
                    <a:pt x="531819" y="338554"/>
                  </a:cubicBezTo>
                  <a:cubicBezTo>
                    <a:pt x="418426" y="349962"/>
                    <a:pt x="229622" y="344145"/>
                    <a:pt x="0" y="338554"/>
                  </a:cubicBezTo>
                  <a:cubicBezTo>
                    <a:pt x="-576" y="255260"/>
                    <a:pt x="1568" y="159055"/>
                    <a:pt x="0" y="0"/>
                  </a:cubicBezTo>
                  <a:close/>
                </a:path>
                <a:path w="1505149" h="338554" stroke="0" extrusionOk="0">
                  <a:moveTo>
                    <a:pt x="0" y="0"/>
                  </a:moveTo>
                  <a:cubicBezTo>
                    <a:pt x="125705" y="15918"/>
                    <a:pt x="319803" y="22307"/>
                    <a:pt x="486665" y="0"/>
                  </a:cubicBezTo>
                  <a:cubicBezTo>
                    <a:pt x="653528" y="-22307"/>
                    <a:pt x="735907" y="-20565"/>
                    <a:pt x="943227" y="0"/>
                  </a:cubicBezTo>
                  <a:cubicBezTo>
                    <a:pt x="1150547" y="20565"/>
                    <a:pt x="1254980" y="24370"/>
                    <a:pt x="1505149" y="0"/>
                  </a:cubicBezTo>
                  <a:cubicBezTo>
                    <a:pt x="1496715" y="98340"/>
                    <a:pt x="1494264" y="172793"/>
                    <a:pt x="1505149" y="338554"/>
                  </a:cubicBezTo>
                  <a:cubicBezTo>
                    <a:pt x="1298334" y="339629"/>
                    <a:pt x="1178217" y="358899"/>
                    <a:pt x="1033536" y="338554"/>
                  </a:cubicBezTo>
                  <a:cubicBezTo>
                    <a:pt x="888855" y="318209"/>
                    <a:pt x="667684" y="323928"/>
                    <a:pt x="501716" y="338554"/>
                  </a:cubicBezTo>
                  <a:cubicBezTo>
                    <a:pt x="335748" y="353180"/>
                    <a:pt x="150030" y="341429"/>
                    <a:pt x="0" y="338554"/>
                  </a:cubicBezTo>
                  <a:cubicBezTo>
                    <a:pt x="7027" y="256353"/>
                    <a:pt x="-1773" y="77906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aegu" pitchFamily="2" charset="0"/>
                  <a:ea typeface="Gaegu" pitchFamily="2" charset="0"/>
                </a:rPr>
                <a:t>Cast pointer type</a:t>
              </a:r>
            </a:p>
          </p:txBody>
        </p:sp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594851DC-C6D2-7D30-5CC8-6FB6A825D02D}"/>
                </a:ext>
              </a:extLst>
            </p:cNvPr>
            <p:cNvCxnSpPr>
              <a:cxnSpLocks/>
              <a:stCxn id="60" idx="2"/>
              <a:endCxn id="54" idx="1"/>
            </p:cNvCxnSpPr>
            <p:nvPr/>
          </p:nvCxnSpPr>
          <p:spPr>
            <a:xfrm rot="16200000" flipH="1">
              <a:off x="1229277" y="1121700"/>
              <a:ext cx="270352" cy="20732"/>
            </a:xfrm>
            <a:prstGeom prst="curved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D173F35-D482-3102-FFCB-852F35EFBA03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185E93-ACBF-4FA5-72B1-A1F0E1A5CB7E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B98288-7457-0D04-C37B-C7443CC71026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752F21-D6D8-03E1-A5E5-49E65287A4D2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C9B94E1-9818-57A3-3894-A02EF3B46FC4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93488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4B4566-F42F-3DA0-DD32-4443E7D10940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p =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 *)malloc(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333990"/>
            <a:ext cx="470602" cy="318514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43158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E1BB5A-A27D-0B8C-D234-7257D16947B3}"/>
              </a:ext>
            </a:extLst>
          </p:cNvPr>
          <p:cNvSpPr/>
          <p:nvPr/>
        </p:nvSpPr>
        <p:spPr>
          <a:xfrm>
            <a:off x="4107468" y="1949111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4a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EFE26F-5179-9B49-7DF3-F6C2CAECEB7D}"/>
              </a:ext>
            </a:extLst>
          </p:cNvPr>
          <p:cNvSpPr/>
          <p:nvPr/>
        </p:nvSpPr>
        <p:spPr>
          <a:xfrm>
            <a:off x="2663677" y="1963205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26104-1B35-1906-A52E-D87D06D9D0A2}"/>
              </a:ext>
            </a:extLst>
          </p:cNvPr>
          <p:cNvSpPr/>
          <p:nvPr/>
        </p:nvSpPr>
        <p:spPr>
          <a:xfrm>
            <a:off x="3598126" y="1945095"/>
            <a:ext cx="360657" cy="275143"/>
          </a:xfrm>
          <a:custGeom>
            <a:avLst/>
            <a:gdLst>
              <a:gd name="connsiteX0" fmla="*/ 0 w 360657"/>
              <a:gd name="connsiteY0" fmla="*/ 0 h 275143"/>
              <a:gd name="connsiteX1" fmla="*/ 360657 w 360657"/>
              <a:gd name="connsiteY1" fmla="*/ 0 h 275143"/>
              <a:gd name="connsiteX2" fmla="*/ 360657 w 360657"/>
              <a:gd name="connsiteY2" fmla="*/ 275143 h 275143"/>
              <a:gd name="connsiteX3" fmla="*/ 0 w 360657"/>
              <a:gd name="connsiteY3" fmla="*/ 275143 h 275143"/>
              <a:gd name="connsiteX4" fmla="*/ 0 w 360657"/>
              <a:gd name="connsiteY4" fmla="*/ 0 h 27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75143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70095" y="76117"/>
                  <a:pt x="366471" y="162926"/>
                  <a:pt x="360657" y="275143"/>
                </a:cubicBezTo>
                <a:cubicBezTo>
                  <a:pt x="272553" y="271889"/>
                  <a:pt x="110825" y="290522"/>
                  <a:pt x="0" y="275143"/>
                </a:cubicBezTo>
                <a:cubicBezTo>
                  <a:pt x="9247" y="188799"/>
                  <a:pt x="9119" y="85658"/>
                  <a:pt x="0" y="0"/>
                </a:cubicBezTo>
                <a:close/>
              </a:path>
              <a:path w="360657" h="275143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69731" y="113761"/>
                  <a:pt x="362066" y="179637"/>
                  <a:pt x="360657" y="275143"/>
                </a:cubicBezTo>
                <a:cubicBezTo>
                  <a:pt x="187727" y="277495"/>
                  <a:pt x="93929" y="279259"/>
                  <a:pt x="0" y="275143"/>
                </a:cubicBezTo>
                <a:cubicBezTo>
                  <a:pt x="-3231" y="157575"/>
                  <a:pt x="-7600" y="1333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6FF123-051C-F3B7-0198-D3D0094199C5}"/>
              </a:ext>
            </a:extLst>
          </p:cNvPr>
          <p:cNvSpPr/>
          <p:nvPr/>
        </p:nvSpPr>
        <p:spPr>
          <a:xfrm>
            <a:off x="3116873" y="1959193"/>
            <a:ext cx="360657" cy="261049"/>
          </a:xfrm>
          <a:custGeom>
            <a:avLst/>
            <a:gdLst>
              <a:gd name="connsiteX0" fmla="*/ 0 w 360657"/>
              <a:gd name="connsiteY0" fmla="*/ 0 h 261049"/>
              <a:gd name="connsiteX1" fmla="*/ 360657 w 360657"/>
              <a:gd name="connsiteY1" fmla="*/ 0 h 261049"/>
              <a:gd name="connsiteX2" fmla="*/ 360657 w 360657"/>
              <a:gd name="connsiteY2" fmla="*/ 261049 h 261049"/>
              <a:gd name="connsiteX3" fmla="*/ 0 w 360657"/>
              <a:gd name="connsiteY3" fmla="*/ 261049 h 261049"/>
              <a:gd name="connsiteX4" fmla="*/ 0 w 360657"/>
              <a:gd name="connsiteY4" fmla="*/ 0 h 26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657" h="261049" fill="none" extrusionOk="0">
                <a:moveTo>
                  <a:pt x="0" y="0"/>
                </a:moveTo>
                <a:cubicBezTo>
                  <a:pt x="100800" y="-14123"/>
                  <a:pt x="194878" y="-9761"/>
                  <a:pt x="360657" y="0"/>
                </a:cubicBezTo>
                <a:cubicBezTo>
                  <a:pt x="358495" y="114755"/>
                  <a:pt x="359525" y="194099"/>
                  <a:pt x="360657" y="261049"/>
                </a:cubicBezTo>
                <a:cubicBezTo>
                  <a:pt x="272553" y="257795"/>
                  <a:pt x="110825" y="276428"/>
                  <a:pt x="0" y="261049"/>
                </a:cubicBezTo>
                <a:cubicBezTo>
                  <a:pt x="10901" y="153926"/>
                  <a:pt x="3136" y="85043"/>
                  <a:pt x="0" y="0"/>
                </a:cubicBezTo>
                <a:close/>
              </a:path>
              <a:path w="360657" h="261049" stroke="0" extrusionOk="0">
                <a:moveTo>
                  <a:pt x="0" y="0"/>
                </a:moveTo>
                <a:cubicBezTo>
                  <a:pt x="80287" y="13191"/>
                  <a:pt x="207359" y="13353"/>
                  <a:pt x="360657" y="0"/>
                </a:cubicBezTo>
                <a:cubicBezTo>
                  <a:pt x="358338" y="74778"/>
                  <a:pt x="371331" y="203165"/>
                  <a:pt x="360657" y="261049"/>
                </a:cubicBezTo>
                <a:cubicBezTo>
                  <a:pt x="187727" y="263401"/>
                  <a:pt x="93929" y="265165"/>
                  <a:pt x="0" y="261049"/>
                </a:cubicBezTo>
                <a:cubicBezTo>
                  <a:pt x="-7225" y="195134"/>
                  <a:pt x="8128" y="8665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4c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0xF93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E08EED2-DAD2-A069-D3C0-0C3C44C35BF7}"/>
              </a:ext>
            </a:extLst>
          </p:cNvPr>
          <p:cNvGrpSpPr/>
          <p:nvPr/>
        </p:nvGrpSpPr>
        <p:grpSpPr>
          <a:xfrm>
            <a:off x="1374819" y="809248"/>
            <a:ext cx="4290271" cy="638311"/>
            <a:chOff x="1374819" y="809248"/>
            <a:chExt cx="4290271" cy="638311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D74094D-4C6E-7DAA-34E0-02FA34613551}"/>
                </a:ext>
              </a:extLst>
            </p:cNvPr>
            <p:cNvGrpSpPr/>
            <p:nvPr/>
          </p:nvGrpSpPr>
          <p:grpSpPr>
            <a:xfrm>
              <a:off x="1374819" y="809248"/>
              <a:ext cx="4290271" cy="638311"/>
              <a:chOff x="1374819" y="809248"/>
              <a:chExt cx="4290271" cy="638311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9E4B9C-8C8B-C810-D236-C2B5ACD33A95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0xF93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0C2AAD9-100E-69B2-D7A7-F60CF034C5E8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270835A-EDA3-A056-C246-603D52D102EC}"/>
                  </a:ext>
                </a:extLst>
              </p:cNvPr>
              <p:cNvSpPr txBox="1"/>
              <p:nvPr/>
            </p:nvSpPr>
            <p:spPr>
              <a:xfrm>
                <a:off x="2522815" y="809248"/>
                <a:ext cx="31422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</a:t>
                </a:r>
                <a:r>
                  <a:rPr lang="en-US" sz="1400" dirty="0" err="1"/>
                  <a:t>sizeof</a:t>
                </a:r>
                <a:r>
                  <a:rPr lang="en-US" sz="1400" dirty="0"/>
                  <a:t> int            e.g. 32-bits=4 bytes)</a:t>
                </a:r>
              </a:p>
            </p:txBody>
          </p:sp>
          <p:cxnSp>
            <p:nvCxnSpPr>
              <p:cNvPr id="65" name="Curved Connector 64">
                <a:extLst>
                  <a:ext uri="{FF2B5EF4-FFF2-40B4-BE49-F238E27FC236}">
                    <a16:creationId xmlns:a16="http://schemas.microsoft.com/office/drawing/2014/main" id="{397F7D8E-A0FF-CF6A-BE9B-AB2CE4B62C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8050" y="981453"/>
                <a:ext cx="315883" cy="5218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CAB0302-848B-2E43-431B-BC95292B4580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9260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  (int*)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3025750-0CA3-4F17-A376-EF828E936DB2}"/>
                </a:ext>
              </a:extLst>
            </p:cNvPr>
            <p:cNvSpPr txBox="1"/>
            <p:nvPr/>
          </p:nvSpPr>
          <p:spPr>
            <a:xfrm>
              <a:off x="2632534" y="1172848"/>
              <a:ext cx="2602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00000000 00000000 00000000 00000000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CDA80B8-4ADC-DB39-3C24-C71BF68F6CE1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E1836B-A41D-0B65-8345-7D20336A9079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15D4BD-44D8-65E8-5D89-CBBB5AA3C7E1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CD740F-26D2-8EA4-9756-27A3C7A4E763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9950A61-B048-F718-DD41-BC74AD7D9EEC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1125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550910"/>
            <a:ext cx="470602" cy="2855475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0xF93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47894" y="1079269"/>
              <a:ext cx="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0xF93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7BE9E52-118F-E2B1-762C-9785214D5030}"/>
              </a:ext>
            </a:extLst>
          </p:cNvPr>
          <p:cNvSpPr txBox="1"/>
          <p:nvPr/>
        </p:nvSpPr>
        <p:spPr>
          <a:xfrm>
            <a:off x="3352356" y="5171753"/>
            <a:ext cx="3770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 points to 0xF93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5EAE1-C368-6343-3C17-178BE3CD82E6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 err="1"/>
              <a:t>printf</a:t>
            </a:r>
            <a:r>
              <a:rPr lang="en-AU" sz="1400" dirty="0"/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9EA866-A4ED-FF3B-06BC-12C3B3BF9563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21975A-DD7D-E2EC-D286-644561C63A6D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506674-DE72-6DA9-DE92-779B1A584F13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7CA0E95-6443-2F85-6530-1BF6C02843C8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A09D8F95-F9EE-2F8B-B4C0-62C5B384DA13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4710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746077"/>
            <a:ext cx="470602" cy="266030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0xF93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47894" y="1079269"/>
              <a:ext cx="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0xF93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7BE9E52-118F-E2B1-762C-9785214D5030}"/>
              </a:ext>
            </a:extLst>
          </p:cNvPr>
          <p:cNvSpPr txBox="1"/>
          <p:nvPr/>
        </p:nvSpPr>
        <p:spPr>
          <a:xfrm>
            <a:off x="3352356" y="5171753"/>
            <a:ext cx="3770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0xF93</a:t>
            </a:r>
          </a:p>
          <a:p>
            <a:r>
              <a:rPr lang="en-US" sz="1400" dirty="0"/>
              <a:t>The value on the heap is 0.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5EAE1-C368-6343-3C17-178BE3CD82E6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 err="1"/>
              <a:t>printf</a:t>
            </a:r>
            <a:r>
              <a:rPr lang="en-AU" sz="1400" dirty="0"/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C24D45-D07C-E469-74EC-761E5C12840A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73AE146-4E2A-3E67-DF11-F77BFC31123F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BDA2DC-9A91-AAE2-573C-E96D054D498B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93822A3-83DF-67D1-DD78-ABC77F954411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24CD5224-EB22-0996-C389-D73E23AEB795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3298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2991996"/>
            <a:ext cx="470602" cy="235664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0xF93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720084" y="1079269"/>
              <a:ext cx="1322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  <a:r>
                <a:rPr lang="en-US" dirty="0"/>
                <a:t>         10   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0xF93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  (int*)</a:t>
                </a:r>
              </a:p>
            </p:txBody>
          </p:sp>
        </p:grpSp>
      </p:grp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D79AB45D-368E-E1C0-B2D0-5FB5A943E316}"/>
              </a:ext>
            </a:extLst>
          </p:cNvPr>
          <p:cNvCxnSpPr>
            <a:cxnSpLocks/>
          </p:cNvCxnSpPr>
          <p:nvPr/>
        </p:nvCxnSpPr>
        <p:spPr>
          <a:xfrm flipV="1">
            <a:off x="3013090" y="1266201"/>
            <a:ext cx="315883" cy="5218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60F2EE-F8F1-ABD7-1962-4D95B3BF4C25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9EC72A-BDEE-1085-4C1A-B424A4AB19DC}"/>
              </a:ext>
            </a:extLst>
          </p:cNvPr>
          <p:cNvSpPr txBox="1"/>
          <p:nvPr/>
        </p:nvSpPr>
        <p:spPr>
          <a:xfrm>
            <a:off x="3352356" y="5171753"/>
            <a:ext cx="3770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0xF93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0.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4D6D69-2425-5FA8-1235-EB1C3728B28D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DC2AAD-1A6C-EECC-F673-6ED15D0142AE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232B2AD-06F0-343A-B0E2-D6FD72829841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D10948-90D8-3DC3-4707-7C0DE394945E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42E5926E-C10D-C3EE-4090-E2C0B7DDEA8A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204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67A060-2E9F-73B0-1626-D76AAD6C0D46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-271429" y="2542896"/>
            <a:ext cx="3018158" cy="466850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6" y="-28407"/>
            <a:ext cx="7101587" cy="6412630"/>
            <a:chOff x="231271" y="-5240549"/>
            <a:chExt cx="7101587" cy="641263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375767"/>
              <a:ext cx="1274409" cy="625877"/>
              <a:chOff x="1357821" y="4216261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216261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301956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3559822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4907806"/>
              <a:ext cx="7081019" cy="4483436"/>
              <a:chOff x="239327" y="-5690945"/>
              <a:chExt cx="7081020" cy="12134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343" y="-2164080"/>
                <a:ext cx="20031" cy="8580963"/>
              </a:xfrm>
              <a:prstGeom prst="line">
                <a:avLst/>
              </a:prstGeom>
              <a:ln w="222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-5690945"/>
                <a:ext cx="7081020" cy="12134840"/>
              </a:xfrm>
              <a:custGeom>
                <a:avLst/>
                <a:gdLst>
                  <a:gd name="connsiteX0" fmla="*/ 0 w 7081020"/>
                  <a:gd name="connsiteY0" fmla="*/ 0 h 12134840"/>
                  <a:gd name="connsiteX1" fmla="*/ 572919 w 7081020"/>
                  <a:gd name="connsiteY1" fmla="*/ 0 h 12134840"/>
                  <a:gd name="connsiteX2" fmla="*/ 1004217 w 7081020"/>
                  <a:gd name="connsiteY2" fmla="*/ 0 h 12134840"/>
                  <a:gd name="connsiteX3" fmla="*/ 1789567 w 7081020"/>
                  <a:gd name="connsiteY3" fmla="*/ 0 h 12134840"/>
                  <a:gd name="connsiteX4" fmla="*/ 2362486 w 7081020"/>
                  <a:gd name="connsiteY4" fmla="*/ 0 h 12134840"/>
                  <a:gd name="connsiteX5" fmla="*/ 2935405 w 7081020"/>
                  <a:gd name="connsiteY5" fmla="*/ 0 h 12134840"/>
                  <a:gd name="connsiteX6" fmla="*/ 3720754 w 7081020"/>
                  <a:gd name="connsiteY6" fmla="*/ 0 h 12134840"/>
                  <a:gd name="connsiteX7" fmla="*/ 4222863 w 7081020"/>
                  <a:gd name="connsiteY7" fmla="*/ 0 h 12134840"/>
                  <a:gd name="connsiteX8" fmla="*/ 5008212 w 7081020"/>
                  <a:gd name="connsiteY8" fmla="*/ 0 h 12134840"/>
                  <a:gd name="connsiteX9" fmla="*/ 5793562 w 7081020"/>
                  <a:gd name="connsiteY9" fmla="*/ 0 h 12134840"/>
                  <a:gd name="connsiteX10" fmla="*/ 6437291 w 7081020"/>
                  <a:gd name="connsiteY10" fmla="*/ 0 h 12134840"/>
                  <a:gd name="connsiteX11" fmla="*/ 7081020 w 7081020"/>
                  <a:gd name="connsiteY11" fmla="*/ 0 h 12134840"/>
                  <a:gd name="connsiteX12" fmla="*/ 7081020 w 7081020"/>
                  <a:gd name="connsiteY12" fmla="*/ 552809 h 12134840"/>
                  <a:gd name="connsiteX13" fmla="*/ 7081020 w 7081020"/>
                  <a:gd name="connsiteY13" fmla="*/ 862922 h 12134840"/>
                  <a:gd name="connsiteX14" fmla="*/ 7081020 w 7081020"/>
                  <a:gd name="connsiteY14" fmla="*/ 1537080 h 12134840"/>
                  <a:gd name="connsiteX15" fmla="*/ 7081020 w 7081020"/>
                  <a:gd name="connsiteY15" fmla="*/ 2211238 h 12134840"/>
                  <a:gd name="connsiteX16" fmla="*/ 7081020 w 7081020"/>
                  <a:gd name="connsiteY16" fmla="*/ 2885395 h 12134840"/>
                  <a:gd name="connsiteX17" fmla="*/ 7081020 w 7081020"/>
                  <a:gd name="connsiteY17" fmla="*/ 3680901 h 12134840"/>
                  <a:gd name="connsiteX18" fmla="*/ 7081020 w 7081020"/>
                  <a:gd name="connsiteY18" fmla="*/ 4476408 h 12134840"/>
                  <a:gd name="connsiteX19" fmla="*/ 7081020 w 7081020"/>
                  <a:gd name="connsiteY19" fmla="*/ 5271914 h 12134840"/>
                  <a:gd name="connsiteX20" fmla="*/ 7081020 w 7081020"/>
                  <a:gd name="connsiteY20" fmla="*/ 5582026 h 12134840"/>
                  <a:gd name="connsiteX21" fmla="*/ 7081020 w 7081020"/>
                  <a:gd name="connsiteY21" fmla="*/ 6013487 h 12134840"/>
                  <a:gd name="connsiteX22" fmla="*/ 7081020 w 7081020"/>
                  <a:gd name="connsiteY22" fmla="*/ 6808994 h 12134840"/>
                  <a:gd name="connsiteX23" fmla="*/ 7081020 w 7081020"/>
                  <a:gd name="connsiteY23" fmla="*/ 7361803 h 12134840"/>
                  <a:gd name="connsiteX24" fmla="*/ 7081020 w 7081020"/>
                  <a:gd name="connsiteY24" fmla="*/ 7793264 h 12134840"/>
                  <a:gd name="connsiteX25" fmla="*/ 7081020 w 7081020"/>
                  <a:gd name="connsiteY25" fmla="*/ 8588770 h 12134840"/>
                  <a:gd name="connsiteX26" fmla="*/ 7081020 w 7081020"/>
                  <a:gd name="connsiteY26" fmla="*/ 9262928 h 12134840"/>
                  <a:gd name="connsiteX27" fmla="*/ 7081020 w 7081020"/>
                  <a:gd name="connsiteY27" fmla="*/ 9937086 h 12134840"/>
                  <a:gd name="connsiteX28" fmla="*/ 7081020 w 7081020"/>
                  <a:gd name="connsiteY28" fmla="*/ 10853940 h 12134840"/>
                  <a:gd name="connsiteX29" fmla="*/ 7081020 w 7081020"/>
                  <a:gd name="connsiteY29" fmla="*/ 12134840 h 12134840"/>
                  <a:gd name="connsiteX30" fmla="*/ 6649722 w 7081020"/>
                  <a:gd name="connsiteY30" fmla="*/ 12134840 h 12134840"/>
                  <a:gd name="connsiteX31" fmla="*/ 5935182 w 7081020"/>
                  <a:gd name="connsiteY31" fmla="*/ 12134840 h 12134840"/>
                  <a:gd name="connsiteX32" fmla="*/ 5503884 w 7081020"/>
                  <a:gd name="connsiteY32" fmla="*/ 12134840 h 12134840"/>
                  <a:gd name="connsiteX33" fmla="*/ 4789344 w 7081020"/>
                  <a:gd name="connsiteY33" fmla="*/ 12134840 h 12134840"/>
                  <a:gd name="connsiteX34" fmla="*/ 4287236 w 7081020"/>
                  <a:gd name="connsiteY34" fmla="*/ 12134840 h 12134840"/>
                  <a:gd name="connsiteX35" fmla="*/ 3855937 w 7081020"/>
                  <a:gd name="connsiteY35" fmla="*/ 12134840 h 12134840"/>
                  <a:gd name="connsiteX36" fmla="*/ 3353829 w 7081020"/>
                  <a:gd name="connsiteY36" fmla="*/ 12134840 h 12134840"/>
                  <a:gd name="connsiteX37" fmla="*/ 2639289 w 7081020"/>
                  <a:gd name="connsiteY37" fmla="*/ 12134840 h 12134840"/>
                  <a:gd name="connsiteX38" fmla="*/ 2137181 w 7081020"/>
                  <a:gd name="connsiteY38" fmla="*/ 12134840 h 12134840"/>
                  <a:gd name="connsiteX39" fmla="*/ 1705882 w 7081020"/>
                  <a:gd name="connsiteY39" fmla="*/ 12134840 h 12134840"/>
                  <a:gd name="connsiteX40" fmla="*/ 1203773 w 7081020"/>
                  <a:gd name="connsiteY40" fmla="*/ 12134840 h 12134840"/>
                  <a:gd name="connsiteX41" fmla="*/ 630855 w 7081020"/>
                  <a:gd name="connsiteY41" fmla="*/ 12134840 h 12134840"/>
                  <a:gd name="connsiteX42" fmla="*/ 0 w 7081020"/>
                  <a:gd name="connsiteY42" fmla="*/ 12134840 h 12134840"/>
                  <a:gd name="connsiteX43" fmla="*/ 0 w 7081020"/>
                  <a:gd name="connsiteY43" fmla="*/ 11703379 h 12134840"/>
                  <a:gd name="connsiteX44" fmla="*/ 0 w 7081020"/>
                  <a:gd name="connsiteY44" fmla="*/ 11271918 h 12134840"/>
                  <a:gd name="connsiteX45" fmla="*/ 0 w 7081020"/>
                  <a:gd name="connsiteY45" fmla="*/ 10597760 h 12134840"/>
                  <a:gd name="connsiteX46" fmla="*/ 0 w 7081020"/>
                  <a:gd name="connsiteY46" fmla="*/ 9923602 h 12134840"/>
                  <a:gd name="connsiteX47" fmla="*/ 0 w 7081020"/>
                  <a:gd name="connsiteY47" fmla="*/ 9249445 h 12134840"/>
                  <a:gd name="connsiteX48" fmla="*/ 0 w 7081020"/>
                  <a:gd name="connsiteY48" fmla="*/ 8575287 h 12134840"/>
                  <a:gd name="connsiteX49" fmla="*/ 0 w 7081020"/>
                  <a:gd name="connsiteY49" fmla="*/ 8022478 h 12134840"/>
                  <a:gd name="connsiteX50" fmla="*/ 0 w 7081020"/>
                  <a:gd name="connsiteY50" fmla="*/ 7226971 h 12134840"/>
                  <a:gd name="connsiteX51" fmla="*/ 0 w 7081020"/>
                  <a:gd name="connsiteY51" fmla="*/ 6552814 h 12134840"/>
                  <a:gd name="connsiteX52" fmla="*/ 0 w 7081020"/>
                  <a:gd name="connsiteY52" fmla="*/ 5635959 h 12134840"/>
                  <a:gd name="connsiteX53" fmla="*/ 0 w 7081020"/>
                  <a:gd name="connsiteY53" fmla="*/ 4719104 h 12134840"/>
                  <a:gd name="connsiteX54" fmla="*/ 0 w 7081020"/>
                  <a:gd name="connsiteY54" fmla="*/ 3923598 h 12134840"/>
                  <a:gd name="connsiteX55" fmla="*/ 0 w 7081020"/>
                  <a:gd name="connsiteY55" fmla="*/ 3128092 h 12134840"/>
                  <a:gd name="connsiteX56" fmla="*/ 0 w 7081020"/>
                  <a:gd name="connsiteY56" fmla="*/ 2332586 h 12134840"/>
                  <a:gd name="connsiteX57" fmla="*/ 0 w 7081020"/>
                  <a:gd name="connsiteY57" fmla="*/ 1901125 h 12134840"/>
                  <a:gd name="connsiteX58" fmla="*/ 0 w 7081020"/>
                  <a:gd name="connsiteY58" fmla="*/ 984270 h 12134840"/>
                  <a:gd name="connsiteX59" fmla="*/ 0 w 7081020"/>
                  <a:gd name="connsiteY59" fmla="*/ 0 h 1213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7081020" h="12134840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71763" y="152735"/>
                      <a:pt x="7064141" y="302432"/>
                      <a:pt x="7081020" y="552809"/>
                    </a:cubicBezTo>
                    <a:cubicBezTo>
                      <a:pt x="7097899" y="803186"/>
                      <a:pt x="7089277" y="711825"/>
                      <a:pt x="7081020" y="862922"/>
                    </a:cubicBezTo>
                    <a:cubicBezTo>
                      <a:pt x="7072763" y="1014019"/>
                      <a:pt x="7108540" y="1303403"/>
                      <a:pt x="7081020" y="1537080"/>
                    </a:cubicBezTo>
                    <a:cubicBezTo>
                      <a:pt x="7053500" y="1770757"/>
                      <a:pt x="7063260" y="2014366"/>
                      <a:pt x="7081020" y="2211238"/>
                    </a:cubicBezTo>
                    <a:cubicBezTo>
                      <a:pt x="7098780" y="2408110"/>
                      <a:pt x="7084901" y="2729642"/>
                      <a:pt x="7081020" y="2885395"/>
                    </a:cubicBezTo>
                    <a:cubicBezTo>
                      <a:pt x="7077139" y="3041148"/>
                      <a:pt x="7090802" y="3285602"/>
                      <a:pt x="7081020" y="3680901"/>
                    </a:cubicBezTo>
                    <a:cubicBezTo>
                      <a:pt x="7071238" y="4076200"/>
                      <a:pt x="7050049" y="4302761"/>
                      <a:pt x="7081020" y="4476408"/>
                    </a:cubicBezTo>
                    <a:cubicBezTo>
                      <a:pt x="7111991" y="4650055"/>
                      <a:pt x="7049346" y="4991824"/>
                      <a:pt x="7081020" y="5271914"/>
                    </a:cubicBezTo>
                    <a:cubicBezTo>
                      <a:pt x="7112694" y="5552004"/>
                      <a:pt x="7078653" y="5498129"/>
                      <a:pt x="7081020" y="5582026"/>
                    </a:cubicBezTo>
                    <a:cubicBezTo>
                      <a:pt x="7083387" y="5665923"/>
                      <a:pt x="7096568" y="5861283"/>
                      <a:pt x="7081020" y="6013487"/>
                    </a:cubicBezTo>
                    <a:cubicBezTo>
                      <a:pt x="7065472" y="6165691"/>
                      <a:pt x="7093913" y="6537190"/>
                      <a:pt x="7081020" y="6808994"/>
                    </a:cubicBezTo>
                    <a:cubicBezTo>
                      <a:pt x="7068127" y="7080798"/>
                      <a:pt x="7105457" y="7220259"/>
                      <a:pt x="7081020" y="7361803"/>
                    </a:cubicBezTo>
                    <a:cubicBezTo>
                      <a:pt x="7056583" y="7503347"/>
                      <a:pt x="7067086" y="7631136"/>
                      <a:pt x="7081020" y="7793264"/>
                    </a:cubicBezTo>
                    <a:cubicBezTo>
                      <a:pt x="7094954" y="7955392"/>
                      <a:pt x="7053695" y="8288473"/>
                      <a:pt x="7081020" y="8588770"/>
                    </a:cubicBezTo>
                    <a:cubicBezTo>
                      <a:pt x="7108345" y="8889067"/>
                      <a:pt x="7050281" y="9082377"/>
                      <a:pt x="7081020" y="9262928"/>
                    </a:cubicBezTo>
                    <a:cubicBezTo>
                      <a:pt x="7111759" y="9443479"/>
                      <a:pt x="7070070" y="9637756"/>
                      <a:pt x="7081020" y="9937086"/>
                    </a:cubicBezTo>
                    <a:cubicBezTo>
                      <a:pt x="7091970" y="10236416"/>
                      <a:pt x="7090373" y="10508159"/>
                      <a:pt x="7081020" y="10853940"/>
                    </a:cubicBezTo>
                    <a:cubicBezTo>
                      <a:pt x="7071667" y="11199721"/>
                      <a:pt x="7028141" y="11741074"/>
                      <a:pt x="7081020" y="12134840"/>
                    </a:cubicBezTo>
                    <a:cubicBezTo>
                      <a:pt x="6975215" y="12118761"/>
                      <a:pt x="6758571" y="12138383"/>
                      <a:pt x="6649722" y="12134840"/>
                    </a:cubicBezTo>
                    <a:cubicBezTo>
                      <a:pt x="6540873" y="12131297"/>
                      <a:pt x="6184660" y="12103433"/>
                      <a:pt x="5935182" y="12134840"/>
                    </a:cubicBezTo>
                    <a:cubicBezTo>
                      <a:pt x="5685704" y="12166247"/>
                      <a:pt x="5669435" y="12131833"/>
                      <a:pt x="5503884" y="12134840"/>
                    </a:cubicBezTo>
                    <a:cubicBezTo>
                      <a:pt x="5338333" y="12137847"/>
                      <a:pt x="4940290" y="12101518"/>
                      <a:pt x="4789344" y="12134840"/>
                    </a:cubicBezTo>
                    <a:cubicBezTo>
                      <a:pt x="4638398" y="12168162"/>
                      <a:pt x="4528457" y="12118842"/>
                      <a:pt x="4287236" y="12134840"/>
                    </a:cubicBezTo>
                    <a:cubicBezTo>
                      <a:pt x="4046015" y="12150838"/>
                      <a:pt x="3969225" y="12119472"/>
                      <a:pt x="3855937" y="12134840"/>
                    </a:cubicBezTo>
                    <a:cubicBezTo>
                      <a:pt x="3742649" y="12150208"/>
                      <a:pt x="3555553" y="12139555"/>
                      <a:pt x="3353829" y="12134840"/>
                    </a:cubicBezTo>
                    <a:cubicBezTo>
                      <a:pt x="3152105" y="12130125"/>
                      <a:pt x="2830992" y="12143904"/>
                      <a:pt x="2639289" y="12134840"/>
                    </a:cubicBezTo>
                    <a:cubicBezTo>
                      <a:pt x="2447586" y="12125776"/>
                      <a:pt x="2302817" y="12142994"/>
                      <a:pt x="2137181" y="12134840"/>
                    </a:cubicBezTo>
                    <a:cubicBezTo>
                      <a:pt x="1971545" y="12126686"/>
                      <a:pt x="1920284" y="12140065"/>
                      <a:pt x="1705882" y="12134840"/>
                    </a:cubicBezTo>
                    <a:cubicBezTo>
                      <a:pt x="1491480" y="12129615"/>
                      <a:pt x="1314667" y="12153666"/>
                      <a:pt x="1203773" y="12134840"/>
                    </a:cubicBezTo>
                    <a:cubicBezTo>
                      <a:pt x="1092879" y="12116014"/>
                      <a:pt x="811074" y="12119903"/>
                      <a:pt x="630855" y="12134840"/>
                    </a:cubicBezTo>
                    <a:cubicBezTo>
                      <a:pt x="450636" y="12149777"/>
                      <a:pt x="156663" y="12146829"/>
                      <a:pt x="0" y="12134840"/>
                    </a:cubicBezTo>
                    <a:cubicBezTo>
                      <a:pt x="14179" y="12002650"/>
                      <a:pt x="-21077" y="11856103"/>
                      <a:pt x="0" y="11703379"/>
                    </a:cubicBezTo>
                    <a:cubicBezTo>
                      <a:pt x="21077" y="11550655"/>
                      <a:pt x="-8027" y="11415552"/>
                      <a:pt x="0" y="11271918"/>
                    </a:cubicBezTo>
                    <a:cubicBezTo>
                      <a:pt x="8027" y="11128284"/>
                      <a:pt x="-7811" y="10839145"/>
                      <a:pt x="0" y="10597760"/>
                    </a:cubicBezTo>
                    <a:cubicBezTo>
                      <a:pt x="7811" y="10356375"/>
                      <a:pt x="31442" y="10209315"/>
                      <a:pt x="0" y="9923602"/>
                    </a:cubicBezTo>
                    <a:cubicBezTo>
                      <a:pt x="-31442" y="9637889"/>
                      <a:pt x="728" y="9484014"/>
                      <a:pt x="0" y="9249445"/>
                    </a:cubicBezTo>
                    <a:cubicBezTo>
                      <a:pt x="-728" y="9014876"/>
                      <a:pt x="-14109" y="8862830"/>
                      <a:pt x="0" y="8575287"/>
                    </a:cubicBezTo>
                    <a:cubicBezTo>
                      <a:pt x="14109" y="8287744"/>
                      <a:pt x="-5599" y="8218097"/>
                      <a:pt x="0" y="8022478"/>
                    </a:cubicBezTo>
                    <a:cubicBezTo>
                      <a:pt x="5599" y="7826859"/>
                      <a:pt x="23003" y="7394740"/>
                      <a:pt x="0" y="7226971"/>
                    </a:cubicBezTo>
                    <a:cubicBezTo>
                      <a:pt x="-23003" y="7059202"/>
                      <a:pt x="-26336" y="6859447"/>
                      <a:pt x="0" y="6552814"/>
                    </a:cubicBezTo>
                    <a:cubicBezTo>
                      <a:pt x="26336" y="6246181"/>
                      <a:pt x="-40050" y="5819807"/>
                      <a:pt x="0" y="5635959"/>
                    </a:cubicBezTo>
                    <a:cubicBezTo>
                      <a:pt x="40050" y="5452112"/>
                      <a:pt x="-5100" y="5141949"/>
                      <a:pt x="0" y="4719104"/>
                    </a:cubicBezTo>
                    <a:cubicBezTo>
                      <a:pt x="5100" y="4296260"/>
                      <a:pt x="-14989" y="4108294"/>
                      <a:pt x="0" y="3923598"/>
                    </a:cubicBezTo>
                    <a:cubicBezTo>
                      <a:pt x="14989" y="3738902"/>
                      <a:pt x="7173" y="3395797"/>
                      <a:pt x="0" y="3128092"/>
                    </a:cubicBezTo>
                    <a:cubicBezTo>
                      <a:pt x="-7173" y="2860387"/>
                      <a:pt x="12188" y="2604250"/>
                      <a:pt x="0" y="2332586"/>
                    </a:cubicBezTo>
                    <a:cubicBezTo>
                      <a:pt x="-12188" y="2060922"/>
                      <a:pt x="-6630" y="2063538"/>
                      <a:pt x="0" y="1901125"/>
                    </a:cubicBezTo>
                    <a:cubicBezTo>
                      <a:pt x="6630" y="1738712"/>
                      <a:pt x="21624" y="1222531"/>
                      <a:pt x="0" y="984270"/>
                    </a:cubicBezTo>
                    <a:cubicBezTo>
                      <a:pt x="-21624" y="746009"/>
                      <a:pt x="-27329" y="339750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-360893"/>
              <a:ext cx="3996218" cy="1532973"/>
              <a:chOff x="4993885" y="3766800"/>
              <a:chExt cx="6705679" cy="187641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7" y="3827714"/>
                <a:ext cx="6685442" cy="1815499"/>
              </a:xfrm>
              <a:custGeom>
                <a:avLst/>
                <a:gdLst>
                  <a:gd name="connsiteX0" fmla="*/ 0 w 6685442"/>
                  <a:gd name="connsiteY0" fmla="*/ 0 h 1815499"/>
                  <a:gd name="connsiteX1" fmla="*/ 601690 w 6685442"/>
                  <a:gd name="connsiteY1" fmla="*/ 0 h 1815499"/>
                  <a:gd name="connsiteX2" fmla="*/ 1069671 w 6685442"/>
                  <a:gd name="connsiteY2" fmla="*/ 0 h 1815499"/>
                  <a:gd name="connsiteX3" fmla="*/ 1871924 w 6685442"/>
                  <a:gd name="connsiteY3" fmla="*/ 0 h 1815499"/>
                  <a:gd name="connsiteX4" fmla="*/ 2473614 w 6685442"/>
                  <a:gd name="connsiteY4" fmla="*/ 0 h 1815499"/>
                  <a:gd name="connsiteX5" fmla="*/ 3075303 w 6685442"/>
                  <a:gd name="connsiteY5" fmla="*/ 0 h 1815499"/>
                  <a:gd name="connsiteX6" fmla="*/ 3877556 w 6685442"/>
                  <a:gd name="connsiteY6" fmla="*/ 0 h 1815499"/>
                  <a:gd name="connsiteX7" fmla="*/ 4412392 w 6685442"/>
                  <a:gd name="connsiteY7" fmla="*/ 0 h 1815499"/>
                  <a:gd name="connsiteX8" fmla="*/ 5214645 w 6685442"/>
                  <a:gd name="connsiteY8" fmla="*/ 0 h 1815499"/>
                  <a:gd name="connsiteX9" fmla="*/ 6016898 w 6685442"/>
                  <a:gd name="connsiteY9" fmla="*/ 0 h 1815499"/>
                  <a:gd name="connsiteX10" fmla="*/ 6685442 w 6685442"/>
                  <a:gd name="connsiteY10" fmla="*/ 0 h 1815499"/>
                  <a:gd name="connsiteX11" fmla="*/ 6685442 w 6685442"/>
                  <a:gd name="connsiteY11" fmla="*/ 641476 h 1815499"/>
                  <a:gd name="connsiteX12" fmla="*/ 6685442 w 6685442"/>
                  <a:gd name="connsiteY12" fmla="*/ 1264798 h 1815499"/>
                  <a:gd name="connsiteX13" fmla="*/ 6685442 w 6685442"/>
                  <a:gd name="connsiteY13" fmla="*/ 1815499 h 1815499"/>
                  <a:gd name="connsiteX14" fmla="*/ 6016898 w 6685442"/>
                  <a:gd name="connsiteY14" fmla="*/ 1815499 h 1815499"/>
                  <a:gd name="connsiteX15" fmla="*/ 5482062 w 6685442"/>
                  <a:gd name="connsiteY15" fmla="*/ 1815499 h 1815499"/>
                  <a:gd name="connsiteX16" fmla="*/ 4813518 w 6685442"/>
                  <a:gd name="connsiteY16" fmla="*/ 1815499 h 1815499"/>
                  <a:gd name="connsiteX17" fmla="*/ 4011265 w 6685442"/>
                  <a:gd name="connsiteY17" fmla="*/ 1815499 h 1815499"/>
                  <a:gd name="connsiteX18" fmla="*/ 3342721 w 6685442"/>
                  <a:gd name="connsiteY18" fmla="*/ 1815499 h 1815499"/>
                  <a:gd name="connsiteX19" fmla="*/ 2874740 w 6685442"/>
                  <a:gd name="connsiteY19" fmla="*/ 1815499 h 1815499"/>
                  <a:gd name="connsiteX20" fmla="*/ 2339905 w 6685442"/>
                  <a:gd name="connsiteY20" fmla="*/ 1815499 h 1815499"/>
                  <a:gd name="connsiteX21" fmla="*/ 1537652 w 6685442"/>
                  <a:gd name="connsiteY21" fmla="*/ 1815499 h 1815499"/>
                  <a:gd name="connsiteX22" fmla="*/ 869107 w 6685442"/>
                  <a:gd name="connsiteY22" fmla="*/ 1815499 h 1815499"/>
                  <a:gd name="connsiteX23" fmla="*/ 0 w 6685442"/>
                  <a:gd name="connsiteY23" fmla="*/ 1815499 h 1815499"/>
                  <a:gd name="connsiteX24" fmla="*/ 0 w 6685442"/>
                  <a:gd name="connsiteY24" fmla="*/ 1210333 h 1815499"/>
                  <a:gd name="connsiteX25" fmla="*/ 0 w 6685442"/>
                  <a:gd name="connsiteY25" fmla="*/ 659631 h 1815499"/>
                  <a:gd name="connsiteX26" fmla="*/ 0 w 6685442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2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9412" y="-12461"/>
                      <a:pt x="3075303" y="0"/>
                    </a:cubicBezTo>
                    <a:cubicBezTo>
                      <a:pt x="3311194" y="12461"/>
                      <a:pt x="3565081" y="13656"/>
                      <a:pt x="3877556" y="0"/>
                    </a:cubicBezTo>
                    <a:cubicBezTo>
                      <a:pt x="4190031" y="-13656"/>
                      <a:pt x="4272708" y="20821"/>
                      <a:pt x="4412392" y="0"/>
                    </a:cubicBezTo>
                    <a:cubicBezTo>
                      <a:pt x="4552076" y="-20821"/>
                      <a:pt x="4977913" y="13579"/>
                      <a:pt x="5214645" y="0"/>
                    </a:cubicBezTo>
                    <a:cubicBezTo>
                      <a:pt x="5451377" y="-13579"/>
                      <a:pt x="5621381" y="6072"/>
                      <a:pt x="6016898" y="0"/>
                    </a:cubicBezTo>
                    <a:cubicBezTo>
                      <a:pt x="6412415" y="-6072"/>
                      <a:pt x="6368098" y="-22480"/>
                      <a:pt x="6685442" y="0"/>
                    </a:cubicBezTo>
                    <a:cubicBezTo>
                      <a:pt x="6675059" y="141143"/>
                      <a:pt x="6688789" y="422707"/>
                      <a:pt x="6685442" y="641476"/>
                    </a:cubicBezTo>
                    <a:cubicBezTo>
                      <a:pt x="6682095" y="860245"/>
                      <a:pt x="6676920" y="1110529"/>
                      <a:pt x="6685442" y="1264798"/>
                    </a:cubicBezTo>
                    <a:cubicBezTo>
                      <a:pt x="6693964" y="1419067"/>
                      <a:pt x="6712437" y="1626237"/>
                      <a:pt x="6685442" y="1815499"/>
                    </a:cubicBezTo>
                    <a:cubicBezTo>
                      <a:pt x="6531484" y="1826631"/>
                      <a:pt x="6258287" y="1826162"/>
                      <a:pt x="6016898" y="1815499"/>
                    </a:cubicBezTo>
                    <a:cubicBezTo>
                      <a:pt x="5775509" y="1804836"/>
                      <a:pt x="5635686" y="1808580"/>
                      <a:pt x="5482062" y="1815499"/>
                    </a:cubicBezTo>
                    <a:cubicBezTo>
                      <a:pt x="5328438" y="1822418"/>
                      <a:pt x="4969532" y="1798322"/>
                      <a:pt x="4813518" y="1815499"/>
                    </a:cubicBezTo>
                    <a:cubicBezTo>
                      <a:pt x="4657504" y="1832676"/>
                      <a:pt x="4277483" y="1797792"/>
                      <a:pt x="4011265" y="1815499"/>
                    </a:cubicBezTo>
                    <a:cubicBezTo>
                      <a:pt x="3745047" y="1833206"/>
                      <a:pt x="3503886" y="1798854"/>
                      <a:pt x="3342721" y="1815499"/>
                    </a:cubicBezTo>
                    <a:cubicBezTo>
                      <a:pt x="3181556" y="1832144"/>
                      <a:pt x="3092212" y="1804223"/>
                      <a:pt x="2874740" y="1815499"/>
                    </a:cubicBezTo>
                    <a:cubicBezTo>
                      <a:pt x="2657268" y="1826775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7231" y="1835414"/>
                      <a:pt x="869107" y="1815499"/>
                    </a:cubicBezTo>
                    <a:cubicBezTo>
                      <a:pt x="650984" y="1795584"/>
                      <a:pt x="261332" y="1823823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136767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3766800"/>
                <a:ext cx="1689764" cy="452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263759" y="-230679"/>
              <a:ext cx="1649202" cy="523220"/>
              <a:chOff x="-406735" y="2969690"/>
              <a:chExt cx="164920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406735" y="2969690"/>
                <a:ext cx="804900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388173" y="3067380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171194" y="-171008"/>
              <a:ext cx="594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-289705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0494" y="8440"/>
              <a:ext cx="315883" cy="521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215733" y="-169167"/>
              <a:ext cx="534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-246927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5240549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87193" y="3180849"/>
            <a:ext cx="470602" cy="211452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B4FB62-7291-0528-B574-77E996B0374B}"/>
              </a:ext>
            </a:extLst>
          </p:cNvPr>
          <p:cNvCxnSpPr>
            <a:cxnSpLocks/>
          </p:cNvCxnSpPr>
          <p:nvPr/>
        </p:nvCxnSpPr>
        <p:spPr>
          <a:xfrm>
            <a:off x="315144" y="1555190"/>
            <a:ext cx="6924939" cy="4082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23E1D20-C413-8592-2BBE-06D09F732B55}"/>
              </a:ext>
            </a:extLst>
          </p:cNvPr>
          <p:cNvSpPr txBox="1"/>
          <p:nvPr/>
        </p:nvSpPr>
        <p:spPr>
          <a:xfrm>
            <a:off x="3083280" y="25606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A38EF"/>
                </a:solidFill>
                <a:latin typeface="Gaegu" pitchFamily="2" charset="0"/>
              </a:rPr>
              <a:t>The Heap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972ED1-EE68-92C2-043E-1952B270C089}"/>
              </a:ext>
            </a:extLst>
          </p:cNvPr>
          <p:cNvSpPr/>
          <p:nvPr/>
        </p:nvSpPr>
        <p:spPr>
          <a:xfrm>
            <a:off x="444617" y="4285400"/>
            <a:ext cx="1119216" cy="307776"/>
          </a:xfrm>
          <a:custGeom>
            <a:avLst/>
            <a:gdLst>
              <a:gd name="connsiteX0" fmla="*/ 0 w 1119216"/>
              <a:gd name="connsiteY0" fmla="*/ 0 h 307776"/>
              <a:gd name="connsiteX1" fmla="*/ 548416 w 1119216"/>
              <a:gd name="connsiteY1" fmla="*/ 0 h 307776"/>
              <a:gd name="connsiteX2" fmla="*/ 1119216 w 1119216"/>
              <a:gd name="connsiteY2" fmla="*/ 0 h 307776"/>
              <a:gd name="connsiteX3" fmla="*/ 1119216 w 1119216"/>
              <a:gd name="connsiteY3" fmla="*/ 307776 h 307776"/>
              <a:gd name="connsiteX4" fmla="*/ 559608 w 1119216"/>
              <a:gd name="connsiteY4" fmla="*/ 307776 h 307776"/>
              <a:gd name="connsiteX5" fmla="*/ 0 w 1119216"/>
              <a:gd name="connsiteY5" fmla="*/ 307776 h 307776"/>
              <a:gd name="connsiteX6" fmla="*/ 0 w 1119216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216" h="307776" extrusionOk="0">
                <a:moveTo>
                  <a:pt x="0" y="0"/>
                </a:moveTo>
                <a:cubicBezTo>
                  <a:pt x="259187" y="-16819"/>
                  <a:pt x="344451" y="8761"/>
                  <a:pt x="548416" y="0"/>
                </a:cubicBezTo>
                <a:cubicBezTo>
                  <a:pt x="752381" y="-8761"/>
                  <a:pt x="860587" y="-20451"/>
                  <a:pt x="1119216" y="0"/>
                </a:cubicBezTo>
                <a:cubicBezTo>
                  <a:pt x="1128129" y="67219"/>
                  <a:pt x="1134311" y="222409"/>
                  <a:pt x="1119216" y="307776"/>
                </a:cubicBezTo>
                <a:cubicBezTo>
                  <a:pt x="887026" y="298797"/>
                  <a:pt x="829771" y="323126"/>
                  <a:pt x="559608" y="307776"/>
                </a:cubicBezTo>
                <a:cubicBezTo>
                  <a:pt x="289445" y="292426"/>
                  <a:pt x="275342" y="296898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E26D3-BA33-7126-9DB4-32BB98BACF74}"/>
              </a:ext>
            </a:extLst>
          </p:cNvPr>
          <p:cNvSpPr txBox="1"/>
          <p:nvPr/>
        </p:nvSpPr>
        <p:spPr>
          <a:xfrm>
            <a:off x="360675" y="3955443"/>
            <a:ext cx="64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C35B82-0F16-1D06-16E3-8B1ABE1FA281}"/>
              </a:ext>
            </a:extLst>
          </p:cNvPr>
          <p:cNvSpPr txBox="1"/>
          <p:nvPr/>
        </p:nvSpPr>
        <p:spPr>
          <a:xfrm>
            <a:off x="480575" y="4257309"/>
            <a:ext cx="780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0xF93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FDFCD6-E5B8-BEF4-0247-82C6061E6AEE}"/>
              </a:ext>
            </a:extLst>
          </p:cNvPr>
          <p:cNvGrpSpPr/>
          <p:nvPr/>
        </p:nvGrpSpPr>
        <p:grpSpPr>
          <a:xfrm>
            <a:off x="1374819" y="1079269"/>
            <a:ext cx="3735104" cy="369332"/>
            <a:chOff x="1374819" y="1079269"/>
            <a:chExt cx="3735104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7F87D-2F9F-D2CA-0770-6D63D9D9463D}"/>
                </a:ext>
              </a:extLst>
            </p:cNvPr>
            <p:cNvSpPr txBox="1"/>
            <p:nvPr/>
          </p:nvSpPr>
          <p:spPr>
            <a:xfrm>
              <a:off x="2696022" y="1079269"/>
              <a:ext cx="466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D16006-7E7B-3B73-6819-A709D510E32C}"/>
                </a:ext>
              </a:extLst>
            </p:cNvPr>
            <p:cNvGrpSpPr/>
            <p:nvPr/>
          </p:nvGrpSpPr>
          <p:grpSpPr>
            <a:xfrm>
              <a:off x="1374819" y="1097965"/>
              <a:ext cx="3735104" cy="349594"/>
              <a:chOff x="1374819" y="1097965"/>
              <a:chExt cx="3735104" cy="34959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7E8B4-3A41-B7A6-5AA1-492461D4B57F}"/>
                  </a:ext>
                </a:extLst>
              </p:cNvPr>
              <p:cNvSpPr txBox="1"/>
              <p:nvPr/>
            </p:nvSpPr>
            <p:spPr>
              <a:xfrm>
                <a:off x="2061546" y="1109005"/>
                <a:ext cx="780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0xF93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C577AFB-4467-ED6B-81DF-3A0F36B9F01D}"/>
                  </a:ext>
                </a:extLst>
              </p:cNvPr>
              <p:cNvSpPr/>
              <p:nvPr/>
            </p:nvSpPr>
            <p:spPr>
              <a:xfrm>
                <a:off x="2758086" y="1131247"/>
                <a:ext cx="2351837" cy="307776"/>
              </a:xfrm>
              <a:custGeom>
                <a:avLst/>
                <a:gdLst>
                  <a:gd name="connsiteX0" fmla="*/ 0 w 2351837"/>
                  <a:gd name="connsiteY0" fmla="*/ 0 h 307776"/>
                  <a:gd name="connsiteX1" fmla="*/ 564441 w 2351837"/>
                  <a:gd name="connsiteY1" fmla="*/ 0 h 307776"/>
                  <a:gd name="connsiteX2" fmla="*/ 1081845 w 2351837"/>
                  <a:gd name="connsiteY2" fmla="*/ 0 h 307776"/>
                  <a:gd name="connsiteX3" fmla="*/ 1716841 w 2351837"/>
                  <a:gd name="connsiteY3" fmla="*/ 0 h 307776"/>
                  <a:gd name="connsiteX4" fmla="*/ 2351837 w 2351837"/>
                  <a:gd name="connsiteY4" fmla="*/ 0 h 307776"/>
                  <a:gd name="connsiteX5" fmla="*/ 2351837 w 2351837"/>
                  <a:gd name="connsiteY5" fmla="*/ 307776 h 307776"/>
                  <a:gd name="connsiteX6" fmla="*/ 1810914 w 2351837"/>
                  <a:gd name="connsiteY6" fmla="*/ 307776 h 307776"/>
                  <a:gd name="connsiteX7" fmla="*/ 1269992 w 2351837"/>
                  <a:gd name="connsiteY7" fmla="*/ 307776 h 307776"/>
                  <a:gd name="connsiteX8" fmla="*/ 634996 w 2351837"/>
                  <a:gd name="connsiteY8" fmla="*/ 307776 h 307776"/>
                  <a:gd name="connsiteX9" fmla="*/ 0 w 2351837"/>
                  <a:gd name="connsiteY9" fmla="*/ 307776 h 307776"/>
                  <a:gd name="connsiteX10" fmla="*/ 0 w 2351837"/>
                  <a:gd name="connsiteY10" fmla="*/ 0 h 30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1837" h="307776" extrusionOk="0">
                    <a:moveTo>
                      <a:pt x="0" y="0"/>
                    </a:moveTo>
                    <a:cubicBezTo>
                      <a:pt x="213779" y="5545"/>
                      <a:pt x="309884" y="-25552"/>
                      <a:pt x="564441" y="0"/>
                    </a:cubicBezTo>
                    <a:cubicBezTo>
                      <a:pt x="818998" y="25552"/>
                      <a:pt x="849700" y="-12128"/>
                      <a:pt x="1081845" y="0"/>
                    </a:cubicBezTo>
                    <a:cubicBezTo>
                      <a:pt x="1313990" y="12128"/>
                      <a:pt x="1448850" y="-13943"/>
                      <a:pt x="1716841" y="0"/>
                    </a:cubicBezTo>
                    <a:cubicBezTo>
                      <a:pt x="1984832" y="13943"/>
                      <a:pt x="2110847" y="-9870"/>
                      <a:pt x="2351837" y="0"/>
                    </a:cubicBezTo>
                    <a:cubicBezTo>
                      <a:pt x="2347814" y="134913"/>
                      <a:pt x="2365903" y="218146"/>
                      <a:pt x="2351837" y="307776"/>
                    </a:cubicBezTo>
                    <a:cubicBezTo>
                      <a:pt x="2098181" y="324235"/>
                      <a:pt x="2055555" y="330369"/>
                      <a:pt x="1810914" y="307776"/>
                    </a:cubicBezTo>
                    <a:cubicBezTo>
                      <a:pt x="1566273" y="285183"/>
                      <a:pt x="1423792" y="319283"/>
                      <a:pt x="1269992" y="307776"/>
                    </a:cubicBezTo>
                    <a:cubicBezTo>
                      <a:pt x="1116192" y="296269"/>
                      <a:pt x="783917" y="335444"/>
                      <a:pt x="634996" y="307776"/>
                    </a:cubicBezTo>
                    <a:cubicBezTo>
                      <a:pt x="486075" y="280108"/>
                      <a:pt x="163092" y="277635"/>
                      <a:pt x="0" y="307776"/>
                    </a:cubicBezTo>
                    <a:cubicBezTo>
                      <a:pt x="-9903" y="200170"/>
                      <a:pt x="4599" y="107602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546F1B-6079-3DA9-AFAB-2EB76FA83C21}"/>
                  </a:ext>
                </a:extLst>
              </p:cNvPr>
              <p:cNvSpPr txBox="1"/>
              <p:nvPr/>
            </p:nvSpPr>
            <p:spPr>
              <a:xfrm>
                <a:off x="1374819" y="1097965"/>
                <a:ext cx="777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  (int*)</a:t>
                </a: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3FB8CCA-D051-F642-8B9A-1C71244188D9}"/>
              </a:ext>
            </a:extLst>
          </p:cNvPr>
          <p:cNvSpPr txBox="1"/>
          <p:nvPr/>
        </p:nvSpPr>
        <p:spPr>
          <a:xfrm>
            <a:off x="2294662" y="1539249"/>
            <a:ext cx="497153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(int *)malloc(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(int));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("The value on the heap is %d.\n", *p);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*p = 10;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 err="1"/>
              <a:t>printf</a:t>
            </a:r>
            <a:r>
              <a:rPr lang="en-AU" sz="1400" dirty="0"/>
              <a:t>("The value on the heap is now %d.\n", *p);</a:t>
            </a:r>
          </a:p>
          <a:p>
            <a:pPr marL="228600" indent="-22860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free(p);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nullptr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("p points to: %lx\n", (unsigned long)p);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return 0;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65207-A048-C0BE-8A76-F8ADC31939C6}"/>
              </a:ext>
            </a:extLst>
          </p:cNvPr>
          <p:cNvSpPr txBox="1"/>
          <p:nvPr/>
        </p:nvSpPr>
        <p:spPr>
          <a:xfrm>
            <a:off x="3352356" y="5171753"/>
            <a:ext cx="37703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 points to 0xF93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The value on the heap is 0.</a:t>
            </a:r>
          </a:p>
          <a:p>
            <a:r>
              <a:rPr lang="en-US" sz="1400" dirty="0"/>
              <a:t>The value on the heap is now 10.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A5C7A1-DE4F-CB2A-2326-9885FB89C231}"/>
              </a:ext>
            </a:extLst>
          </p:cNvPr>
          <p:cNvGrpSpPr/>
          <p:nvPr/>
        </p:nvGrpSpPr>
        <p:grpSpPr>
          <a:xfrm>
            <a:off x="5392256" y="385992"/>
            <a:ext cx="1847827" cy="478814"/>
            <a:chOff x="5392256" y="385992"/>
            <a:chExt cx="1847827" cy="47881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3892E3-A133-8636-8EAC-BCF4CC628256}"/>
                </a:ext>
              </a:extLst>
            </p:cNvPr>
            <p:cNvSpPr/>
            <p:nvPr/>
          </p:nvSpPr>
          <p:spPr>
            <a:xfrm>
              <a:off x="5392256" y="385992"/>
              <a:ext cx="1847827" cy="478814"/>
            </a:xfrm>
            <a:custGeom>
              <a:avLst/>
              <a:gdLst>
                <a:gd name="connsiteX0" fmla="*/ 0 w 1847827"/>
                <a:gd name="connsiteY0" fmla="*/ 0 h 478814"/>
                <a:gd name="connsiteX1" fmla="*/ 652899 w 1847827"/>
                <a:gd name="connsiteY1" fmla="*/ 0 h 478814"/>
                <a:gd name="connsiteX2" fmla="*/ 1287319 w 1847827"/>
                <a:gd name="connsiteY2" fmla="*/ 0 h 478814"/>
                <a:gd name="connsiteX3" fmla="*/ 1847827 w 1847827"/>
                <a:gd name="connsiteY3" fmla="*/ 0 h 478814"/>
                <a:gd name="connsiteX4" fmla="*/ 1847827 w 1847827"/>
                <a:gd name="connsiteY4" fmla="*/ 478814 h 478814"/>
                <a:gd name="connsiteX5" fmla="*/ 1268841 w 1847827"/>
                <a:gd name="connsiteY5" fmla="*/ 478814 h 478814"/>
                <a:gd name="connsiteX6" fmla="*/ 652899 w 1847827"/>
                <a:gd name="connsiteY6" fmla="*/ 478814 h 478814"/>
                <a:gd name="connsiteX7" fmla="*/ 0 w 1847827"/>
                <a:gd name="connsiteY7" fmla="*/ 478814 h 478814"/>
                <a:gd name="connsiteX8" fmla="*/ 0 w 1847827"/>
                <a:gd name="connsiteY8" fmla="*/ 0 h 478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7827" h="478814" fill="none" extrusionOk="0">
                  <a:moveTo>
                    <a:pt x="0" y="0"/>
                  </a:moveTo>
                  <a:cubicBezTo>
                    <a:pt x="241764" y="-1143"/>
                    <a:pt x="425623" y="-3270"/>
                    <a:pt x="652899" y="0"/>
                  </a:cubicBezTo>
                  <a:cubicBezTo>
                    <a:pt x="880175" y="3270"/>
                    <a:pt x="1070897" y="-845"/>
                    <a:pt x="1287319" y="0"/>
                  </a:cubicBezTo>
                  <a:cubicBezTo>
                    <a:pt x="1503741" y="845"/>
                    <a:pt x="1684750" y="-24305"/>
                    <a:pt x="1847827" y="0"/>
                  </a:cubicBezTo>
                  <a:cubicBezTo>
                    <a:pt x="1861919" y="144940"/>
                    <a:pt x="1835638" y="325027"/>
                    <a:pt x="1847827" y="478814"/>
                  </a:cubicBezTo>
                  <a:cubicBezTo>
                    <a:pt x="1560884" y="474025"/>
                    <a:pt x="1422889" y="496916"/>
                    <a:pt x="1268841" y="478814"/>
                  </a:cubicBezTo>
                  <a:cubicBezTo>
                    <a:pt x="1114793" y="460712"/>
                    <a:pt x="942768" y="485329"/>
                    <a:pt x="652899" y="478814"/>
                  </a:cubicBezTo>
                  <a:cubicBezTo>
                    <a:pt x="363030" y="472299"/>
                    <a:pt x="240509" y="487285"/>
                    <a:pt x="0" y="478814"/>
                  </a:cubicBezTo>
                  <a:cubicBezTo>
                    <a:pt x="21697" y="253092"/>
                    <a:pt x="821" y="225849"/>
                    <a:pt x="0" y="0"/>
                  </a:cubicBezTo>
                  <a:close/>
                </a:path>
                <a:path w="1847827" h="478814" stroke="0" extrusionOk="0">
                  <a:moveTo>
                    <a:pt x="0" y="0"/>
                  </a:moveTo>
                  <a:cubicBezTo>
                    <a:pt x="177106" y="-3579"/>
                    <a:pt x="464218" y="3323"/>
                    <a:pt x="597464" y="0"/>
                  </a:cubicBezTo>
                  <a:cubicBezTo>
                    <a:pt x="730710" y="-3323"/>
                    <a:pt x="941292" y="27247"/>
                    <a:pt x="1157972" y="0"/>
                  </a:cubicBezTo>
                  <a:cubicBezTo>
                    <a:pt x="1374652" y="-27247"/>
                    <a:pt x="1560630" y="11502"/>
                    <a:pt x="1847827" y="0"/>
                  </a:cubicBezTo>
                  <a:cubicBezTo>
                    <a:pt x="1859507" y="188635"/>
                    <a:pt x="1852391" y="317471"/>
                    <a:pt x="1847827" y="478814"/>
                  </a:cubicBezTo>
                  <a:cubicBezTo>
                    <a:pt x="1659461" y="483319"/>
                    <a:pt x="1489010" y="496833"/>
                    <a:pt x="1268841" y="478814"/>
                  </a:cubicBezTo>
                  <a:cubicBezTo>
                    <a:pt x="1048672" y="460795"/>
                    <a:pt x="942326" y="469146"/>
                    <a:pt x="615942" y="478814"/>
                  </a:cubicBezTo>
                  <a:cubicBezTo>
                    <a:pt x="289558" y="488482"/>
                    <a:pt x="171244" y="454880"/>
                    <a:pt x="0" y="478814"/>
                  </a:cubicBezTo>
                  <a:cubicBezTo>
                    <a:pt x="-20009" y="295479"/>
                    <a:pt x="-7369" y="17984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dirty="0"/>
                <a:t>       = Unallocated memory</a:t>
              </a:r>
            </a:p>
            <a:p>
              <a:r>
                <a:rPr lang="en-US" sz="1200" dirty="0"/>
                <a:t>       = Allocated memory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1666A66-0AE3-1343-72C6-9E6CFB1F07F9}"/>
                </a:ext>
              </a:extLst>
            </p:cNvPr>
            <p:cNvSpPr/>
            <p:nvPr/>
          </p:nvSpPr>
          <p:spPr>
            <a:xfrm>
              <a:off x="5526770" y="495224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F68FCD7-8C5D-9C0C-69AC-A2E36457D32C}"/>
                </a:ext>
              </a:extLst>
            </p:cNvPr>
            <p:cNvSpPr/>
            <p:nvPr/>
          </p:nvSpPr>
          <p:spPr>
            <a:xfrm>
              <a:off x="5525848" y="667019"/>
              <a:ext cx="112138" cy="112220"/>
            </a:xfrm>
            <a:custGeom>
              <a:avLst/>
              <a:gdLst>
                <a:gd name="connsiteX0" fmla="*/ 0 w 112138"/>
                <a:gd name="connsiteY0" fmla="*/ 0 h 112220"/>
                <a:gd name="connsiteX1" fmla="*/ 112138 w 112138"/>
                <a:gd name="connsiteY1" fmla="*/ 0 h 112220"/>
                <a:gd name="connsiteX2" fmla="*/ 112138 w 112138"/>
                <a:gd name="connsiteY2" fmla="*/ 112220 h 112220"/>
                <a:gd name="connsiteX3" fmla="*/ 0 w 112138"/>
                <a:gd name="connsiteY3" fmla="*/ 112220 h 112220"/>
                <a:gd name="connsiteX4" fmla="*/ 0 w 112138"/>
                <a:gd name="connsiteY4" fmla="*/ 0 h 112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38" h="112220" fill="none" extrusionOk="0">
                  <a:moveTo>
                    <a:pt x="0" y="0"/>
                  </a:moveTo>
                  <a:cubicBezTo>
                    <a:pt x="31455" y="2171"/>
                    <a:pt x="76028" y="3515"/>
                    <a:pt x="112138" y="0"/>
                  </a:cubicBezTo>
                  <a:cubicBezTo>
                    <a:pt x="116042" y="29925"/>
                    <a:pt x="106702" y="81505"/>
                    <a:pt x="112138" y="112220"/>
                  </a:cubicBezTo>
                  <a:cubicBezTo>
                    <a:pt x="72941" y="109096"/>
                    <a:pt x="50009" y="108052"/>
                    <a:pt x="0" y="112220"/>
                  </a:cubicBezTo>
                  <a:cubicBezTo>
                    <a:pt x="5505" y="72465"/>
                    <a:pt x="3619" y="53824"/>
                    <a:pt x="0" y="0"/>
                  </a:cubicBezTo>
                  <a:close/>
                </a:path>
                <a:path w="112138" h="112220" stroke="0" extrusionOk="0">
                  <a:moveTo>
                    <a:pt x="0" y="0"/>
                  </a:moveTo>
                  <a:cubicBezTo>
                    <a:pt x="41741" y="-1150"/>
                    <a:pt x="68071" y="1984"/>
                    <a:pt x="112138" y="0"/>
                  </a:cubicBezTo>
                  <a:cubicBezTo>
                    <a:pt x="113042" y="29629"/>
                    <a:pt x="116815" y="78236"/>
                    <a:pt x="112138" y="112220"/>
                  </a:cubicBezTo>
                  <a:cubicBezTo>
                    <a:pt x="73976" y="115212"/>
                    <a:pt x="30897" y="109976"/>
                    <a:pt x="0" y="112220"/>
                  </a:cubicBezTo>
                  <a:cubicBezTo>
                    <a:pt x="1016" y="71689"/>
                    <a:pt x="-892" y="28802"/>
                    <a:pt x="0" y="0"/>
                  </a:cubicBezTo>
                  <a:close/>
                </a:path>
              </a:pathLst>
            </a:custGeom>
            <a:solidFill>
              <a:srgbClr val="00B050"/>
            </a:solidFill>
            <a:ln w="127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D669E01-0CA1-2923-E8FC-376AAC025C9E}"/>
              </a:ext>
            </a:extLst>
          </p:cNvPr>
          <p:cNvSpPr/>
          <p:nvPr/>
        </p:nvSpPr>
        <p:spPr>
          <a:xfrm>
            <a:off x="5258062" y="1213107"/>
            <a:ext cx="112138" cy="112220"/>
          </a:xfrm>
          <a:custGeom>
            <a:avLst/>
            <a:gdLst>
              <a:gd name="connsiteX0" fmla="*/ 0 w 112138"/>
              <a:gd name="connsiteY0" fmla="*/ 0 h 112220"/>
              <a:gd name="connsiteX1" fmla="*/ 112138 w 112138"/>
              <a:gd name="connsiteY1" fmla="*/ 0 h 112220"/>
              <a:gd name="connsiteX2" fmla="*/ 112138 w 112138"/>
              <a:gd name="connsiteY2" fmla="*/ 112220 h 112220"/>
              <a:gd name="connsiteX3" fmla="*/ 0 w 112138"/>
              <a:gd name="connsiteY3" fmla="*/ 112220 h 112220"/>
              <a:gd name="connsiteX4" fmla="*/ 0 w 112138"/>
              <a:gd name="connsiteY4" fmla="*/ 0 h 112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138" h="112220" fill="none" extrusionOk="0">
                <a:moveTo>
                  <a:pt x="0" y="0"/>
                </a:moveTo>
                <a:cubicBezTo>
                  <a:pt x="31455" y="2171"/>
                  <a:pt x="76028" y="3515"/>
                  <a:pt x="112138" y="0"/>
                </a:cubicBezTo>
                <a:cubicBezTo>
                  <a:pt x="116042" y="29925"/>
                  <a:pt x="106702" y="81505"/>
                  <a:pt x="112138" y="112220"/>
                </a:cubicBezTo>
                <a:cubicBezTo>
                  <a:pt x="72941" y="109096"/>
                  <a:pt x="50009" y="108052"/>
                  <a:pt x="0" y="112220"/>
                </a:cubicBezTo>
                <a:cubicBezTo>
                  <a:pt x="5505" y="72465"/>
                  <a:pt x="3619" y="53824"/>
                  <a:pt x="0" y="0"/>
                </a:cubicBezTo>
                <a:close/>
              </a:path>
              <a:path w="112138" h="112220" stroke="0" extrusionOk="0">
                <a:moveTo>
                  <a:pt x="0" y="0"/>
                </a:moveTo>
                <a:cubicBezTo>
                  <a:pt x="41741" y="-1150"/>
                  <a:pt x="68071" y="1984"/>
                  <a:pt x="112138" y="0"/>
                </a:cubicBezTo>
                <a:cubicBezTo>
                  <a:pt x="113042" y="29629"/>
                  <a:pt x="116815" y="78236"/>
                  <a:pt x="112138" y="112220"/>
                </a:cubicBezTo>
                <a:cubicBezTo>
                  <a:pt x="73976" y="115212"/>
                  <a:pt x="30897" y="109976"/>
                  <a:pt x="0" y="112220"/>
                </a:cubicBezTo>
                <a:cubicBezTo>
                  <a:pt x="1016" y="71689"/>
                  <a:pt x="-892" y="28802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73281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46709</TotalTime>
  <Words>2439</Words>
  <Application>Microsoft Macintosh PowerPoint</Application>
  <PresentationFormat>Custom</PresentationFormat>
  <Paragraphs>472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Gaegu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254</cp:revision>
  <dcterms:created xsi:type="dcterms:W3CDTF">2023-09-06T05:00:29Z</dcterms:created>
  <dcterms:modified xsi:type="dcterms:W3CDTF">2023-12-13T22:16:05Z</dcterms:modified>
  <cp:category/>
</cp:coreProperties>
</file>