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303" r:id="rId3"/>
    <p:sldId id="304" r:id="rId4"/>
    <p:sldId id="305" r:id="rId5"/>
    <p:sldId id="306" r:id="rId6"/>
    <p:sldId id="307" r:id="rId7"/>
    <p:sldId id="314" r:id="rId8"/>
    <p:sldId id="308" r:id="rId9"/>
    <p:sldId id="310" r:id="rId10"/>
    <p:sldId id="317" r:id="rId11"/>
    <p:sldId id="315" r:id="rId12"/>
    <p:sldId id="311" r:id="rId13"/>
    <p:sldId id="312" r:id="rId14"/>
    <p:sldId id="313" r:id="rId15"/>
    <p:sldId id="318" r:id="rId16"/>
    <p:sldId id="316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89"/>
  </p:normalViewPr>
  <p:slideViewPr>
    <p:cSldViewPr snapToGrid="0">
      <p:cViewPr>
        <p:scale>
          <a:sx n="128" d="100"/>
          <a:sy n="128" d="100"/>
        </p:scale>
        <p:origin x="4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using static </a:t>
              </a:r>
              <a:r>
                <a:rPr lang="en-AU" sz="1200" dirty="0" err="1"/>
                <a:t>SplashKitSDK.SplashKit</a:t>
              </a:r>
              <a:r>
                <a:rPr lang="en-AU" sz="1200" dirty="0"/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/>
                <a:t>OpenWindow</a:t>
              </a:r>
              <a:r>
                <a:rPr lang="en-AU" sz="1200" dirty="0"/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1"/>
                  <a:gd name="connsiteY0" fmla="*/ 0 h 2414636"/>
                  <a:gd name="connsiteX1" fmla="*/ 581138 w 7182601"/>
                  <a:gd name="connsiteY1" fmla="*/ 0 h 2414636"/>
                  <a:gd name="connsiteX2" fmla="*/ 1018623 w 7182601"/>
                  <a:gd name="connsiteY2" fmla="*/ 0 h 2414636"/>
                  <a:gd name="connsiteX3" fmla="*/ 1815239 w 7182601"/>
                  <a:gd name="connsiteY3" fmla="*/ 0 h 2414636"/>
                  <a:gd name="connsiteX4" fmla="*/ 2396377 w 7182601"/>
                  <a:gd name="connsiteY4" fmla="*/ 0 h 2414636"/>
                  <a:gd name="connsiteX5" fmla="*/ 2977515 w 7182601"/>
                  <a:gd name="connsiteY5" fmla="*/ 0 h 2414636"/>
                  <a:gd name="connsiteX6" fmla="*/ 3774130 w 7182601"/>
                  <a:gd name="connsiteY6" fmla="*/ 0 h 2414636"/>
                  <a:gd name="connsiteX7" fmla="*/ 4283442 w 7182601"/>
                  <a:gd name="connsiteY7" fmla="*/ 0 h 2414636"/>
                  <a:gd name="connsiteX8" fmla="*/ 5080058 w 7182601"/>
                  <a:gd name="connsiteY8" fmla="*/ 0 h 2414636"/>
                  <a:gd name="connsiteX9" fmla="*/ 5876674 w 7182601"/>
                  <a:gd name="connsiteY9" fmla="*/ 0 h 2414636"/>
                  <a:gd name="connsiteX10" fmla="*/ 6529637 w 7182601"/>
                  <a:gd name="connsiteY10" fmla="*/ 0 h 2414636"/>
                  <a:gd name="connsiteX11" fmla="*/ 7182601 w 7182601"/>
                  <a:gd name="connsiteY11" fmla="*/ 0 h 2414636"/>
                  <a:gd name="connsiteX12" fmla="*/ 7182601 w 7182601"/>
                  <a:gd name="connsiteY12" fmla="*/ 579513 h 2414636"/>
                  <a:gd name="connsiteX13" fmla="*/ 7182601 w 7182601"/>
                  <a:gd name="connsiteY13" fmla="*/ 1110733 h 2414636"/>
                  <a:gd name="connsiteX14" fmla="*/ 7182601 w 7182601"/>
                  <a:gd name="connsiteY14" fmla="*/ 1714392 h 2414636"/>
                  <a:gd name="connsiteX15" fmla="*/ 7182601 w 7182601"/>
                  <a:gd name="connsiteY15" fmla="*/ 2414636 h 2414636"/>
                  <a:gd name="connsiteX16" fmla="*/ 6529637 w 7182601"/>
                  <a:gd name="connsiteY16" fmla="*/ 2414636 h 2414636"/>
                  <a:gd name="connsiteX17" fmla="*/ 5733022 w 7182601"/>
                  <a:gd name="connsiteY17" fmla="*/ 2414636 h 2414636"/>
                  <a:gd name="connsiteX18" fmla="*/ 5080058 w 7182601"/>
                  <a:gd name="connsiteY18" fmla="*/ 2414636 h 2414636"/>
                  <a:gd name="connsiteX19" fmla="*/ 4642572 w 7182601"/>
                  <a:gd name="connsiteY19" fmla="*/ 2414636 h 2414636"/>
                  <a:gd name="connsiteX20" fmla="*/ 4133260 w 7182601"/>
                  <a:gd name="connsiteY20" fmla="*/ 2414636 h 2414636"/>
                  <a:gd name="connsiteX21" fmla="*/ 3336645 w 7182601"/>
                  <a:gd name="connsiteY21" fmla="*/ 2414636 h 2414636"/>
                  <a:gd name="connsiteX22" fmla="*/ 2683681 w 7182601"/>
                  <a:gd name="connsiteY22" fmla="*/ 2414636 h 2414636"/>
                  <a:gd name="connsiteX23" fmla="*/ 2174369 w 7182601"/>
                  <a:gd name="connsiteY23" fmla="*/ 2414636 h 2414636"/>
                  <a:gd name="connsiteX24" fmla="*/ 1521405 w 7182601"/>
                  <a:gd name="connsiteY24" fmla="*/ 2414636 h 2414636"/>
                  <a:gd name="connsiteX25" fmla="*/ 1083920 w 7182601"/>
                  <a:gd name="connsiteY25" fmla="*/ 2414636 h 2414636"/>
                  <a:gd name="connsiteX26" fmla="*/ 646434 w 7182601"/>
                  <a:gd name="connsiteY26" fmla="*/ 2414636 h 2414636"/>
                  <a:gd name="connsiteX27" fmla="*/ 0 w 7182601"/>
                  <a:gd name="connsiteY27" fmla="*/ 2414636 h 2414636"/>
                  <a:gd name="connsiteX28" fmla="*/ 0 w 7182601"/>
                  <a:gd name="connsiteY28" fmla="*/ 1859270 h 2414636"/>
                  <a:gd name="connsiteX29" fmla="*/ 0 w 7182601"/>
                  <a:gd name="connsiteY29" fmla="*/ 1207318 h 2414636"/>
                  <a:gd name="connsiteX30" fmla="*/ 0 w 7182601"/>
                  <a:gd name="connsiteY30" fmla="*/ 627805 h 2414636"/>
                  <a:gd name="connsiteX31" fmla="*/ 0 w 7182601"/>
                  <a:gd name="connsiteY31" fmla="*/ 0 h 241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182601" h="2414636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23782" y="5314"/>
                      <a:pt x="1018623" y="0"/>
                    </a:cubicBezTo>
                    <a:cubicBezTo>
                      <a:pt x="1213465" y="-5314"/>
                      <a:pt x="1428282" y="-17817"/>
                      <a:pt x="1815239" y="0"/>
                    </a:cubicBezTo>
                    <a:cubicBezTo>
                      <a:pt x="2202196" y="17817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9779" y="34897"/>
                      <a:pt x="3774130" y="0"/>
                    </a:cubicBezTo>
                    <a:cubicBezTo>
                      <a:pt x="3998481" y="-34897"/>
                      <a:pt x="4054512" y="-815"/>
                      <a:pt x="4283442" y="0"/>
                    </a:cubicBezTo>
                    <a:cubicBezTo>
                      <a:pt x="4512372" y="815"/>
                      <a:pt x="4685731" y="36433"/>
                      <a:pt x="5080058" y="0"/>
                    </a:cubicBezTo>
                    <a:cubicBezTo>
                      <a:pt x="5474385" y="-36433"/>
                      <a:pt x="5646068" y="-24254"/>
                      <a:pt x="5876674" y="0"/>
                    </a:cubicBezTo>
                    <a:cubicBezTo>
                      <a:pt x="6107280" y="24254"/>
                      <a:pt x="6264295" y="-18685"/>
                      <a:pt x="6529637" y="0"/>
                    </a:cubicBezTo>
                    <a:cubicBezTo>
                      <a:pt x="6794979" y="18685"/>
                      <a:pt x="6907510" y="-23151"/>
                      <a:pt x="7182601" y="0"/>
                    </a:cubicBezTo>
                    <a:cubicBezTo>
                      <a:pt x="7164966" y="221652"/>
                      <a:pt x="7196614" y="417256"/>
                      <a:pt x="7182601" y="579513"/>
                    </a:cubicBezTo>
                    <a:cubicBezTo>
                      <a:pt x="7168588" y="741770"/>
                      <a:pt x="7179585" y="986037"/>
                      <a:pt x="7182601" y="1110733"/>
                    </a:cubicBezTo>
                    <a:cubicBezTo>
                      <a:pt x="7185617" y="1235429"/>
                      <a:pt x="7160348" y="1428273"/>
                      <a:pt x="7182601" y="1714392"/>
                    </a:cubicBezTo>
                    <a:cubicBezTo>
                      <a:pt x="7204854" y="2000511"/>
                      <a:pt x="7200554" y="2253917"/>
                      <a:pt x="7182601" y="2414636"/>
                    </a:cubicBezTo>
                    <a:cubicBezTo>
                      <a:pt x="7040335" y="2388639"/>
                      <a:pt x="6727312" y="2388038"/>
                      <a:pt x="6529637" y="2414636"/>
                    </a:cubicBezTo>
                    <a:cubicBezTo>
                      <a:pt x="6331962" y="2441234"/>
                      <a:pt x="6084894" y="2451088"/>
                      <a:pt x="5733022" y="2414636"/>
                    </a:cubicBezTo>
                    <a:cubicBezTo>
                      <a:pt x="5381151" y="2378184"/>
                      <a:pt x="5396706" y="2422226"/>
                      <a:pt x="5080058" y="2414636"/>
                    </a:cubicBezTo>
                    <a:cubicBezTo>
                      <a:pt x="4763410" y="2407046"/>
                      <a:pt x="4783793" y="2399737"/>
                      <a:pt x="4642572" y="2414636"/>
                    </a:cubicBezTo>
                    <a:cubicBezTo>
                      <a:pt x="4501351" y="2429535"/>
                      <a:pt x="4279890" y="2435696"/>
                      <a:pt x="4133260" y="2414636"/>
                    </a:cubicBezTo>
                    <a:cubicBezTo>
                      <a:pt x="3986630" y="2393576"/>
                      <a:pt x="3634473" y="2393015"/>
                      <a:pt x="3336645" y="2414636"/>
                    </a:cubicBezTo>
                    <a:cubicBezTo>
                      <a:pt x="3038818" y="2436257"/>
                      <a:pt x="2891311" y="2435861"/>
                      <a:pt x="2683681" y="2414636"/>
                    </a:cubicBezTo>
                    <a:cubicBezTo>
                      <a:pt x="2476051" y="2393411"/>
                      <a:pt x="2376977" y="2433910"/>
                      <a:pt x="2174369" y="2414636"/>
                    </a:cubicBezTo>
                    <a:cubicBezTo>
                      <a:pt x="1971761" y="2395362"/>
                      <a:pt x="1742572" y="2382093"/>
                      <a:pt x="1521405" y="2414636"/>
                    </a:cubicBezTo>
                    <a:cubicBezTo>
                      <a:pt x="1300238" y="2447179"/>
                      <a:pt x="1196209" y="2434977"/>
                      <a:pt x="1083920" y="2414636"/>
                    </a:cubicBezTo>
                    <a:cubicBezTo>
                      <a:pt x="971632" y="2394295"/>
                      <a:pt x="748441" y="2407793"/>
                      <a:pt x="646434" y="2414636"/>
                    </a:cubicBezTo>
                    <a:cubicBezTo>
                      <a:pt x="544427" y="2421479"/>
                      <a:pt x="218466" y="2406622"/>
                      <a:pt x="0" y="2414636"/>
                    </a:cubicBezTo>
                    <a:cubicBezTo>
                      <a:pt x="15434" y="2153625"/>
                      <a:pt x="22220" y="1996909"/>
                      <a:pt x="0" y="1859270"/>
                    </a:cubicBezTo>
                    <a:cubicBezTo>
                      <a:pt x="-22220" y="1721631"/>
                      <a:pt x="-26827" y="1475990"/>
                      <a:pt x="0" y="1207318"/>
                    </a:cubicBezTo>
                    <a:cubicBezTo>
                      <a:pt x="26827" y="938646"/>
                      <a:pt x="-15432" y="815465"/>
                      <a:pt x="0" y="627805"/>
                    </a:cubicBezTo>
                    <a:cubicBezTo>
                      <a:pt x="15432" y="440145"/>
                      <a:pt x="12164" y="29007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944258"/>
            <a:ext cx="407468" cy="249571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222D70E4-79C1-9D4E-53E9-5021F9F6F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57" y="855146"/>
            <a:ext cx="1465283" cy="156759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125D441-3BD3-2263-C908-F671EA59BF6D}"/>
              </a:ext>
            </a:extLst>
          </p:cNvPr>
          <p:cNvSpPr/>
          <p:nvPr/>
        </p:nvSpPr>
        <p:spPr>
          <a:xfrm>
            <a:off x="5377355" y="715766"/>
            <a:ext cx="1864950" cy="771635"/>
          </a:xfrm>
          <a:custGeom>
            <a:avLst/>
            <a:gdLst>
              <a:gd name="connsiteX0" fmla="*/ 0 w 1864950"/>
              <a:gd name="connsiteY0" fmla="*/ 0 h 771635"/>
              <a:gd name="connsiteX1" fmla="*/ 603001 w 1864950"/>
              <a:gd name="connsiteY1" fmla="*/ 0 h 771635"/>
              <a:gd name="connsiteX2" fmla="*/ 1224651 w 1864950"/>
              <a:gd name="connsiteY2" fmla="*/ 0 h 771635"/>
              <a:gd name="connsiteX3" fmla="*/ 1864950 w 1864950"/>
              <a:gd name="connsiteY3" fmla="*/ 0 h 771635"/>
              <a:gd name="connsiteX4" fmla="*/ 1864950 w 1864950"/>
              <a:gd name="connsiteY4" fmla="*/ 385818 h 771635"/>
              <a:gd name="connsiteX5" fmla="*/ 1864950 w 1864950"/>
              <a:gd name="connsiteY5" fmla="*/ 771635 h 771635"/>
              <a:gd name="connsiteX6" fmla="*/ 1243300 w 1864950"/>
              <a:gd name="connsiteY6" fmla="*/ 771635 h 771635"/>
              <a:gd name="connsiteX7" fmla="*/ 658949 w 1864950"/>
              <a:gd name="connsiteY7" fmla="*/ 771635 h 771635"/>
              <a:gd name="connsiteX8" fmla="*/ 0 w 1864950"/>
              <a:gd name="connsiteY8" fmla="*/ 771635 h 771635"/>
              <a:gd name="connsiteX9" fmla="*/ 0 w 1864950"/>
              <a:gd name="connsiteY9" fmla="*/ 393534 h 771635"/>
              <a:gd name="connsiteX10" fmla="*/ 0 w 1864950"/>
              <a:gd name="connsiteY10" fmla="*/ 0 h 7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4950" h="771635" fill="none" extrusionOk="0">
                <a:moveTo>
                  <a:pt x="0" y="0"/>
                </a:moveTo>
                <a:cubicBezTo>
                  <a:pt x="258975" y="-682"/>
                  <a:pt x="443421" y="26031"/>
                  <a:pt x="603001" y="0"/>
                </a:cubicBezTo>
                <a:cubicBezTo>
                  <a:pt x="762581" y="-26031"/>
                  <a:pt x="983222" y="7917"/>
                  <a:pt x="1224651" y="0"/>
                </a:cubicBezTo>
                <a:cubicBezTo>
                  <a:pt x="1466080" y="-7917"/>
                  <a:pt x="1599189" y="2630"/>
                  <a:pt x="1864950" y="0"/>
                </a:cubicBezTo>
                <a:cubicBezTo>
                  <a:pt x="1864523" y="112669"/>
                  <a:pt x="1855057" y="266551"/>
                  <a:pt x="1864950" y="385818"/>
                </a:cubicBezTo>
                <a:cubicBezTo>
                  <a:pt x="1874843" y="505085"/>
                  <a:pt x="1859416" y="629139"/>
                  <a:pt x="1864950" y="771635"/>
                </a:cubicBezTo>
                <a:cubicBezTo>
                  <a:pt x="1739924" y="766713"/>
                  <a:pt x="1546881" y="793752"/>
                  <a:pt x="1243300" y="771635"/>
                </a:cubicBezTo>
                <a:cubicBezTo>
                  <a:pt x="939719" y="749519"/>
                  <a:pt x="800814" y="748013"/>
                  <a:pt x="658949" y="771635"/>
                </a:cubicBezTo>
                <a:cubicBezTo>
                  <a:pt x="517084" y="795257"/>
                  <a:pt x="198556" y="745554"/>
                  <a:pt x="0" y="771635"/>
                </a:cubicBezTo>
                <a:cubicBezTo>
                  <a:pt x="3044" y="681763"/>
                  <a:pt x="-11606" y="482288"/>
                  <a:pt x="0" y="393534"/>
                </a:cubicBezTo>
                <a:cubicBezTo>
                  <a:pt x="11606" y="304780"/>
                  <a:pt x="-5517" y="141916"/>
                  <a:pt x="0" y="0"/>
                </a:cubicBezTo>
                <a:close/>
              </a:path>
              <a:path w="1864950" h="771635" stroke="0" extrusionOk="0">
                <a:moveTo>
                  <a:pt x="0" y="0"/>
                </a:moveTo>
                <a:cubicBezTo>
                  <a:pt x="192979" y="-20916"/>
                  <a:pt x="304483" y="11134"/>
                  <a:pt x="603001" y="0"/>
                </a:cubicBezTo>
                <a:cubicBezTo>
                  <a:pt x="901519" y="-11134"/>
                  <a:pt x="994277" y="-25843"/>
                  <a:pt x="1168702" y="0"/>
                </a:cubicBezTo>
                <a:cubicBezTo>
                  <a:pt x="1343127" y="25843"/>
                  <a:pt x="1593295" y="20361"/>
                  <a:pt x="1864950" y="0"/>
                </a:cubicBezTo>
                <a:cubicBezTo>
                  <a:pt x="1856490" y="172088"/>
                  <a:pt x="1870566" y="191684"/>
                  <a:pt x="1864950" y="378101"/>
                </a:cubicBezTo>
                <a:cubicBezTo>
                  <a:pt x="1859334" y="564518"/>
                  <a:pt x="1846081" y="642909"/>
                  <a:pt x="1864950" y="771635"/>
                </a:cubicBezTo>
                <a:cubicBezTo>
                  <a:pt x="1597698" y="759471"/>
                  <a:pt x="1503193" y="755608"/>
                  <a:pt x="1280599" y="771635"/>
                </a:cubicBezTo>
                <a:cubicBezTo>
                  <a:pt x="1058005" y="787662"/>
                  <a:pt x="875128" y="764068"/>
                  <a:pt x="696248" y="771635"/>
                </a:cubicBezTo>
                <a:cubicBezTo>
                  <a:pt x="517368" y="779202"/>
                  <a:pt x="207862" y="757637"/>
                  <a:pt x="0" y="771635"/>
                </a:cubicBezTo>
                <a:cubicBezTo>
                  <a:pt x="5298" y="686256"/>
                  <a:pt x="-9208" y="588346"/>
                  <a:pt x="0" y="408967"/>
                </a:cubicBezTo>
                <a:cubicBezTo>
                  <a:pt x="9208" y="229588"/>
                  <a:pt x="-18710" y="12814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Creates a new window on the stack and displays it to the user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0A45D36-995D-71C3-873C-E8FC7FA1D7AE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 rot="16200000" flipH="1">
            <a:off x="1978585" y="1510257"/>
            <a:ext cx="1486189" cy="331116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F5FD24FE-043B-84F9-FAE9-1340C526C1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0687" y="943381"/>
            <a:ext cx="974408" cy="59959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388A8F41-F767-AF4C-573B-0ECF0C66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8" y="2776049"/>
            <a:ext cx="2116823" cy="22642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383545"/>
            <a:ext cx="407468" cy="7672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8D5FF21-623D-E813-091B-6C9C89CD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55" y="839335"/>
            <a:ext cx="1469162" cy="1571492"/>
          </a:xfrm>
          <a:prstGeom prst="rect">
            <a:avLst/>
          </a:prstGeom>
        </p:spPr>
      </p:pic>
      <p:pic>
        <p:nvPicPr>
          <p:cNvPr id="4" name="Picture 3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A6EA8FFB-B737-59C2-A55D-B25F69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2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82914"/>
            <a:ext cx="407468" cy="16773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291890B5-0415-2572-4D16-BF5E2805A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pic>
        <p:nvPicPr>
          <p:cNvPr id="7" name="Picture 6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0DA6C578-19A5-3A7A-4ECE-4B51E81B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18" y="2776049"/>
            <a:ext cx="2116823" cy="22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7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8169A076-EE3F-5671-9367-AAF3E5A3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0EB1F199-022B-3D05-140D-3BF04B88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4" y="2773569"/>
            <a:ext cx="2111893" cy="2258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53458"/>
            <a:ext cx="407468" cy="130681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77C4CF-667A-67D6-2911-F7442BF8A64C}"/>
              </a:ext>
            </a:extLst>
          </p:cNvPr>
          <p:cNvSpPr/>
          <p:nvPr/>
        </p:nvSpPr>
        <p:spPr>
          <a:xfrm>
            <a:off x="5445009" y="453981"/>
            <a:ext cx="1765138" cy="562038"/>
          </a:xfrm>
          <a:custGeom>
            <a:avLst/>
            <a:gdLst>
              <a:gd name="connsiteX0" fmla="*/ 0 w 1765138"/>
              <a:gd name="connsiteY0" fmla="*/ 0 h 562038"/>
              <a:gd name="connsiteX1" fmla="*/ 623682 w 1765138"/>
              <a:gd name="connsiteY1" fmla="*/ 0 h 562038"/>
              <a:gd name="connsiteX2" fmla="*/ 1229713 w 1765138"/>
              <a:gd name="connsiteY2" fmla="*/ 0 h 562038"/>
              <a:gd name="connsiteX3" fmla="*/ 1765138 w 1765138"/>
              <a:gd name="connsiteY3" fmla="*/ 0 h 562038"/>
              <a:gd name="connsiteX4" fmla="*/ 1765138 w 1765138"/>
              <a:gd name="connsiteY4" fmla="*/ 562038 h 562038"/>
              <a:gd name="connsiteX5" fmla="*/ 1212061 w 1765138"/>
              <a:gd name="connsiteY5" fmla="*/ 562038 h 562038"/>
              <a:gd name="connsiteX6" fmla="*/ 623682 w 1765138"/>
              <a:gd name="connsiteY6" fmla="*/ 562038 h 562038"/>
              <a:gd name="connsiteX7" fmla="*/ 0 w 1765138"/>
              <a:gd name="connsiteY7" fmla="*/ 562038 h 562038"/>
              <a:gd name="connsiteX8" fmla="*/ 0 w 1765138"/>
              <a:gd name="connsiteY8" fmla="*/ 0 h 56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138" h="562038" fill="none" extrusionOk="0">
                <a:moveTo>
                  <a:pt x="0" y="0"/>
                </a:moveTo>
                <a:cubicBezTo>
                  <a:pt x="281074" y="12073"/>
                  <a:pt x="354615" y="-9619"/>
                  <a:pt x="623682" y="0"/>
                </a:cubicBezTo>
                <a:cubicBezTo>
                  <a:pt x="892749" y="9619"/>
                  <a:pt x="1041903" y="-26961"/>
                  <a:pt x="1229713" y="0"/>
                </a:cubicBezTo>
                <a:cubicBezTo>
                  <a:pt x="1417523" y="26961"/>
                  <a:pt x="1575771" y="21021"/>
                  <a:pt x="1765138" y="0"/>
                </a:cubicBezTo>
                <a:cubicBezTo>
                  <a:pt x="1767055" y="166969"/>
                  <a:pt x="1751316" y="412835"/>
                  <a:pt x="1765138" y="562038"/>
                </a:cubicBezTo>
                <a:cubicBezTo>
                  <a:pt x="1546884" y="585484"/>
                  <a:pt x="1456028" y="541739"/>
                  <a:pt x="1212061" y="562038"/>
                </a:cubicBezTo>
                <a:cubicBezTo>
                  <a:pt x="968094" y="582337"/>
                  <a:pt x="799534" y="582721"/>
                  <a:pt x="623682" y="562038"/>
                </a:cubicBezTo>
                <a:cubicBezTo>
                  <a:pt x="447830" y="541355"/>
                  <a:pt x="239975" y="576712"/>
                  <a:pt x="0" y="562038"/>
                </a:cubicBezTo>
                <a:cubicBezTo>
                  <a:pt x="-13923" y="356108"/>
                  <a:pt x="7371" y="250832"/>
                  <a:pt x="0" y="0"/>
                </a:cubicBezTo>
                <a:close/>
              </a:path>
              <a:path w="1765138" h="562038" stroke="0" extrusionOk="0">
                <a:moveTo>
                  <a:pt x="0" y="0"/>
                </a:moveTo>
                <a:cubicBezTo>
                  <a:pt x="187023" y="27330"/>
                  <a:pt x="436827" y="4245"/>
                  <a:pt x="570728" y="0"/>
                </a:cubicBezTo>
                <a:cubicBezTo>
                  <a:pt x="704629" y="-4245"/>
                  <a:pt x="857864" y="19090"/>
                  <a:pt x="1106153" y="0"/>
                </a:cubicBezTo>
                <a:cubicBezTo>
                  <a:pt x="1354442" y="-19090"/>
                  <a:pt x="1584743" y="-31451"/>
                  <a:pt x="1765138" y="0"/>
                </a:cubicBezTo>
                <a:cubicBezTo>
                  <a:pt x="1782149" y="229435"/>
                  <a:pt x="1751174" y="335537"/>
                  <a:pt x="1765138" y="562038"/>
                </a:cubicBezTo>
                <a:cubicBezTo>
                  <a:pt x="1626432" y="579141"/>
                  <a:pt x="1332305" y="584350"/>
                  <a:pt x="1212061" y="562038"/>
                </a:cubicBezTo>
                <a:cubicBezTo>
                  <a:pt x="1091817" y="539726"/>
                  <a:pt x="807692" y="590863"/>
                  <a:pt x="588379" y="562038"/>
                </a:cubicBezTo>
                <a:cubicBezTo>
                  <a:pt x="369066" y="533213"/>
                  <a:pt x="260560" y="583463"/>
                  <a:pt x="0" y="562038"/>
                </a:cubicBezTo>
                <a:cubicBezTo>
                  <a:pt x="4239" y="297154"/>
                  <a:pt x="7847" y="20465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skip ahead … to the 10th iteration of the loop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78174F-8068-0BFF-4A0F-CBFA94791F1F}"/>
              </a:ext>
            </a:extLst>
          </p:cNvPr>
          <p:cNvSpPr/>
          <p:nvPr/>
        </p:nvSpPr>
        <p:spPr>
          <a:xfrm>
            <a:off x="621062" y="684709"/>
            <a:ext cx="1071313" cy="265053"/>
          </a:xfrm>
          <a:custGeom>
            <a:avLst/>
            <a:gdLst>
              <a:gd name="connsiteX0" fmla="*/ 0 w 1071313"/>
              <a:gd name="connsiteY0" fmla="*/ 0 h 265053"/>
              <a:gd name="connsiteX1" fmla="*/ 557083 w 1071313"/>
              <a:gd name="connsiteY1" fmla="*/ 0 h 265053"/>
              <a:gd name="connsiteX2" fmla="*/ 1071313 w 1071313"/>
              <a:gd name="connsiteY2" fmla="*/ 0 h 265053"/>
              <a:gd name="connsiteX3" fmla="*/ 1071313 w 1071313"/>
              <a:gd name="connsiteY3" fmla="*/ 265053 h 265053"/>
              <a:gd name="connsiteX4" fmla="*/ 546370 w 1071313"/>
              <a:gd name="connsiteY4" fmla="*/ 265053 h 265053"/>
              <a:gd name="connsiteX5" fmla="*/ 0 w 1071313"/>
              <a:gd name="connsiteY5" fmla="*/ 265053 h 265053"/>
              <a:gd name="connsiteX6" fmla="*/ 0 w 1071313"/>
              <a:gd name="connsiteY6" fmla="*/ 0 h 26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313" h="265053" fill="none" extrusionOk="0">
                <a:moveTo>
                  <a:pt x="0" y="0"/>
                </a:moveTo>
                <a:cubicBezTo>
                  <a:pt x="209003" y="-22607"/>
                  <a:pt x="412463" y="-10221"/>
                  <a:pt x="557083" y="0"/>
                </a:cubicBezTo>
                <a:cubicBezTo>
                  <a:pt x="701703" y="10221"/>
                  <a:pt x="959895" y="20357"/>
                  <a:pt x="1071313" y="0"/>
                </a:cubicBezTo>
                <a:cubicBezTo>
                  <a:pt x="1070296" y="108449"/>
                  <a:pt x="1070864" y="197693"/>
                  <a:pt x="1071313" y="265053"/>
                </a:cubicBezTo>
                <a:cubicBezTo>
                  <a:pt x="838030" y="246156"/>
                  <a:pt x="735733" y="282282"/>
                  <a:pt x="546370" y="265053"/>
                </a:cubicBezTo>
                <a:cubicBezTo>
                  <a:pt x="357007" y="247824"/>
                  <a:pt x="223898" y="291355"/>
                  <a:pt x="0" y="265053"/>
                </a:cubicBezTo>
                <a:cubicBezTo>
                  <a:pt x="3410" y="171536"/>
                  <a:pt x="2891" y="119929"/>
                  <a:pt x="0" y="0"/>
                </a:cubicBezTo>
                <a:close/>
              </a:path>
              <a:path w="1071313" h="265053" stroke="0" extrusionOk="0">
                <a:moveTo>
                  <a:pt x="0" y="0"/>
                </a:moveTo>
                <a:cubicBezTo>
                  <a:pt x="108694" y="26015"/>
                  <a:pt x="303927" y="-20663"/>
                  <a:pt x="524943" y="0"/>
                </a:cubicBezTo>
                <a:cubicBezTo>
                  <a:pt x="745959" y="20663"/>
                  <a:pt x="952047" y="4975"/>
                  <a:pt x="1071313" y="0"/>
                </a:cubicBezTo>
                <a:cubicBezTo>
                  <a:pt x="1082000" y="68086"/>
                  <a:pt x="1061139" y="200598"/>
                  <a:pt x="1071313" y="265053"/>
                </a:cubicBezTo>
                <a:cubicBezTo>
                  <a:pt x="921927" y="249611"/>
                  <a:pt x="653912" y="266332"/>
                  <a:pt x="535657" y="265053"/>
                </a:cubicBezTo>
                <a:cubicBezTo>
                  <a:pt x="417402" y="263774"/>
                  <a:pt x="149925" y="267418"/>
                  <a:pt x="0" y="265053"/>
                </a:cubicBezTo>
                <a:cubicBezTo>
                  <a:pt x="5784" y="182522"/>
                  <a:pt x="-1473" y="5734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10</a:t>
            </a:r>
            <a:r>
              <a:rPr lang="en-US" sz="1200" baseline="30000" dirty="0"/>
              <a:t>th</a:t>
            </a:r>
            <a:r>
              <a:rPr lang="en-US" sz="1200" dirty="0"/>
              <a:t> circle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69A1FEC-F93B-A5FE-DA9D-87DB0E14A445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460115" y="1105724"/>
            <a:ext cx="852566" cy="54064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98BA6DB-A09C-4A53-3B34-701A4A8D44E2}"/>
              </a:ext>
            </a:extLst>
          </p:cNvPr>
          <p:cNvSpPr/>
          <p:nvPr/>
        </p:nvSpPr>
        <p:spPr>
          <a:xfrm>
            <a:off x="6558117" y="2916749"/>
            <a:ext cx="948021" cy="642541"/>
          </a:xfrm>
          <a:custGeom>
            <a:avLst/>
            <a:gdLst>
              <a:gd name="connsiteX0" fmla="*/ 0 w 948021"/>
              <a:gd name="connsiteY0" fmla="*/ 0 h 642541"/>
              <a:gd name="connsiteX1" fmla="*/ 492971 w 948021"/>
              <a:gd name="connsiteY1" fmla="*/ 0 h 642541"/>
              <a:gd name="connsiteX2" fmla="*/ 948021 w 948021"/>
              <a:gd name="connsiteY2" fmla="*/ 0 h 642541"/>
              <a:gd name="connsiteX3" fmla="*/ 948021 w 948021"/>
              <a:gd name="connsiteY3" fmla="*/ 642541 h 642541"/>
              <a:gd name="connsiteX4" fmla="*/ 483491 w 948021"/>
              <a:gd name="connsiteY4" fmla="*/ 642541 h 642541"/>
              <a:gd name="connsiteX5" fmla="*/ 0 w 948021"/>
              <a:gd name="connsiteY5" fmla="*/ 642541 h 642541"/>
              <a:gd name="connsiteX6" fmla="*/ 0 w 948021"/>
              <a:gd name="connsiteY6" fmla="*/ 0 h 6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8021" h="642541" fill="none" extrusionOk="0">
                <a:moveTo>
                  <a:pt x="0" y="0"/>
                </a:moveTo>
                <a:cubicBezTo>
                  <a:pt x="142131" y="-17303"/>
                  <a:pt x="341902" y="-15289"/>
                  <a:pt x="492971" y="0"/>
                </a:cubicBezTo>
                <a:cubicBezTo>
                  <a:pt x="644040" y="15289"/>
                  <a:pt x="799647" y="-2655"/>
                  <a:pt x="948021" y="0"/>
                </a:cubicBezTo>
                <a:cubicBezTo>
                  <a:pt x="927667" y="136928"/>
                  <a:pt x="948973" y="362335"/>
                  <a:pt x="948021" y="642541"/>
                </a:cubicBezTo>
                <a:cubicBezTo>
                  <a:pt x="821537" y="645927"/>
                  <a:pt x="619299" y="619638"/>
                  <a:pt x="483491" y="642541"/>
                </a:cubicBezTo>
                <a:cubicBezTo>
                  <a:pt x="347683" y="665445"/>
                  <a:pt x="228009" y="662659"/>
                  <a:pt x="0" y="642541"/>
                </a:cubicBezTo>
                <a:cubicBezTo>
                  <a:pt x="-8224" y="404710"/>
                  <a:pt x="-2417" y="288784"/>
                  <a:pt x="0" y="0"/>
                </a:cubicBezTo>
                <a:close/>
              </a:path>
              <a:path w="948021" h="642541" stroke="0" extrusionOk="0">
                <a:moveTo>
                  <a:pt x="0" y="0"/>
                </a:moveTo>
                <a:cubicBezTo>
                  <a:pt x="151471" y="14706"/>
                  <a:pt x="329957" y="-16450"/>
                  <a:pt x="464530" y="0"/>
                </a:cubicBezTo>
                <a:cubicBezTo>
                  <a:pt x="599103" y="16450"/>
                  <a:pt x="788982" y="18219"/>
                  <a:pt x="948021" y="0"/>
                </a:cubicBezTo>
                <a:cubicBezTo>
                  <a:pt x="949355" y="303306"/>
                  <a:pt x="926503" y="412341"/>
                  <a:pt x="948021" y="642541"/>
                </a:cubicBezTo>
                <a:cubicBezTo>
                  <a:pt x="773587" y="638069"/>
                  <a:pt x="607767" y="620509"/>
                  <a:pt x="474011" y="642541"/>
                </a:cubicBezTo>
                <a:cubicBezTo>
                  <a:pt x="340255" y="664574"/>
                  <a:pt x="99534" y="628538"/>
                  <a:pt x="0" y="642541"/>
                </a:cubicBezTo>
                <a:cubicBezTo>
                  <a:pt x="29575" y="340767"/>
                  <a:pt x="-21274" y="14450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 circles in window</a:t>
            </a:r>
          </a:p>
        </p:txBody>
      </p:sp>
    </p:spTree>
    <p:extLst>
      <p:ext uri="{BB962C8B-B14F-4D97-AF65-F5344CB8AC3E}">
        <p14:creationId xmlns:p14="http://schemas.microsoft.com/office/powerpoint/2010/main" val="429340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A4294F58-1B17-C8D0-EC46-819A4916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4"/>
            <a:ext cx="2121586" cy="226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12720"/>
            <a:ext cx="407468" cy="121224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77C4CF-667A-67D6-2911-F7442BF8A64C}"/>
              </a:ext>
            </a:extLst>
          </p:cNvPr>
          <p:cNvSpPr/>
          <p:nvPr/>
        </p:nvSpPr>
        <p:spPr>
          <a:xfrm>
            <a:off x="6575021" y="2963075"/>
            <a:ext cx="892785" cy="400444"/>
          </a:xfrm>
          <a:custGeom>
            <a:avLst/>
            <a:gdLst>
              <a:gd name="connsiteX0" fmla="*/ 0 w 892785"/>
              <a:gd name="connsiteY0" fmla="*/ 0 h 400444"/>
              <a:gd name="connsiteX1" fmla="*/ 464248 w 892785"/>
              <a:gd name="connsiteY1" fmla="*/ 0 h 400444"/>
              <a:gd name="connsiteX2" fmla="*/ 892785 w 892785"/>
              <a:gd name="connsiteY2" fmla="*/ 0 h 400444"/>
              <a:gd name="connsiteX3" fmla="*/ 892785 w 892785"/>
              <a:gd name="connsiteY3" fmla="*/ 400444 h 400444"/>
              <a:gd name="connsiteX4" fmla="*/ 455320 w 892785"/>
              <a:gd name="connsiteY4" fmla="*/ 400444 h 400444"/>
              <a:gd name="connsiteX5" fmla="*/ 0 w 892785"/>
              <a:gd name="connsiteY5" fmla="*/ 400444 h 400444"/>
              <a:gd name="connsiteX6" fmla="*/ 0 w 892785"/>
              <a:gd name="connsiteY6" fmla="*/ 0 h 40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2785" h="400444" fill="none" extrusionOk="0">
                <a:moveTo>
                  <a:pt x="0" y="0"/>
                </a:moveTo>
                <a:cubicBezTo>
                  <a:pt x="182242" y="-2403"/>
                  <a:pt x="279177" y="-15564"/>
                  <a:pt x="464248" y="0"/>
                </a:cubicBezTo>
                <a:cubicBezTo>
                  <a:pt x="649319" y="15564"/>
                  <a:pt x="744028" y="-4426"/>
                  <a:pt x="892785" y="0"/>
                </a:cubicBezTo>
                <a:cubicBezTo>
                  <a:pt x="892409" y="172447"/>
                  <a:pt x="886578" y="211510"/>
                  <a:pt x="892785" y="400444"/>
                </a:cubicBezTo>
                <a:cubicBezTo>
                  <a:pt x="700598" y="393856"/>
                  <a:pt x="624286" y="388376"/>
                  <a:pt x="455320" y="400444"/>
                </a:cubicBezTo>
                <a:cubicBezTo>
                  <a:pt x="286354" y="412512"/>
                  <a:pt x="217696" y="380911"/>
                  <a:pt x="0" y="400444"/>
                </a:cubicBezTo>
                <a:cubicBezTo>
                  <a:pt x="9782" y="205074"/>
                  <a:pt x="-2125" y="183269"/>
                  <a:pt x="0" y="0"/>
                </a:cubicBezTo>
                <a:close/>
              </a:path>
              <a:path w="892785" h="400444" stroke="0" extrusionOk="0">
                <a:moveTo>
                  <a:pt x="0" y="0"/>
                </a:moveTo>
                <a:cubicBezTo>
                  <a:pt x="132705" y="-3119"/>
                  <a:pt x="238139" y="21247"/>
                  <a:pt x="437465" y="0"/>
                </a:cubicBezTo>
                <a:cubicBezTo>
                  <a:pt x="636791" y="-21247"/>
                  <a:pt x="787764" y="7915"/>
                  <a:pt x="892785" y="0"/>
                </a:cubicBezTo>
                <a:cubicBezTo>
                  <a:pt x="876574" y="165647"/>
                  <a:pt x="901635" y="300402"/>
                  <a:pt x="892785" y="400444"/>
                </a:cubicBezTo>
                <a:cubicBezTo>
                  <a:pt x="740307" y="390140"/>
                  <a:pt x="567771" y="408884"/>
                  <a:pt x="446393" y="400444"/>
                </a:cubicBezTo>
                <a:cubicBezTo>
                  <a:pt x="325015" y="392004"/>
                  <a:pt x="135159" y="388702"/>
                  <a:pt x="0" y="400444"/>
                </a:cubicBezTo>
                <a:cubicBezTo>
                  <a:pt x="7580" y="246242"/>
                  <a:pt x="16917" y="1508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 circles in window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848DB28A-09FE-9396-0E41-12D94BBD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DEF375D-42CF-0637-32D7-641643C0DC29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4CEC3F4C-956D-0EB4-F9CF-37E69DB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4"/>
            <a:ext cx="2121586" cy="226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834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386792"/>
            <a:ext cx="407468" cy="83816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77C4CF-667A-67D6-2911-F7442BF8A64C}"/>
              </a:ext>
            </a:extLst>
          </p:cNvPr>
          <p:cNvSpPr/>
          <p:nvPr/>
        </p:nvSpPr>
        <p:spPr>
          <a:xfrm>
            <a:off x="3295392" y="2786823"/>
            <a:ext cx="788999" cy="850869"/>
          </a:xfrm>
          <a:custGeom>
            <a:avLst/>
            <a:gdLst>
              <a:gd name="connsiteX0" fmla="*/ 0 w 788999"/>
              <a:gd name="connsiteY0" fmla="*/ 0 h 850869"/>
              <a:gd name="connsiteX1" fmla="*/ 410279 w 788999"/>
              <a:gd name="connsiteY1" fmla="*/ 0 h 850869"/>
              <a:gd name="connsiteX2" fmla="*/ 788999 w 788999"/>
              <a:gd name="connsiteY2" fmla="*/ 0 h 850869"/>
              <a:gd name="connsiteX3" fmla="*/ 788999 w 788999"/>
              <a:gd name="connsiteY3" fmla="*/ 399908 h 850869"/>
              <a:gd name="connsiteX4" fmla="*/ 788999 w 788999"/>
              <a:gd name="connsiteY4" fmla="*/ 850869 h 850869"/>
              <a:gd name="connsiteX5" fmla="*/ 410279 w 788999"/>
              <a:gd name="connsiteY5" fmla="*/ 850869 h 850869"/>
              <a:gd name="connsiteX6" fmla="*/ 0 w 788999"/>
              <a:gd name="connsiteY6" fmla="*/ 850869 h 850869"/>
              <a:gd name="connsiteX7" fmla="*/ 0 w 788999"/>
              <a:gd name="connsiteY7" fmla="*/ 433943 h 850869"/>
              <a:gd name="connsiteX8" fmla="*/ 0 w 788999"/>
              <a:gd name="connsiteY8" fmla="*/ 0 h 8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999" h="850869" fill="none" extrusionOk="0">
                <a:moveTo>
                  <a:pt x="0" y="0"/>
                </a:moveTo>
                <a:cubicBezTo>
                  <a:pt x="164509" y="-10700"/>
                  <a:pt x="243705" y="-6083"/>
                  <a:pt x="410279" y="0"/>
                </a:cubicBezTo>
                <a:cubicBezTo>
                  <a:pt x="576853" y="6083"/>
                  <a:pt x="647661" y="17150"/>
                  <a:pt x="788999" y="0"/>
                </a:cubicBezTo>
                <a:cubicBezTo>
                  <a:pt x="780988" y="193644"/>
                  <a:pt x="800925" y="267409"/>
                  <a:pt x="788999" y="399908"/>
                </a:cubicBezTo>
                <a:cubicBezTo>
                  <a:pt x="777073" y="532407"/>
                  <a:pt x="782888" y="732682"/>
                  <a:pt x="788999" y="850869"/>
                </a:cubicBezTo>
                <a:cubicBezTo>
                  <a:pt x="602811" y="860938"/>
                  <a:pt x="549583" y="849533"/>
                  <a:pt x="410279" y="850869"/>
                </a:cubicBezTo>
                <a:cubicBezTo>
                  <a:pt x="270975" y="852205"/>
                  <a:pt x="190958" y="851300"/>
                  <a:pt x="0" y="850869"/>
                </a:cubicBezTo>
                <a:cubicBezTo>
                  <a:pt x="3236" y="748026"/>
                  <a:pt x="11202" y="614602"/>
                  <a:pt x="0" y="433943"/>
                </a:cubicBezTo>
                <a:cubicBezTo>
                  <a:pt x="-11202" y="253284"/>
                  <a:pt x="6380" y="89459"/>
                  <a:pt x="0" y="0"/>
                </a:cubicBezTo>
                <a:close/>
              </a:path>
              <a:path w="788999" h="850869" stroke="0" extrusionOk="0">
                <a:moveTo>
                  <a:pt x="0" y="0"/>
                </a:moveTo>
                <a:cubicBezTo>
                  <a:pt x="186079" y="-10716"/>
                  <a:pt x="214565" y="18397"/>
                  <a:pt x="386610" y="0"/>
                </a:cubicBezTo>
                <a:cubicBezTo>
                  <a:pt x="558655" y="-18397"/>
                  <a:pt x="621532" y="-8428"/>
                  <a:pt x="788999" y="0"/>
                </a:cubicBezTo>
                <a:cubicBezTo>
                  <a:pt x="784897" y="218156"/>
                  <a:pt x="796370" y="296966"/>
                  <a:pt x="788999" y="442452"/>
                </a:cubicBezTo>
                <a:cubicBezTo>
                  <a:pt x="781628" y="587938"/>
                  <a:pt x="801133" y="757715"/>
                  <a:pt x="788999" y="850869"/>
                </a:cubicBezTo>
                <a:cubicBezTo>
                  <a:pt x="610455" y="837829"/>
                  <a:pt x="500070" y="868358"/>
                  <a:pt x="410279" y="850869"/>
                </a:cubicBezTo>
                <a:cubicBezTo>
                  <a:pt x="320488" y="833380"/>
                  <a:pt x="172853" y="852364"/>
                  <a:pt x="0" y="850869"/>
                </a:cubicBezTo>
                <a:cubicBezTo>
                  <a:pt x="7215" y="738889"/>
                  <a:pt x="10804" y="541325"/>
                  <a:pt x="0" y="442452"/>
                </a:cubicBezTo>
                <a:cubicBezTo>
                  <a:pt x="-10804" y="343579"/>
                  <a:pt x="16364" y="15088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user clicks the quit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02D87-6094-F29A-3DC8-0A48D066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29" y="2792381"/>
            <a:ext cx="379195" cy="11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6830-5681-44F3-0498-114C389B5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32C3AE2-9687-9D1C-4661-D1969FB5B9B4}"/>
              </a:ext>
            </a:extLst>
          </p:cNvPr>
          <p:cNvCxnSpPr>
            <a:cxnSpLocks/>
          </p:cNvCxnSpPr>
          <p:nvPr/>
        </p:nvCxnSpPr>
        <p:spPr>
          <a:xfrm>
            <a:off x="4064282" y="2842140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642B8E99-EF97-3C18-619C-7AE8292B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162378C-514A-B867-370F-C840D36D4015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H="1">
            <a:off x="3520800" y="2430722"/>
            <a:ext cx="327444" cy="287761"/>
          </a:xfrm>
          <a:prstGeom prst="curvedConnector3">
            <a:avLst>
              <a:gd name="adj1" fmla="val 20444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4CEC3F4C-956D-0EB4-F9CF-37E69DB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4"/>
            <a:ext cx="2121586" cy="22693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834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77926"/>
            <a:ext cx="407468" cy="174703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202D87-6094-F29A-3DC8-0A48D066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29" y="2792381"/>
            <a:ext cx="379195" cy="11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6830-5681-44F3-0498-114C389B5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32C3AE2-9687-9D1C-4661-D1969FB5B9B4}"/>
              </a:ext>
            </a:extLst>
          </p:cNvPr>
          <p:cNvCxnSpPr>
            <a:cxnSpLocks/>
          </p:cNvCxnSpPr>
          <p:nvPr/>
        </p:nvCxnSpPr>
        <p:spPr>
          <a:xfrm>
            <a:off x="4064282" y="2842140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642B8E99-EF97-3C18-619C-7AE8292B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" y="855146"/>
            <a:ext cx="1454431" cy="155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9FB01D8-7D3C-2190-7571-F6AB91DD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69" y="2770955"/>
            <a:ext cx="1584796" cy="16951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834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585754"/>
            <a:ext cx="407468" cy="5523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3202D87-6094-F29A-3DC8-0A48D066A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229" y="2792381"/>
            <a:ext cx="379195" cy="11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76830-5681-44F3-0498-114C389B5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76" y="2764451"/>
            <a:ext cx="156101" cy="16528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28ED6BAB-2D27-2A35-4D3C-9C29DBA1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9" y="855146"/>
            <a:ext cx="977732" cy="1045833"/>
          </a:xfrm>
          <a:prstGeom prst="rect">
            <a:avLst/>
          </a:prstGeom>
        </p:spPr>
      </p:pic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40144A7-C50C-EB5D-145C-ABC98949C6F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4389776" y="2847093"/>
            <a:ext cx="1284111" cy="13380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2EDA6E5-E29D-AB19-4367-4EFB7A136E5F}"/>
              </a:ext>
            </a:extLst>
          </p:cNvPr>
          <p:cNvSpPr/>
          <p:nvPr/>
        </p:nvSpPr>
        <p:spPr>
          <a:xfrm>
            <a:off x="6209186" y="2997890"/>
            <a:ext cx="711177" cy="357089"/>
          </a:xfrm>
          <a:custGeom>
            <a:avLst/>
            <a:gdLst>
              <a:gd name="connsiteX0" fmla="*/ 0 w 711177"/>
              <a:gd name="connsiteY0" fmla="*/ 0 h 357089"/>
              <a:gd name="connsiteX1" fmla="*/ 369812 w 711177"/>
              <a:gd name="connsiteY1" fmla="*/ 0 h 357089"/>
              <a:gd name="connsiteX2" fmla="*/ 711177 w 711177"/>
              <a:gd name="connsiteY2" fmla="*/ 0 h 357089"/>
              <a:gd name="connsiteX3" fmla="*/ 711177 w 711177"/>
              <a:gd name="connsiteY3" fmla="*/ 357089 h 357089"/>
              <a:gd name="connsiteX4" fmla="*/ 362700 w 711177"/>
              <a:gd name="connsiteY4" fmla="*/ 357089 h 357089"/>
              <a:gd name="connsiteX5" fmla="*/ 0 w 711177"/>
              <a:gd name="connsiteY5" fmla="*/ 357089 h 357089"/>
              <a:gd name="connsiteX6" fmla="*/ 0 w 711177"/>
              <a:gd name="connsiteY6" fmla="*/ 0 h 3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7" h="357089" fill="none" extrusionOk="0">
                <a:moveTo>
                  <a:pt x="0" y="0"/>
                </a:moveTo>
                <a:cubicBezTo>
                  <a:pt x="149385" y="-12733"/>
                  <a:pt x="205120" y="-9889"/>
                  <a:pt x="369812" y="0"/>
                </a:cubicBezTo>
                <a:cubicBezTo>
                  <a:pt x="534504" y="9889"/>
                  <a:pt x="599149" y="-11252"/>
                  <a:pt x="711177" y="0"/>
                </a:cubicBezTo>
                <a:cubicBezTo>
                  <a:pt x="699197" y="107926"/>
                  <a:pt x="699732" y="260669"/>
                  <a:pt x="711177" y="357089"/>
                </a:cubicBezTo>
                <a:cubicBezTo>
                  <a:pt x="540029" y="361345"/>
                  <a:pt x="475127" y="363061"/>
                  <a:pt x="362700" y="357089"/>
                </a:cubicBezTo>
                <a:cubicBezTo>
                  <a:pt x="250273" y="351117"/>
                  <a:pt x="152687" y="371045"/>
                  <a:pt x="0" y="357089"/>
                </a:cubicBezTo>
                <a:cubicBezTo>
                  <a:pt x="10897" y="212388"/>
                  <a:pt x="10410" y="155550"/>
                  <a:pt x="0" y="0"/>
                </a:cubicBezTo>
                <a:close/>
              </a:path>
              <a:path w="711177" h="357089" stroke="0" extrusionOk="0">
                <a:moveTo>
                  <a:pt x="0" y="0"/>
                </a:moveTo>
                <a:cubicBezTo>
                  <a:pt x="84507" y="-14929"/>
                  <a:pt x="177583" y="-3550"/>
                  <a:pt x="348477" y="0"/>
                </a:cubicBezTo>
                <a:cubicBezTo>
                  <a:pt x="519371" y="3550"/>
                  <a:pt x="608994" y="-14296"/>
                  <a:pt x="711177" y="0"/>
                </a:cubicBezTo>
                <a:cubicBezTo>
                  <a:pt x="720860" y="146240"/>
                  <a:pt x="722355" y="227388"/>
                  <a:pt x="711177" y="357089"/>
                </a:cubicBezTo>
                <a:cubicBezTo>
                  <a:pt x="545785" y="352761"/>
                  <a:pt x="503038" y="352235"/>
                  <a:pt x="355589" y="357089"/>
                </a:cubicBezTo>
                <a:cubicBezTo>
                  <a:pt x="208140" y="361943"/>
                  <a:pt x="72047" y="345597"/>
                  <a:pt x="0" y="357089"/>
                </a:cubicBezTo>
                <a:cubicBezTo>
                  <a:pt x="325" y="201697"/>
                  <a:pt x="15994" y="805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window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A18E1-2E7A-8C24-60AB-74D906A48CA5}"/>
              </a:ext>
            </a:extLst>
          </p:cNvPr>
          <p:cNvSpPr/>
          <p:nvPr/>
        </p:nvSpPr>
        <p:spPr>
          <a:xfrm>
            <a:off x="1014366" y="2298524"/>
            <a:ext cx="711177" cy="357089"/>
          </a:xfrm>
          <a:custGeom>
            <a:avLst/>
            <a:gdLst>
              <a:gd name="connsiteX0" fmla="*/ 0 w 711177"/>
              <a:gd name="connsiteY0" fmla="*/ 0 h 357089"/>
              <a:gd name="connsiteX1" fmla="*/ 369812 w 711177"/>
              <a:gd name="connsiteY1" fmla="*/ 0 h 357089"/>
              <a:gd name="connsiteX2" fmla="*/ 711177 w 711177"/>
              <a:gd name="connsiteY2" fmla="*/ 0 h 357089"/>
              <a:gd name="connsiteX3" fmla="*/ 711177 w 711177"/>
              <a:gd name="connsiteY3" fmla="*/ 357089 h 357089"/>
              <a:gd name="connsiteX4" fmla="*/ 362700 w 711177"/>
              <a:gd name="connsiteY4" fmla="*/ 357089 h 357089"/>
              <a:gd name="connsiteX5" fmla="*/ 0 w 711177"/>
              <a:gd name="connsiteY5" fmla="*/ 357089 h 357089"/>
              <a:gd name="connsiteX6" fmla="*/ 0 w 711177"/>
              <a:gd name="connsiteY6" fmla="*/ 0 h 3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177" h="357089" fill="none" extrusionOk="0">
                <a:moveTo>
                  <a:pt x="0" y="0"/>
                </a:moveTo>
                <a:cubicBezTo>
                  <a:pt x="149385" y="-12733"/>
                  <a:pt x="205120" y="-9889"/>
                  <a:pt x="369812" y="0"/>
                </a:cubicBezTo>
                <a:cubicBezTo>
                  <a:pt x="534504" y="9889"/>
                  <a:pt x="599149" y="-11252"/>
                  <a:pt x="711177" y="0"/>
                </a:cubicBezTo>
                <a:cubicBezTo>
                  <a:pt x="699197" y="107926"/>
                  <a:pt x="699732" y="260669"/>
                  <a:pt x="711177" y="357089"/>
                </a:cubicBezTo>
                <a:cubicBezTo>
                  <a:pt x="540029" y="361345"/>
                  <a:pt x="475127" y="363061"/>
                  <a:pt x="362700" y="357089"/>
                </a:cubicBezTo>
                <a:cubicBezTo>
                  <a:pt x="250273" y="351117"/>
                  <a:pt x="152687" y="371045"/>
                  <a:pt x="0" y="357089"/>
                </a:cubicBezTo>
                <a:cubicBezTo>
                  <a:pt x="10897" y="212388"/>
                  <a:pt x="10410" y="155550"/>
                  <a:pt x="0" y="0"/>
                </a:cubicBezTo>
                <a:close/>
              </a:path>
              <a:path w="711177" h="357089" stroke="0" extrusionOk="0">
                <a:moveTo>
                  <a:pt x="0" y="0"/>
                </a:moveTo>
                <a:cubicBezTo>
                  <a:pt x="84507" y="-14929"/>
                  <a:pt x="177583" y="-3550"/>
                  <a:pt x="348477" y="0"/>
                </a:cubicBezTo>
                <a:cubicBezTo>
                  <a:pt x="519371" y="3550"/>
                  <a:pt x="608994" y="-14296"/>
                  <a:pt x="711177" y="0"/>
                </a:cubicBezTo>
                <a:cubicBezTo>
                  <a:pt x="720860" y="146240"/>
                  <a:pt x="722355" y="227388"/>
                  <a:pt x="711177" y="357089"/>
                </a:cubicBezTo>
                <a:cubicBezTo>
                  <a:pt x="545785" y="352761"/>
                  <a:pt x="503038" y="352235"/>
                  <a:pt x="355589" y="357089"/>
                </a:cubicBezTo>
                <a:cubicBezTo>
                  <a:pt x="208140" y="361943"/>
                  <a:pt x="72047" y="345597"/>
                  <a:pt x="0" y="357089"/>
                </a:cubicBezTo>
                <a:cubicBezTo>
                  <a:pt x="325" y="201697"/>
                  <a:pt x="15994" y="8053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Free memory</a:t>
            </a:r>
          </a:p>
        </p:txBody>
      </p:sp>
      <p:pic>
        <p:nvPicPr>
          <p:cNvPr id="42" name="Picture 41" descr="A screenshot of a screen&#10;&#10;Description automatically generated">
            <a:extLst>
              <a:ext uri="{FF2B5EF4-FFF2-40B4-BE49-F238E27FC236}">
                <a16:creationId xmlns:a16="http://schemas.microsoft.com/office/drawing/2014/main" id="{3EB5E296-D6C4-F08F-D6DE-9095D3B80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6521" y="4168944"/>
            <a:ext cx="616688" cy="659641"/>
          </a:xfrm>
          <a:prstGeom prst="rect">
            <a:avLst/>
          </a:prstGeom>
        </p:spPr>
      </p:pic>
      <p:pic>
        <p:nvPicPr>
          <p:cNvPr id="46" name="Picture 45" descr="A screenshot of a screen&#10;&#10;Description automatically generated">
            <a:extLst>
              <a:ext uri="{FF2B5EF4-FFF2-40B4-BE49-F238E27FC236}">
                <a16:creationId xmlns:a16="http://schemas.microsoft.com/office/drawing/2014/main" id="{7F754250-5531-C4FA-6BB4-4B69916CC0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86" y="1703102"/>
            <a:ext cx="445099" cy="476101"/>
          </a:xfrm>
          <a:prstGeom prst="rect">
            <a:avLst/>
          </a:prstGeom>
        </p:spPr>
      </p:pic>
      <p:cxnSp>
        <p:nvCxnSpPr>
          <p:cNvPr id="48" name="Curved Connector 28">
            <a:extLst>
              <a:ext uri="{FF2B5EF4-FFF2-40B4-BE49-F238E27FC236}">
                <a16:creationId xmlns:a16="http://schemas.microsoft.com/office/drawing/2014/main" id="{79A1ACEE-0BCC-66B4-37C9-966464E58B06}"/>
              </a:ext>
            </a:extLst>
          </p:cNvPr>
          <p:cNvCxnSpPr>
            <a:cxnSpLocks/>
          </p:cNvCxnSpPr>
          <p:nvPr/>
        </p:nvCxnSpPr>
        <p:spPr>
          <a:xfrm>
            <a:off x="379073" y="883688"/>
            <a:ext cx="747472" cy="8441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54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31373C7C-6E95-C966-25CD-7A22A430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4" y="861761"/>
            <a:ext cx="1465283" cy="15675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/>
                <a:t>ClearScreen</a:t>
              </a:r>
              <a:r>
                <a:rPr lang="en-AU" sz="1200" dirty="0"/>
                <a:t>(</a:t>
              </a:r>
              <a:r>
                <a:rPr lang="en-AU" sz="1200" dirty="0" err="1"/>
                <a:t>ColorYellow</a:t>
              </a:r>
              <a:r>
                <a:rPr lang="en-AU" sz="1200" dirty="0"/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31646"/>
            <a:ext cx="407468" cy="22550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51DD865-0F14-4AD9-031B-9F740965FD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8849" y="1131645"/>
            <a:ext cx="746288" cy="3530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6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85378"/>
            <a:ext cx="407468" cy="182387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6CC69763-1D22-F088-88A7-CBAC8A5F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C91116D-BE0C-91B4-D4D2-58A080F78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84" y="861761"/>
            <a:ext cx="1465283" cy="15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9788BD64-A91B-6206-9AEB-5D57566A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47471"/>
            <a:ext cx="407468" cy="137748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2C7E9D-ED75-E1CF-324E-4CABC1051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9" y="2793905"/>
            <a:ext cx="2084503" cy="2230054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57A4407-D26C-4D9F-056C-26211D91A8ED}"/>
              </a:ext>
            </a:extLst>
          </p:cNvPr>
          <p:cNvCxnSpPr>
            <a:cxnSpLocks/>
          </p:cNvCxnSpPr>
          <p:nvPr/>
        </p:nvCxnSpPr>
        <p:spPr>
          <a:xfrm rot="10800000">
            <a:off x="1284749" y="1201447"/>
            <a:ext cx="620388" cy="61944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0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FED02B8C-5A4D-4AC7-1228-F1FE26F8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ColorYellow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68912"/>
            <a:ext cx="407468" cy="115604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7809CC04-9E35-6D92-1EB1-7DF338A35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9FF557F-7998-C2B1-2CD2-2EE051B57579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3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ProcessEvents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403566"/>
            <a:ext cx="407468" cy="7472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66555616-39BF-F72E-0683-72F70CB1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5AA32BDD-3639-77E0-64A4-2C85F1460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while ( !</a:t>
              </a:r>
              <a:r>
                <a:rPr lang="en-AU" sz="1200" dirty="0" err="1"/>
                <a:t>QuitRequested</a:t>
              </a:r>
              <a:r>
                <a:rPr lang="en-AU" sz="1200" dirty="0"/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497588"/>
            <a:ext cx="407468" cy="165323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AC217656-1E17-79CF-2963-3D55D62C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5BD2637B-962E-5B01-9132-68930F20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32" y="861071"/>
            <a:ext cx="1458610" cy="15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C601B1A3-12A0-765E-AC3C-BDF14C14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FillCircle</a:t>
              </a:r>
              <a:r>
                <a:rPr lang="en-AU" sz="1200" dirty="0"/>
                <a:t>(</a:t>
              </a:r>
              <a:r>
                <a:rPr lang="en-AU" sz="1200" dirty="0" err="1"/>
                <a:t>RandomColor</a:t>
              </a:r>
              <a:r>
                <a:rPr lang="en-AU" sz="1200" dirty="0"/>
                <a:t>(),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ScreenWidth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</a:t>
              </a:r>
              <a:r>
                <a:rPr lang="en-AU" sz="1200" dirty="0" err="1"/>
                <a:t>ScreenHeight</a:t>
              </a:r>
              <a:r>
                <a:rPr lang="en-AU" sz="1200" dirty="0"/>
                <a:t>()), </a:t>
              </a:r>
              <a:r>
                <a:rPr lang="en-AU" sz="1200" dirty="0" err="1"/>
                <a:t>Rnd</a:t>
              </a:r>
              <a:r>
                <a:rPr lang="en-AU" sz="1200" dirty="0"/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866160"/>
            <a:ext cx="407468" cy="135880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yellow square with a blue circle&#10;&#10;Description automatically generated">
            <a:extLst>
              <a:ext uri="{FF2B5EF4-FFF2-40B4-BE49-F238E27FC236}">
                <a16:creationId xmlns:a16="http://schemas.microsoft.com/office/drawing/2014/main" id="{3BE454F1-5040-BC2E-2FA8-D44841B53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59" y="2775937"/>
            <a:ext cx="2120431" cy="2262494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DF18580-FD2B-2F1C-C4D4-7689BB7FC827}"/>
              </a:ext>
            </a:extLst>
          </p:cNvPr>
          <p:cNvCxnSpPr>
            <a:cxnSpLocks/>
          </p:cNvCxnSpPr>
          <p:nvPr/>
        </p:nvCxnSpPr>
        <p:spPr>
          <a:xfrm rot="10800000">
            <a:off x="538261" y="1866160"/>
            <a:ext cx="136687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4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388A8F41-F767-AF4C-573B-0ECF0C66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8" y="2776049"/>
            <a:ext cx="2116823" cy="22642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-21662"/>
            <a:ext cx="7190660" cy="4377266"/>
            <a:chOff x="231271" y="-2890187"/>
            <a:chExt cx="7190660" cy="4377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438525"/>
              <a:ext cx="518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SplashKitSDK.SplashKit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OpenWindow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("Circle Test", 400, 400);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ClearScreen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ColorWhite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/>
                <a:t>  </a:t>
              </a:r>
              <a:r>
                <a:rPr lang="en-AU" sz="1200" dirty="0" err="1"/>
                <a:t>RefreshScreen</a:t>
              </a:r>
              <a:r>
                <a:rPr lang="en-AU" sz="1200" dirty="0"/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endParaRPr lang="en-AU" sz="1200" dirty="0"/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2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144000" indent="-144000" rtl="0">
                <a:buFont typeface="+mj-lt"/>
                <a:buAutoNum type="arabicPeriod"/>
              </a:pPr>
              <a:r>
                <a:rPr lang="en-AU" sz="12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690765"/>
              <a:ext cx="1274409" cy="681451"/>
              <a:chOff x="1357821" y="4531259"/>
              <a:chExt cx="1274409" cy="681451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531259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6"/>
              <a:ext cx="7182601" cy="2633706"/>
              <a:chOff x="239327" y="704655"/>
              <a:chExt cx="7182602" cy="71283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5"/>
                <a:ext cx="7182602" cy="6535439"/>
              </a:xfrm>
              <a:custGeom>
                <a:avLst/>
                <a:gdLst>
                  <a:gd name="connsiteX0" fmla="*/ 0 w 7182602"/>
                  <a:gd name="connsiteY0" fmla="*/ 0 h 6535439"/>
                  <a:gd name="connsiteX1" fmla="*/ 581138 w 7182602"/>
                  <a:gd name="connsiteY1" fmla="*/ 0 h 6535439"/>
                  <a:gd name="connsiteX2" fmla="*/ 1018624 w 7182602"/>
                  <a:gd name="connsiteY2" fmla="*/ 0 h 6535439"/>
                  <a:gd name="connsiteX3" fmla="*/ 1815239 w 7182602"/>
                  <a:gd name="connsiteY3" fmla="*/ 0 h 6535439"/>
                  <a:gd name="connsiteX4" fmla="*/ 2396377 w 7182602"/>
                  <a:gd name="connsiteY4" fmla="*/ 0 h 6535439"/>
                  <a:gd name="connsiteX5" fmla="*/ 2977515 w 7182602"/>
                  <a:gd name="connsiteY5" fmla="*/ 0 h 6535439"/>
                  <a:gd name="connsiteX6" fmla="*/ 3774131 w 7182602"/>
                  <a:gd name="connsiteY6" fmla="*/ 0 h 6535439"/>
                  <a:gd name="connsiteX7" fmla="*/ 4283443 w 7182602"/>
                  <a:gd name="connsiteY7" fmla="*/ 0 h 6535439"/>
                  <a:gd name="connsiteX8" fmla="*/ 5080059 w 7182602"/>
                  <a:gd name="connsiteY8" fmla="*/ 0 h 6535439"/>
                  <a:gd name="connsiteX9" fmla="*/ 5876674 w 7182602"/>
                  <a:gd name="connsiteY9" fmla="*/ 0 h 6535439"/>
                  <a:gd name="connsiteX10" fmla="*/ 6529638 w 7182602"/>
                  <a:gd name="connsiteY10" fmla="*/ 0 h 6535439"/>
                  <a:gd name="connsiteX11" fmla="*/ 7182602 w 7182602"/>
                  <a:gd name="connsiteY11" fmla="*/ 0 h 6535439"/>
                  <a:gd name="connsiteX12" fmla="*/ 7182602 w 7182602"/>
                  <a:gd name="connsiteY12" fmla="*/ 588190 h 6535439"/>
                  <a:gd name="connsiteX13" fmla="*/ 7182602 w 7182602"/>
                  <a:gd name="connsiteY13" fmla="*/ 1045670 h 6535439"/>
                  <a:gd name="connsiteX14" fmla="*/ 7182602 w 7182602"/>
                  <a:gd name="connsiteY14" fmla="*/ 1699214 h 6535439"/>
                  <a:gd name="connsiteX15" fmla="*/ 7182602 w 7182602"/>
                  <a:gd name="connsiteY15" fmla="*/ 2352758 h 6535439"/>
                  <a:gd name="connsiteX16" fmla="*/ 7182602 w 7182602"/>
                  <a:gd name="connsiteY16" fmla="*/ 3006302 h 6535439"/>
                  <a:gd name="connsiteX17" fmla="*/ 7182602 w 7182602"/>
                  <a:gd name="connsiteY17" fmla="*/ 3725200 h 6535439"/>
                  <a:gd name="connsiteX18" fmla="*/ 7182602 w 7182602"/>
                  <a:gd name="connsiteY18" fmla="*/ 4444099 h 6535439"/>
                  <a:gd name="connsiteX19" fmla="*/ 7182602 w 7182602"/>
                  <a:gd name="connsiteY19" fmla="*/ 5162997 h 6535439"/>
                  <a:gd name="connsiteX20" fmla="*/ 7182602 w 7182602"/>
                  <a:gd name="connsiteY20" fmla="*/ 5620478 h 6535439"/>
                  <a:gd name="connsiteX21" fmla="*/ 7182602 w 7182602"/>
                  <a:gd name="connsiteY21" fmla="*/ 6535439 h 6535439"/>
                  <a:gd name="connsiteX22" fmla="*/ 6457812 w 7182602"/>
                  <a:gd name="connsiteY22" fmla="*/ 6535439 h 6535439"/>
                  <a:gd name="connsiteX23" fmla="*/ 5948500 w 7182602"/>
                  <a:gd name="connsiteY23" fmla="*/ 6535439 h 6535439"/>
                  <a:gd name="connsiteX24" fmla="*/ 5295537 w 7182602"/>
                  <a:gd name="connsiteY24" fmla="*/ 6535439 h 6535439"/>
                  <a:gd name="connsiteX25" fmla="*/ 4858051 w 7182602"/>
                  <a:gd name="connsiteY25" fmla="*/ 6535439 h 6535439"/>
                  <a:gd name="connsiteX26" fmla="*/ 4420565 w 7182602"/>
                  <a:gd name="connsiteY26" fmla="*/ 6535439 h 6535439"/>
                  <a:gd name="connsiteX27" fmla="*/ 3767601 w 7182602"/>
                  <a:gd name="connsiteY27" fmla="*/ 6535439 h 6535439"/>
                  <a:gd name="connsiteX28" fmla="*/ 3258289 w 7182602"/>
                  <a:gd name="connsiteY28" fmla="*/ 6535439 h 6535439"/>
                  <a:gd name="connsiteX29" fmla="*/ 2533500 w 7182602"/>
                  <a:gd name="connsiteY29" fmla="*/ 6535439 h 6535439"/>
                  <a:gd name="connsiteX30" fmla="*/ 2024188 w 7182602"/>
                  <a:gd name="connsiteY30" fmla="*/ 6535439 h 6535439"/>
                  <a:gd name="connsiteX31" fmla="*/ 1299398 w 7182602"/>
                  <a:gd name="connsiteY31" fmla="*/ 6535439 h 6535439"/>
                  <a:gd name="connsiteX32" fmla="*/ 861912 w 7182602"/>
                  <a:gd name="connsiteY32" fmla="*/ 6535439 h 6535439"/>
                  <a:gd name="connsiteX33" fmla="*/ 0 w 7182602"/>
                  <a:gd name="connsiteY33" fmla="*/ 6535439 h 6535439"/>
                  <a:gd name="connsiteX34" fmla="*/ 0 w 7182602"/>
                  <a:gd name="connsiteY34" fmla="*/ 6012604 h 6535439"/>
                  <a:gd name="connsiteX35" fmla="*/ 0 w 7182602"/>
                  <a:gd name="connsiteY35" fmla="*/ 5228351 h 6535439"/>
                  <a:gd name="connsiteX36" fmla="*/ 0 w 7182602"/>
                  <a:gd name="connsiteY36" fmla="*/ 4640162 h 6535439"/>
                  <a:gd name="connsiteX37" fmla="*/ 0 w 7182602"/>
                  <a:gd name="connsiteY37" fmla="*/ 3855909 h 6535439"/>
                  <a:gd name="connsiteX38" fmla="*/ 0 w 7182602"/>
                  <a:gd name="connsiteY38" fmla="*/ 3333074 h 6535439"/>
                  <a:gd name="connsiteX39" fmla="*/ 0 w 7182602"/>
                  <a:gd name="connsiteY39" fmla="*/ 2875593 h 6535439"/>
                  <a:gd name="connsiteX40" fmla="*/ 0 w 7182602"/>
                  <a:gd name="connsiteY40" fmla="*/ 2418112 h 6535439"/>
                  <a:gd name="connsiteX41" fmla="*/ 0 w 7182602"/>
                  <a:gd name="connsiteY41" fmla="*/ 1699214 h 6535439"/>
                  <a:gd name="connsiteX42" fmla="*/ 0 w 7182602"/>
                  <a:gd name="connsiteY42" fmla="*/ 1241733 h 6535439"/>
                  <a:gd name="connsiteX43" fmla="*/ 0 w 7182602"/>
                  <a:gd name="connsiteY43" fmla="*/ 588190 h 6535439"/>
                  <a:gd name="connsiteX44" fmla="*/ 0 w 7182602"/>
                  <a:gd name="connsiteY44" fmla="*/ 0 h 653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182602" h="6535439" extrusionOk="0">
                    <a:moveTo>
                      <a:pt x="0" y="0"/>
                    </a:moveTo>
                    <a:cubicBezTo>
                      <a:pt x="270658" y="18261"/>
                      <a:pt x="390424" y="2168"/>
                      <a:pt x="581138" y="0"/>
                    </a:cubicBezTo>
                    <a:cubicBezTo>
                      <a:pt x="771852" y="-2168"/>
                      <a:pt x="816466" y="-1329"/>
                      <a:pt x="1018624" y="0"/>
                    </a:cubicBezTo>
                    <a:cubicBezTo>
                      <a:pt x="1220782" y="1329"/>
                      <a:pt x="1430204" y="-13555"/>
                      <a:pt x="1815239" y="0"/>
                    </a:cubicBezTo>
                    <a:cubicBezTo>
                      <a:pt x="2200274" y="13555"/>
                      <a:pt x="2253487" y="25931"/>
                      <a:pt x="2396377" y="0"/>
                    </a:cubicBezTo>
                    <a:cubicBezTo>
                      <a:pt x="2539267" y="-25931"/>
                      <a:pt x="2766687" y="24315"/>
                      <a:pt x="2977515" y="0"/>
                    </a:cubicBezTo>
                    <a:cubicBezTo>
                      <a:pt x="3188343" y="-24315"/>
                      <a:pt x="3545624" y="31222"/>
                      <a:pt x="3774131" y="0"/>
                    </a:cubicBezTo>
                    <a:cubicBezTo>
                      <a:pt x="4002638" y="-31222"/>
                      <a:pt x="4054513" y="-815"/>
                      <a:pt x="4283443" y="0"/>
                    </a:cubicBezTo>
                    <a:cubicBezTo>
                      <a:pt x="4512373" y="815"/>
                      <a:pt x="4685732" y="36433"/>
                      <a:pt x="5080059" y="0"/>
                    </a:cubicBezTo>
                    <a:cubicBezTo>
                      <a:pt x="5474386" y="-36433"/>
                      <a:pt x="5647720" y="-23220"/>
                      <a:pt x="5876674" y="0"/>
                    </a:cubicBezTo>
                    <a:cubicBezTo>
                      <a:pt x="6105629" y="23220"/>
                      <a:pt x="6260457" y="-23886"/>
                      <a:pt x="6529638" y="0"/>
                    </a:cubicBezTo>
                    <a:cubicBezTo>
                      <a:pt x="6798819" y="23886"/>
                      <a:pt x="6907511" y="-23151"/>
                      <a:pt x="7182602" y="0"/>
                    </a:cubicBezTo>
                    <a:cubicBezTo>
                      <a:pt x="7193535" y="146961"/>
                      <a:pt x="7155607" y="379701"/>
                      <a:pt x="7182602" y="588190"/>
                    </a:cubicBezTo>
                    <a:cubicBezTo>
                      <a:pt x="7209598" y="796679"/>
                      <a:pt x="7178595" y="850553"/>
                      <a:pt x="7182602" y="1045670"/>
                    </a:cubicBezTo>
                    <a:cubicBezTo>
                      <a:pt x="7186609" y="1240787"/>
                      <a:pt x="7172433" y="1477267"/>
                      <a:pt x="7182602" y="1699214"/>
                    </a:cubicBezTo>
                    <a:cubicBezTo>
                      <a:pt x="7192771" y="1921161"/>
                      <a:pt x="7168410" y="2048268"/>
                      <a:pt x="7182602" y="2352758"/>
                    </a:cubicBezTo>
                    <a:cubicBezTo>
                      <a:pt x="7196794" y="2657248"/>
                      <a:pt x="7196851" y="2728197"/>
                      <a:pt x="7182602" y="3006302"/>
                    </a:cubicBezTo>
                    <a:cubicBezTo>
                      <a:pt x="7168353" y="3284407"/>
                      <a:pt x="7148662" y="3413130"/>
                      <a:pt x="7182602" y="3725200"/>
                    </a:cubicBezTo>
                    <a:cubicBezTo>
                      <a:pt x="7216542" y="4037270"/>
                      <a:pt x="7211021" y="4286733"/>
                      <a:pt x="7182602" y="4444099"/>
                    </a:cubicBezTo>
                    <a:cubicBezTo>
                      <a:pt x="7154183" y="4601465"/>
                      <a:pt x="7148370" y="5011224"/>
                      <a:pt x="7182602" y="5162997"/>
                    </a:cubicBezTo>
                    <a:cubicBezTo>
                      <a:pt x="7216834" y="5314770"/>
                      <a:pt x="7187512" y="5437983"/>
                      <a:pt x="7182602" y="5620478"/>
                    </a:cubicBezTo>
                    <a:cubicBezTo>
                      <a:pt x="7177692" y="5802973"/>
                      <a:pt x="7185707" y="6173776"/>
                      <a:pt x="7182602" y="6535439"/>
                    </a:cubicBezTo>
                    <a:cubicBezTo>
                      <a:pt x="7032960" y="6515717"/>
                      <a:pt x="6726689" y="6500813"/>
                      <a:pt x="6457812" y="6535439"/>
                    </a:cubicBezTo>
                    <a:cubicBezTo>
                      <a:pt x="6188935" y="6570066"/>
                      <a:pt x="6151108" y="6554713"/>
                      <a:pt x="5948500" y="6535439"/>
                    </a:cubicBezTo>
                    <a:cubicBezTo>
                      <a:pt x="5745892" y="6516165"/>
                      <a:pt x="5515505" y="6566560"/>
                      <a:pt x="5295537" y="6535439"/>
                    </a:cubicBezTo>
                    <a:cubicBezTo>
                      <a:pt x="5075569" y="6504318"/>
                      <a:pt x="4976341" y="6520048"/>
                      <a:pt x="4858051" y="6535439"/>
                    </a:cubicBezTo>
                    <a:cubicBezTo>
                      <a:pt x="4739761" y="6550830"/>
                      <a:pt x="4522572" y="6528596"/>
                      <a:pt x="4420565" y="6535439"/>
                    </a:cubicBezTo>
                    <a:cubicBezTo>
                      <a:pt x="4318558" y="6542282"/>
                      <a:pt x="3999656" y="6515616"/>
                      <a:pt x="3767601" y="6535439"/>
                    </a:cubicBezTo>
                    <a:cubicBezTo>
                      <a:pt x="3535546" y="6555262"/>
                      <a:pt x="3501469" y="6545157"/>
                      <a:pt x="3258289" y="6535439"/>
                    </a:cubicBezTo>
                    <a:cubicBezTo>
                      <a:pt x="3015109" y="6525721"/>
                      <a:pt x="2737363" y="6554544"/>
                      <a:pt x="2533500" y="6535439"/>
                    </a:cubicBezTo>
                    <a:cubicBezTo>
                      <a:pt x="2329637" y="6516334"/>
                      <a:pt x="2164255" y="6510754"/>
                      <a:pt x="2024188" y="6535439"/>
                    </a:cubicBezTo>
                    <a:cubicBezTo>
                      <a:pt x="1884121" y="6560124"/>
                      <a:pt x="1558140" y="6560388"/>
                      <a:pt x="1299398" y="6535439"/>
                    </a:cubicBezTo>
                    <a:cubicBezTo>
                      <a:pt x="1040656" y="6510491"/>
                      <a:pt x="1041403" y="6523468"/>
                      <a:pt x="861912" y="6535439"/>
                    </a:cubicBezTo>
                    <a:cubicBezTo>
                      <a:pt x="682421" y="6547410"/>
                      <a:pt x="230501" y="6493024"/>
                      <a:pt x="0" y="6535439"/>
                    </a:cubicBezTo>
                    <a:cubicBezTo>
                      <a:pt x="-10755" y="6376490"/>
                      <a:pt x="8691" y="6138242"/>
                      <a:pt x="0" y="6012604"/>
                    </a:cubicBezTo>
                    <a:cubicBezTo>
                      <a:pt x="-8691" y="5886966"/>
                      <a:pt x="-37720" y="5603419"/>
                      <a:pt x="0" y="5228351"/>
                    </a:cubicBezTo>
                    <a:cubicBezTo>
                      <a:pt x="37720" y="4853283"/>
                      <a:pt x="2446" y="4787643"/>
                      <a:pt x="0" y="4640162"/>
                    </a:cubicBezTo>
                    <a:cubicBezTo>
                      <a:pt x="-2446" y="4492681"/>
                      <a:pt x="33063" y="4154970"/>
                      <a:pt x="0" y="3855909"/>
                    </a:cubicBezTo>
                    <a:cubicBezTo>
                      <a:pt x="-33063" y="3556848"/>
                      <a:pt x="-9085" y="3482333"/>
                      <a:pt x="0" y="3333074"/>
                    </a:cubicBezTo>
                    <a:cubicBezTo>
                      <a:pt x="9085" y="3183815"/>
                      <a:pt x="-15028" y="2978528"/>
                      <a:pt x="0" y="2875593"/>
                    </a:cubicBezTo>
                    <a:cubicBezTo>
                      <a:pt x="15028" y="2772658"/>
                      <a:pt x="-2021" y="2547088"/>
                      <a:pt x="0" y="2418112"/>
                    </a:cubicBezTo>
                    <a:cubicBezTo>
                      <a:pt x="2021" y="2289136"/>
                      <a:pt x="17310" y="2015383"/>
                      <a:pt x="0" y="1699214"/>
                    </a:cubicBezTo>
                    <a:cubicBezTo>
                      <a:pt x="-17310" y="1383045"/>
                      <a:pt x="14461" y="1424169"/>
                      <a:pt x="0" y="1241733"/>
                    </a:cubicBezTo>
                    <a:cubicBezTo>
                      <a:pt x="-14461" y="1059297"/>
                      <a:pt x="-24490" y="885172"/>
                      <a:pt x="0" y="588190"/>
                    </a:cubicBezTo>
                    <a:cubicBezTo>
                      <a:pt x="24490" y="291208"/>
                      <a:pt x="-16155" y="26108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48224"/>
              <a:ext cx="1721392" cy="523220"/>
              <a:chOff x="-130005" y="3248592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248592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394414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159067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293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343733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148876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50826"/>
            <a:ext cx="407468" cy="110945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E8D5FF21-623D-E813-091B-6C9C89CD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55" y="839335"/>
            <a:ext cx="1469162" cy="1571492"/>
          </a:xfrm>
          <a:prstGeom prst="rect">
            <a:avLst/>
          </a:prstGeom>
        </p:spPr>
      </p:pic>
      <p:pic>
        <p:nvPicPr>
          <p:cNvPr id="4" name="Picture 3" descr="A screenshot of a yellow and blue circle&#10;&#10;Description automatically generated">
            <a:extLst>
              <a:ext uri="{FF2B5EF4-FFF2-40B4-BE49-F238E27FC236}">
                <a16:creationId xmlns:a16="http://schemas.microsoft.com/office/drawing/2014/main" id="{A6EA8FFB-B737-59C2-A55D-B25F69E0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3" y="852789"/>
            <a:ext cx="1465133" cy="1567182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10AC1E4-392A-9460-38EF-475DB9607413}"/>
              </a:ext>
            </a:extLst>
          </p:cNvPr>
          <p:cNvCxnSpPr>
            <a:cxnSpLocks/>
          </p:cNvCxnSpPr>
          <p:nvPr/>
        </p:nvCxnSpPr>
        <p:spPr>
          <a:xfrm>
            <a:off x="1792942" y="1639238"/>
            <a:ext cx="3644533" cy="113669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7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33137</TotalTime>
  <Words>957</Words>
  <Application>Microsoft Macintosh PowerPoint</Application>
  <PresentationFormat>Custom</PresentationFormat>
  <Paragraphs>312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186</cp:revision>
  <dcterms:created xsi:type="dcterms:W3CDTF">2023-09-06T05:00:29Z</dcterms:created>
  <dcterms:modified xsi:type="dcterms:W3CDTF">2023-11-24T04:22:22Z</dcterms:modified>
  <cp:category/>
</cp:coreProperties>
</file>