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307" r:id="rId2"/>
    <p:sldId id="310" r:id="rId3"/>
    <p:sldId id="311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7050"/>
    <a:srgbClr val="FF7500"/>
    <a:srgbClr val="BA38EF"/>
    <a:srgbClr val="A676FF"/>
    <a:srgbClr val="C9003B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78"/>
    <p:restoredTop sz="94689"/>
  </p:normalViewPr>
  <p:slideViewPr>
    <p:cSldViewPr snapToGrid="0">
      <p:cViewPr>
        <p:scale>
          <a:sx n="130" d="100"/>
          <a:sy n="130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5248" y="-2720146"/>
              <a:ext cx="5046276" cy="283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int </a:t>
              </a:r>
              <a:r>
                <a:rPr lang="en-AU" sz="1050" dirty="0" err="1"/>
                <a:t>val</a:t>
              </a:r>
              <a:r>
                <a:rPr lang="en-AU" sz="1050" dirty="0"/>
                <a:t> =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int other = 1;</a:t>
              </a:r>
              <a:br>
                <a:rPr lang="en-AU" sz="1050" dirty="0"/>
              </a:b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("Back 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(other);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228600" indent="-228600" rtl="0">
                <a:buFont typeface="+mj-lt"/>
                <a:buAutoNum type="arabicPeriod"/>
              </a:pPr>
              <a:endParaRPr lang="en-AU" sz="105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(int &amp;data)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("Data passed in was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 + ", about to double it...");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data = data * 2;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data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1,2,3,4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5</a:t>
              </a:r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1002889"/>
            <a:ext cx="407468" cy="289864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ACB52B9-6FD4-6456-AE0F-2AA142EDD652}"/>
              </a:ext>
            </a:extLst>
          </p:cNvPr>
          <p:cNvGrpSpPr/>
          <p:nvPr/>
        </p:nvGrpSpPr>
        <p:grpSpPr>
          <a:xfrm>
            <a:off x="237102" y="667279"/>
            <a:ext cx="1920893" cy="2294243"/>
            <a:chOff x="237102" y="667279"/>
            <a:chExt cx="1920893" cy="229424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CA6649E-4F7A-6A06-69AA-83E4C3D44E76}"/>
                </a:ext>
              </a:extLst>
            </p:cNvPr>
            <p:cNvGrpSpPr/>
            <p:nvPr/>
          </p:nvGrpSpPr>
          <p:grpSpPr>
            <a:xfrm>
              <a:off x="325053" y="673220"/>
              <a:ext cx="1811832" cy="1036190"/>
              <a:chOff x="325053" y="673220"/>
              <a:chExt cx="1811832" cy="1036190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955878-75AC-D9B5-3CD1-1227D5CA758F}"/>
                  </a:ext>
                </a:extLst>
              </p:cNvPr>
              <p:cNvSpPr txBox="1"/>
              <p:nvPr/>
            </p:nvSpPr>
            <p:spPr>
              <a:xfrm>
                <a:off x="1196927" y="673220"/>
                <a:ext cx="8170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VARIABLE</a:t>
                </a: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CA8A107-81AB-D1CD-3BAF-F743AAC21150}"/>
                  </a:ext>
                </a:extLst>
              </p:cNvPr>
              <p:cNvCxnSpPr/>
              <p:nvPr/>
            </p:nvCxnSpPr>
            <p:spPr>
              <a:xfrm>
                <a:off x="325053" y="1709410"/>
                <a:ext cx="1811832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9EFE4A1-0973-BCD7-77F7-3F1B0B1C22E7}"/>
                </a:ext>
              </a:extLst>
            </p:cNvPr>
            <p:cNvGrpSpPr/>
            <p:nvPr/>
          </p:nvGrpSpPr>
          <p:grpSpPr>
            <a:xfrm>
              <a:off x="237102" y="667279"/>
              <a:ext cx="1920893" cy="2294243"/>
              <a:chOff x="237102" y="667279"/>
              <a:chExt cx="1920893" cy="2294243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099C8FF0-DE59-5BF7-75FB-534E45ED8EA4}"/>
                  </a:ext>
                </a:extLst>
              </p:cNvPr>
              <p:cNvGrpSpPr/>
              <p:nvPr/>
            </p:nvGrpSpPr>
            <p:grpSpPr>
              <a:xfrm>
                <a:off x="237102" y="667279"/>
                <a:ext cx="1920893" cy="2294243"/>
                <a:chOff x="242814" y="773290"/>
                <a:chExt cx="1920893" cy="2294243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C505458-8FB0-05AD-1153-AEB4EDB960A2}"/>
                    </a:ext>
                  </a:extLst>
                </p:cNvPr>
                <p:cNvSpPr/>
                <p:nvPr/>
              </p:nvSpPr>
              <p:spPr>
                <a:xfrm>
                  <a:off x="1289708" y="2722285"/>
                  <a:ext cx="854294" cy="307776"/>
                </a:xfrm>
                <a:custGeom>
                  <a:avLst/>
                  <a:gdLst>
                    <a:gd name="connsiteX0" fmla="*/ 0 w 854294"/>
                    <a:gd name="connsiteY0" fmla="*/ 0 h 307776"/>
                    <a:gd name="connsiteX1" fmla="*/ 418604 w 854294"/>
                    <a:gd name="connsiteY1" fmla="*/ 0 h 307776"/>
                    <a:gd name="connsiteX2" fmla="*/ 854294 w 854294"/>
                    <a:gd name="connsiteY2" fmla="*/ 0 h 307776"/>
                    <a:gd name="connsiteX3" fmla="*/ 854294 w 854294"/>
                    <a:gd name="connsiteY3" fmla="*/ 307776 h 307776"/>
                    <a:gd name="connsiteX4" fmla="*/ 427147 w 854294"/>
                    <a:gd name="connsiteY4" fmla="*/ 307776 h 307776"/>
                    <a:gd name="connsiteX5" fmla="*/ 0 w 854294"/>
                    <a:gd name="connsiteY5" fmla="*/ 307776 h 307776"/>
                    <a:gd name="connsiteX6" fmla="*/ 0 w 854294"/>
                    <a:gd name="connsiteY6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54294" h="307776" extrusionOk="0">
                      <a:moveTo>
                        <a:pt x="0" y="0"/>
                      </a:moveTo>
                      <a:cubicBezTo>
                        <a:pt x="173209" y="4046"/>
                        <a:pt x="303085" y="10214"/>
                        <a:pt x="418604" y="0"/>
                      </a:cubicBezTo>
                      <a:cubicBezTo>
                        <a:pt x="534123" y="-10214"/>
                        <a:pt x="722488" y="-9036"/>
                        <a:pt x="854294" y="0"/>
                      </a:cubicBezTo>
                      <a:cubicBezTo>
                        <a:pt x="863207" y="67219"/>
                        <a:pt x="869389" y="222409"/>
                        <a:pt x="854294" y="307776"/>
                      </a:cubicBezTo>
                      <a:cubicBezTo>
                        <a:pt x="762963" y="302805"/>
                        <a:pt x="592541" y="323159"/>
                        <a:pt x="427147" y="307776"/>
                      </a:cubicBezTo>
                      <a:cubicBezTo>
                        <a:pt x="261753" y="292393"/>
                        <a:pt x="133192" y="320591"/>
                        <a:pt x="0" y="307776"/>
                      </a:cubicBezTo>
                      <a:cubicBezTo>
                        <a:pt x="-11315" y="167405"/>
                        <a:pt x="-8831" y="148978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4041ED1-7C70-1FBB-38E9-457173201283}"/>
                    </a:ext>
                  </a:extLst>
                </p:cNvPr>
                <p:cNvSpPr txBox="1"/>
                <p:nvPr/>
              </p:nvSpPr>
              <p:spPr>
                <a:xfrm>
                  <a:off x="1174070" y="2430452"/>
                  <a:ext cx="9699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/>
                    <a:t>val</a:t>
                  </a:r>
                  <a:endParaRPr lang="en-US" sz="1400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AFECC04-83F0-5AEA-863C-BC4363F096C2}"/>
                    </a:ext>
                  </a:extLst>
                </p:cNvPr>
                <p:cNvSpPr/>
                <p:nvPr/>
              </p:nvSpPr>
              <p:spPr>
                <a:xfrm>
                  <a:off x="1288303" y="2118370"/>
                  <a:ext cx="854294" cy="307776"/>
                </a:xfrm>
                <a:custGeom>
                  <a:avLst/>
                  <a:gdLst>
                    <a:gd name="connsiteX0" fmla="*/ 0 w 854294"/>
                    <a:gd name="connsiteY0" fmla="*/ 0 h 307776"/>
                    <a:gd name="connsiteX1" fmla="*/ 418604 w 854294"/>
                    <a:gd name="connsiteY1" fmla="*/ 0 h 307776"/>
                    <a:gd name="connsiteX2" fmla="*/ 854294 w 854294"/>
                    <a:gd name="connsiteY2" fmla="*/ 0 h 307776"/>
                    <a:gd name="connsiteX3" fmla="*/ 854294 w 854294"/>
                    <a:gd name="connsiteY3" fmla="*/ 307776 h 307776"/>
                    <a:gd name="connsiteX4" fmla="*/ 427147 w 854294"/>
                    <a:gd name="connsiteY4" fmla="*/ 307776 h 307776"/>
                    <a:gd name="connsiteX5" fmla="*/ 0 w 854294"/>
                    <a:gd name="connsiteY5" fmla="*/ 307776 h 307776"/>
                    <a:gd name="connsiteX6" fmla="*/ 0 w 854294"/>
                    <a:gd name="connsiteY6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54294" h="307776" extrusionOk="0">
                      <a:moveTo>
                        <a:pt x="0" y="0"/>
                      </a:moveTo>
                      <a:cubicBezTo>
                        <a:pt x="173209" y="4046"/>
                        <a:pt x="303085" y="10214"/>
                        <a:pt x="418604" y="0"/>
                      </a:cubicBezTo>
                      <a:cubicBezTo>
                        <a:pt x="534123" y="-10214"/>
                        <a:pt x="722488" y="-9036"/>
                        <a:pt x="854294" y="0"/>
                      </a:cubicBezTo>
                      <a:cubicBezTo>
                        <a:pt x="863207" y="67219"/>
                        <a:pt x="869389" y="222409"/>
                        <a:pt x="854294" y="307776"/>
                      </a:cubicBezTo>
                      <a:cubicBezTo>
                        <a:pt x="762963" y="302805"/>
                        <a:pt x="592541" y="323159"/>
                        <a:pt x="427147" y="307776"/>
                      </a:cubicBezTo>
                      <a:cubicBezTo>
                        <a:pt x="261753" y="292393"/>
                        <a:pt x="133192" y="320591"/>
                        <a:pt x="0" y="307776"/>
                      </a:cubicBezTo>
                      <a:cubicBezTo>
                        <a:pt x="-11315" y="167405"/>
                        <a:pt x="-8831" y="148978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0839E57-F68B-F54C-F674-C29BA1A21C4F}"/>
                    </a:ext>
                  </a:extLst>
                </p:cNvPr>
                <p:cNvSpPr txBox="1"/>
                <p:nvPr/>
              </p:nvSpPr>
              <p:spPr>
                <a:xfrm>
                  <a:off x="1193775" y="1815421"/>
                  <a:ext cx="9699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other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3AF4435-6337-265B-8081-41EB4B77E1EA}"/>
                    </a:ext>
                  </a:extLst>
                </p:cNvPr>
                <p:cNvSpPr txBox="1"/>
                <p:nvPr/>
              </p:nvSpPr>
              <p:spPr>
                <a:xfrm>
                  <a:off x="1318369" y="2698201"/>
                  <a:ext cx="68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6B061BD-7B61-BA4F-9E50-E39D5787E05D}"/>
                    </a:ext>
                  </a:extLst>
                </p:cNvPr>
                <p:cNvSpPr txBox="1"/>
                <p:nvPr/>
              </p:nvSpPr>
              <p:spPr>
                <a:xfrm>
                  <a:off x="1281345" y="2086534"/>
                  <a:ext cx="68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74782EE-6B13-CBEC-477E-844FF39BCCC0}"/>
                    </a:ext>
                  </a:extLst>
                </p:cNvPr>
                <p:cNvSpPr txBox="1"/>
                <p:nvPr/>
              </p:nvSpPr>
              <p:spPr>
                <a:xfrm>
                  <a:off x="242814" y="773290"/>
                  <a:ext cx="8170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0070C0"/>
                      </a:solidFill>
                    </a:rPr>
                    <a:t>ADDRESS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4E9EEE3-2FB2-DD38-AF3A-EF850EEC18CC}"/>
                    </a:ext>
                  </a:extLst>
                </p:cNvPr>
                <p:cNvSpPr/>
                <p:nvPr/>
              </p:nvSpPr>
              <p:spPr>
                <a:xfrm>
                  <a:off x="330765" y="2125407"/>
                  <a:ext cx="628837" cy="307776"/>
                </a:xfrm>
                <a:custGeom>
                  <a:avLst/>
                  <a:gdLst>
                    <a:gd name="connsiteX0" fmla="*/ 0 w 628837"/>
                    <a:gd name="connsiteY0" fmla="*/ 0 h 307776"/>
                    <a:gd name="connsiteX1" fmla="*/ 628837 w 628837"/>
                    <a:gd name="connsiteY1" fmla="*/ 0 h 307776"/>
                    <a:gd name="connsiteX2" fmla="*/ 628837 w 628837"/>
                    <a:gd name="connsiteY2" fmla="*/ 307776 h 307776"/>
                    <a:gd name="connsiteX3" fmla="*/ 0 w 628837"/>
                    <a:gd name="connsiteY3" fmla="*/ 307776 h 307776"/>
                    <a:gd name="connsiteX4" fmla="*/ 0 w 628837"/>
                    <a:gd name="connsiteY4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8837" h="307776" extrusionOk="0">
                      <a:moveTo>
                        <a:pt x="0" y="0"/>
                      </a:moveTo>
                      <a:cubicBezTo>
                        <a:pt x="129423" y="1772"/>
                        <a:pt x="402717" y="7232"/>
                        <a:pt x="628837" y="0"/>
                      </a:cubicBezTo>
                      <a:cubicBezTo>
                        <a:pt x="630946" y="81587"/>
                        <a:pt x="621984" y="218940"/>
                        <a:pt x="628837" y="307776"/>
                      </a:cubicBezTo>
                      <a:cubicBezTo>
                        <a:pt x="405355" y="291088"/>
                        <a:pt x="189123" y="320610"/>
                        <a:pt x="0" y="307776"/>
                      </a:cubicBezTo>
                      <a:cubicBezTo>
                        <a:pt x="-810" y="193955"/>
                        <a:pt x="5268" y="12686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rgbClr val="0070C0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" name="Curved Connector 7">
                  <a:extLst>
                    <a:ext uri="{FF2B5EF4-FFF2-40B4-BE49-F238E27FC236}">
                      <a16:creationId xmlns:a16="http://schemas.microsoft.com/office/drawing/2014/main" id="{4C1E639E-5928-D2D2-78AD-650FD78E8D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641" y="2283922"/>
                  <a:ext cx="298436" cy="12702"/>
                </a:xfrm>
                <a:prstGeom prst="curvedConnector3">
                  <a:avLst>
                    <a:gd name="adj1" fmla="val 63178"/>
                  </a:avLst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7BC3EB6-D17F-4764-507B-811CBE777BDE}"/>
                    </a:ext>
                  </a:extLst>
                </p:cNvPr>
                <p:cNvSpPr/>
                <p:nvPr/>
              </p:nvSpPr>
              <p:spPr>
                <a:xfrm>
                  <a:off x="328737" y="2702912"/>
                  <a:ext cx="628837" cy="307776"/>
                </a:xfrm>
                <a:custGeom>
                  <a:avLst/>
                  <a:gdLst>
                    <a:gd name="connsiteX0" fmla="*/ 0 w 628837"/>
                    <a:gd name="connsiteY0" fmla="*/ 0 h 307776"/>
                    <a:gd name="connsiteX1" fmla="*/ 628837 w 628837"/>
                    <a:gd name="connsiteY1" fmla="*/ 0 h 307776"/>
                    <a:gd name="connsiteX2" fmla="*/ 628837 w 628837"/>
                    <a:gd name="connsiteY2" fmla="*/ 307776 h 307776"/>
                    <a:gd name="connsiteX3" fmla="*/ 0 w 628837"/>
                    <a:gd name="connsiteY3" fmla="*/ 307776 h 307776"/>
                    <a:gd name="connsiteX4" fmla="*/ 0 w 628837"/>
                    <a:gd name="connsiteY4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8837" h="307776" extrusionOk="0">
                      <a:moveTo>
                        <a:pt x="0" y="0"/>
                      </a:moveTo>
                      <a:cubicBezTo>
                        <a:pt x="129423" y="1772"/>
                        <a:pt x="402717" y="7232"/>
                        <a:pt x="628837" y="0"/>
                      </a:cubicBezTo>
                      <a:cubicBezTo>
                        <a:pt x="630946" y="81587"/>
                        <a:pt x="621984" y="218940"/>
                        <a:pt x="628837" y="307776"/>
                      </a:cubicBezTo>
                      <a:cubicBezTo>
                        <a:pt x="405355" y="291088"/>
                        <a:pt x="189123" y="320610"/>
                        <a:pt x="0" y="307776"/>
                      </a:cubicBezTo>
                      <a:cubicBezTo>
                        <a:pt x="-810" y="193955"/>
                        <a:pt x="5268" y="12686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rgbClr val="0070C0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" name="Curved Connector 34">
                  <a:extLst>
                    <a:ext uri="{FF2B5EF4-FFF2-40B4-BE49-F238E27FC236}">
                      <a16:creationId xmlns:a16="http://schemas.microsoft.com/office/drawing/2014/main" id="{6FC00245-16EE-BEBC-A292-D7647EC481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613" y="2861427"/>
                  <a:ext cx="298436" cy="12702"/>
                </a:xfrm>
                <a:prstGeom prst="curvedConnector3">
                  <a:avLst>
                    <a:gd name="adj1" fmla="val 63178"/>
                  </a:avLst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372DB71-68B9-FD4F-41B9-C7606D4DFAD2}"/>
                    </a:ext>
                  </a:extLst>
                </p:cNvPr>
                <p:cNvSpPr txBox="1"/>
                <p:nvPr/>
              </p:nvSpPr>
              <p:spPr>
                <a:xfrm>
                  <a:off x="299266" y="2708160"/>
                  <a:ext cx="6435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0070C0"/>
                      </a:solidFill>
                    </a:rPr>
                    <a:t>0x1A5</a:t>
                  </a: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3CC6EEC-935D-D7E0-9662-A00694F0A705}"/>
                  </a:ext>
                </a:extLst>
              </p:cNvPr>
              <p:cNvSpPr txBox="1"/>
              <p:nvPr/>
            </p:nvSpPr>
            <p:spPr>
              <a:xfrm>
                <a:off x="306977" y="2025024"/>
                <a:ext cx="6800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0x3DB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0493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5248" y="-2720146"/>
              <a:ext cx="5046276" cy="283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=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other = 1;</a:t>
              </a:r>
              <a:br>
                <a:rPr lang="en-AU" sz="1050" dirty="0"/>
              </a:b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("Back 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</a:t>
              </a:r>
              <a:r>
                <a:rPr lang="en-AU" sz="1050" dirty="0" err="1"/>
                <a:t>double_it</a:t>
              </a:r>
              <a:r>
                <a:rPr lang="en-AU" sz="1050" dirty="0"/>
                <a:t>(other);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228600" indent="-228600" rtl="0">
                <a:buFont typeface="+mj-lt"/>
                <a:buAutoNum type="arabicPeriod"/>
              </a:pPr>
              <a:endParaRPr lang="en-AU" sz="105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(int &amp;data)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("Data passed in was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 + ", about to double it...");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data = data * 2;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data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03"/>
              <a:ext cx="3996218" cy="1532960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1815671"/>
            <a:ext cx="407468" cy="2009824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82F19A9-2403-4009-219E-4D70298E70CE}"/>
              </a:ext>
            </a:extLst>
          </p:cNvPr>
          <p:cNvGrpSpPr/>
          <p:nvPr/>
        </p:nvGrpSpPr>
        <p:grpSpPr>
          <a:xfrm>
            <a:off x="237102" y="667279"/>
            <a:ext cx="1920893" cy="2294243"/>
            <a:chOff x="237102" y="667279"/>
            <a:chExt cx="1920893" cy="22942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47C195-17DE-77EE-3677-9EE7318353E3}"/>
                </a:ext>
              </a:extLst>
            </p:cNvPr>
            <p:cNvGrpSpPr/>
            <p:nvPr/>
          </p:nvGrpSpPr>
          <p:grpSpPr>
            <a:xfrm>
              <a:off x="325053" y="673220"/>
              <a:ext cx="1811832" cy="1036190"/>
              <a:chOff x="325053" y="673220"/>
              <a:chExt cx="1811832" cy="1036190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AA646D-26D0-224D-F81D-5438F884C4A4}"/>
                  </a:ext>
                </a:extLst>
              </p:cNvPr>
              <p:cNvSpPr txBox="1"/>
              <p:nvPr/>
            </p:nvSpPr>
            <p:spPr>
              <a:xfrm>
                <a:off x="1196927" y="673220"/>
                <a:ext cx="8170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VARIABLE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B2E1E6F-69AF-0DCE-F3B4-747594DB947F}"/>
                  </a:ext>
                </a:extLst>
              </p:cNvPr>
              <p:cNvCxnSpPr/>
              <p:nvPr/>
            </p:nvCxnSpPr>
            <p:spPr>
              <a:xfrm>
                <a:off x="325053" y="1709410"/>
                <a:ext cx="1811832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A65B7AB-1DF1-C58C-E53E-491A0EBCFC71}"/>
                </a:ext>
              </a:extLst>
            </p:cNvPr>
            <p:cNvGrpSpPr/>
            <p:nvPr/>
          </p:nvGrpSpPr>
          <p:grpSpPr>
            <a:xfrm>
              <a:off x="237102" y="667279"/>
              <a:ext cx="1920893" cy="2294243"/>
              <a:chOff x="237102" y="667279"/>
              <a:chExt cx="1920893" cy="229424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7016009-2976-F825-C422-248C95C80558}"/>
                  </a:ext>
                </a:extLst>
              </p:cNvPr>
              <p:cNvGrpSpPr/>
              <p:nvPr/>
            </p:nvGrpSpPr>
            <p:grpSpPr>
              <a:xfrm>
                <a:off x="237102" y="667279"/>
                <a:ext cx="1920893" cy="2294243"/>
                <a:chOff x="242814" y="773290"/>
                <a:chExt cx="1920893" cy="2294243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C742660-1101-111C-3D01-AB61241D9A51}"/>
                    </a:ext>
                  </a:extLst>
                </p:cNvPr>
                <p:cNvSpPr/>
                <p:nvPr/>
              </p:nvSpPr>
              <p:spPr>
                <a:xfrm>
                  <a:off x="1289708" y="2722285"/>
                  <a:ext cx="854294" cy="307776"/>
                </a:xfrm>
                <a:custGeom>
                  <a:avLst/>
                  <a:gdLst>
                    <a:gd name="connsiteX0" fmla="*/ 0 w 854294"/>
                    <a:gd name="connsiteY0" fmla="*/ 0 h 307776"/>
                    <a:gd name="connsiteX1" fmla="*/ 418604 w 854294"/>
                    <a:gd name="connsiteY1" fmla="*/ 0 h 307776"/>
                    <a:gd name="connsiteX2" fmla="*/ 854294 w 854294"/>
                    <a:gd name="connsiteY2" fmla="*/ 0 h 307776"/>
                    <a:gd name="connsiteX3" fmla="*/ 854294 w 854294"/>
                    <a:gd name="connsiteY3" fmla="*/ 307776 h 307776"/>
                    <a:gd name="connsiteX4" fmla="*/ 427147 w 854294"/>
                    <a:gd name="connsiteY4" fmla="*/ 307776 h 307776"/>
                    <a:gd name="connsiteX5" fmla="*/ 0 w 854294"/>
                    <a:gd name="connsiteY5" fmla="*/ 307776 h 307776"/>
                    <a:gd name="connsiteX6" fmla="*/ 0 w 854294"/>
                    <a:gd name="connsiteY6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54294" h="307776" extrusionOk="0">
                      <a:moveTo>
                        <a:pt x="0" y="0"/>
                      </a:moveTo>
                      <a:cubicBezTo>
                        <a:pt x="173209" y="4046"/>
                        <a:pt x="303085" y="10214"/>
                        <a:pt x="418604" y="0"/>
                      </a:cubicBezTo>
                      <a:cubicBezTo>
                        <a:pt x="534123" y="-10214"/>
                        <a:pt x="722488" y="-9036"/>
                        <a:pt x="854294" y="0"/>
                      </a:cubicBezTo>
                      <a:cubicBezTo>
                        <a:pt x="863207" y="67219"/>
                        <a:pt x="869389" y="222409"/>
                        <a:pt x="854294" y="307776"/>
                      </a:cubicBezTo>
                      <a:cubicBezTo>
                        <a:pt x="762963" y="302805"/>
                        <a:pt x="592541" y="323159"/>
                        <a:pt x="427147" y="307776"/>
                      </a:cubicBezTo>
                      <a:cubicBezTo>
                        <a:pt x="261753" y="292393"/>
                        <a:pt x="133192" y="320591"/>
                        <a:pt x="0" y="307776"/>
                      </a:cubicBezTo>
                      <a:cubicBezTo>
                        <a:pt x="-11315" y="167405"/>
                        <a:pt x="-8831" y="148978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A24C6E0-02C5-420B-3B7D-A4603640FC58}"/>
                    </a:ext>
                  </a:extLst>
                </p:cNvPr>
                <p:cNvSpPr txBox="1"/>
                <p:nvPr/>
              </p:nvSpPr>
              <p:spPr>
                <a:xfrm>
                  <a:off x="1174070" y="2430452"/>
                  <a:ext cx="9699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>
                      <a:solidFill>
                        <a:schemeClr val="bg1">
                          <a:lumMod val="65000"/>
                        </a:schemeClr>
                      </a:solidFill>
                    </a:rPr>
                    <a:t>val</a:t>
                  </a:r>
                  <a:endParaRPr lang="en-US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C2CECAB-65A0-434E-0BDC-D6DA68D0FF3E}"/>
                    </a:ext>
                  </a:extLst>
                </p:cNvPr>
                <p:cNvSpPr/>
                <p:nvPr/>
              </p:nvSpPr>
              <p:spPr>
                <a:xfrm>
                  <a:off x="1288303" y="2118370"/>
                  <a:ext cx="854294" cy="307776"/>
                </a:xfrm>
                <a:custGeom>
                  <a:avLst/>
                  <a:gdLst>
                    <a:gd name="connsiteX0" fmla="*/ 0 w 854294"/>
                    <a:gd name="connsiteY0" fmla="*/ 0 h 307776"/>
                    <a:gd name="connsiteX1" fmla="*/ 418604 w 854294"/>
                    <a:gd name="connsiteY1" fmla="*/ 0 h 307776"/>
                    <a:gd name="connsiteX2" fmla="*/ 854294 w 854294"/>
                    <a:gd name="connsiteY2" fmla="*/ 0 h 307776"/>
                    <a:gd name="connsiteX3" fmla="*/ 854294 w 854294"/>
                    <a:gd name="connsiteY3" fmla="*/ 307776 h 307776"/>
                    <a:gd name="connsiteX4" fmla="*/ 427147 w 854294"/>
                    <a:gd name="connsiteY4" fmla="*/ 307776 h 307776"/>
                    <a:gd name="connsiteX5" fmla="*/ 0 w 854294"/>
                    <a:gd name="connsiteY5" fmla="*/ 307776 h 307776"/>
                    <a:gd name="connsiteX6" fmla="*/ 0 w 854294"/>
                    <a:gd name="connsiteY6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54294" h="307776" extrusionOk="0">
                      <a:moveTo>
                        <a:pt x="0" y="0"/>
                      </a:moveTo>
                      <a:cubicBezTo>
                        <a:pt x="173209" y="4046"/>
                        <a:pt x="303085" y="10214"/>
                        <a:pt x="418604" y="0"/>
                      </a:cubicBezTo>
                      <a:cubicBezTo>
                        <a:pt x="534123" y="-10214"/>
                        <a:pt x="722488" y="-9036"/>
                        <a:pt x="854294" y="0"/>
                      </a:cubicBezTo>
                      <a:cubicBezTo>
                        <a:pt x="863207" y="67219"/>
                        <a:pt x="869389" y="222409"/>
                        <a:pt x="854294" y="307776"/>
                      </a:cubicBezTo>
                      <a:cubicBezTo>
                        <a:pt x="762963" y="302805"/>
                        <a:pt x="592541" y="323159"/>
                        <a:pt x="427147" y="307776"/>
                      </a:cubicBezTo>
                      <a:cubicBezTo>
                        <a:pt x="261753" y="292393"/>
                        <a:pt x="133192" y="320591"/>
                        <a:pt x="0" y="307776"/>
                      </a:cubicBezTo>
                      <a:cubicBezTo>
                        <a:pt x="-11315" y="167405"/>
                        <a:pt x="-8831" y="148978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769A4F6-2243-7785-20EC-A62345B65FD1}"/>
                    </a:ext>
                  </a:extLst>
                </p:cNvPr>
                <p:cNvSpPr txBox="1"/>
                <p:nvPr/>
              </p:nvSpPr>
              <p:spPr>
                <a:xfrm>
                  <a:off x="1193775" y="1815421"/>
                  <a:ext cx="9699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other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2D51C0D-5DF8-6C49-20E0-9BCB8062AE05}"/>
                    </a:ext>
                  </a:extLst>
                </p:cNvPr>
                <p:cNvSpPr txBox="1"/>
                <p:nvPr/>
              </p:nvSpPr>
              <p:spPr>
                <a:xfrm>
                  <a:off x="1318369" y="2698201"/>
                  <a:ext cx="68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</a:rPr>
                    <a:t>6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94A7B4B-1015-087E-F4FB-392AB5512F3B}"/>
                    </a:ext>
                  </a:extLst>
                </p:cNvPr>
                <p:cNvSpPr txBox="1"/>
                <p:nvPr/>
              </p:nvSpPr>
              <p:spPr>
                <a:xfrm>
                  <a:off x="1281345" y="2086534"/>
                  <a:ext cx="68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76AA4A1-34EA-6D42-076B-B0C19B63085F}"/>
                    </a:ext>
                  </a:extLst>
                </p:cNvPr>
                <p:cNvSpPr txBox="1"/>
                <p:nvPr/>
              </p:nvSpPr>
              <p:spPr>
                <a:xfrm>
                  <a:off x="242814" y="773290"/>
                  <a:ext cx="8170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0070C0"/>
                      </a:solidFill>
                    </a:rPr>
                    <a:t>ADDRESS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54709BC-1EF4-DB01-9F66-FE4962A5CF2A}"/>
                    </a:ext>
                  </a:extLst>
                </p:cNvPr>
                <p:cNvSpPr/>
                <p:nvPr/>
              </p:nvSpPr>
              <p:spPr>
                <a:xfrm>
                  <a:off x="330765" y="2125407"/>
                  <a:ext cx="628837" cy="307776"/>
                </a:xfrm>
                <a:custGeom>
                  <a:avLst/>
                  <a:gdLst>
                    <a:gd name="connsiteX0" fmla="*/ 0 w 628837"/>
                    <a:gd name="connsiteY0" fmla="*/ 0 h 307776"/>
                    <a:gd name="connsiteX1" fmla="*/ 628837 w 628837"/>
                    <a:gd name="connsiteY1" fmla="*/ 0 h 307776"/>
                    <a:gd name="connsiteX2" fmla="*/ 628837 w 628837"/>
                    <a:gd name="connsiteY2" fmla="*/ 307776 h 307776"/>
                    <a:gd name="connsiteX3" fmla="*/ 0 w 628837"/>
                    <a:gd name="connsiteY3" fmla="*/ 307776 h 307776"/>
                    <a:gd name="connsiteX4" fmla="*/ 0 w 628837"/>
                    <a:gd name="connsiteY4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8837" h="307776" extrusionOk="0">
                      <a:moveTo>
                        <a:pt x="0" y="0"/>
                      </a:moveTo>
                      <a:cubicBezTo>
                        <a:pt x="129423" y="1772"/>
                        <a:pt x="402717" y="7232"/>
                        <a:pt x="628837" y="0"/>
                      </a:cubicBezTo>
                      <a:cubicBezTo>
                        <a:pt x="630946" y="81587"/>
                        <a:pt x="621984" y="218940"/>
                        <a:pt x="628837" y="307776"/>
                      </a:cubicBezTo>
                      <a:cubicBezTo>
                        <a:pt x="405355" y="291088"/>
                        <a:pt x="189123" y="320610"/>
                        <a:pt x="0" y="307776"/>
                      </a:cubicBezTo>
                      <a:cubicBezTo>
                        <a:pt x="-810" y="193955"/>
                        <a:pt x="5268" y="12686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5" name="Curved Connector 44">
                  <a:extLst>
                    <a:ext uri="{FF2B5EF4-FFF2-40B4-BE49-F238E27FC236}">
                      <a16:creationId xmlns:a16="http://schemas.microsoft.com/office/drawing/2014/main" id="{52DF242E-67D3-7FBE-57DA-907AE825A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641" y="2283922"/>
                  <a:ext cx="298436" cy="12702"/>
                </a:xfrm>
                <a:prstGeom prst="curvedConnector3">
                  <a:avLst>
                    <a:gd name="adj1" fmla="val 63178"/>
                  </a:avLst>
                </a:prstGeom>
                <a:ln w="38100">
                  <a:solidFill>
                    <a:schemeClr val="bg1">
                      <a:lumMod val="65000"/>
                    </a:schemeClr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E5ECC76-D983-D941-7988-14C95157A762}"/>
                    </a:ext>
                  </a:extLst>
                </p:cNvPr>
                <p:cNvSpPr/>
                <p:nvPr/>
              </p:nvSpPr>
              <p:spPr>
                <a:xfrm>
                  <a:off x="328737" y="2702912"/>
                  <a:ext cx="628837" cy="307776"/>
                </a:xfrm>
                <a:custGeom>
                  <a:avLst/>
                  <a:gdLst>
                    <a:gd name="connsiteX0" fmla="*/ 0 w 628837"/>
                    <a:gd name="connsiteY0" fmla="*/ 0 h 307776"/>
                    <a:gd name="connsiteX1" fmla="*/ 628837 w 628837"/>
                    <a:gd name="connsiteY1" fmla="*/ 0 h 307776"/>
                    <a:gd name="connsiteX2" fmla="*/ 628837 w 628837"/>
                    <a:gd name="connsiteY2" fmla="*/ 307776 h 307776"/>
                    <a:gd name="connsiteX3" fmla="*/ 0 w 628837"/>
                    <a:gd name="connsiteY3" fmla="*/ 307776 h 307776"/>
                    <a:gd name="connsiteX4" fmla="*/ 0 w 628837"/>
                    <a:gd name="connsiteY4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8837" h="307776" extrusionOk="0">
                      <a:moveTo>
                        <a:pt x="0" y="0"/>
                      </a:moveTo>
                      <a:cubicBezTo>
                        <a:pt x="129423" y="1772"/>
                        <a:pt x="402717" y="7232"/>
                        <a:pt x="628837" y="0"/>
                      </a:cubicBezTo>
                      <a:cubicBezTo>
                        <a:pt x="630946" y="81587"/>
                        <a:pt x="621984" y="218940"/>
                        <a:pt x="628837" y="307776"/>
                      </a:cubicBezTo>
                      <a:cubicBezTo>
                        <a:pt x="405355" y="291088"/>
                        <a:pt x="189123" y="320610"/>
                        <a:pt x="0" y="307776"/>
                      </a:cubicBezTo>
                      <a:cubicBezTo>
                        <a:pt x="-810" y="193955"/>
                        <a:pt x="5268" y="12686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7" name="Curved Connector 46">
                  <a:extLst>
                    <a:ext uri="{FF2B5EF4-FFF2-40B4-BE49-F238E27FC236}">
                      <a16:creationId xmlns:a16="http://schemas.microsoft.com/office/drawing/2014/main" id="{C3E3522E-308B-4BB2-6AAF-9818974CC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613" y="2861427"/>
                  <a:ext cx="298436" cy="12702"/>
                </a:xfrm>
                <a:prstGeom prst="curvedConnector3">
                  <a:avLst>
                    <a:gd name="adj1" fmla="val 63178"/>
                  </a:avLst>
                </a:prstGeom>
                <a:ln w="38100">
                  <a:solidFill>
                    <a:schemeClr val="bg1">
                      <a:lumMod val="65000"/>
                    </a:schemeClr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05EB82A-A1B0-15B3-7ED5-D9FC54AA7175}"/>
                    </a:ext>
                  </a:extLst>
                </p:cNvPr>
                <p:cNvSpPr txBox="1"/>
                <p:nvPr/>
              </p:nvSpPr>
              <p:spPr>
                <a:xfrm>
                  <a:off x="299266" y="2708160"/>
                  <a:ext cx="6435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0x1A5</a:t>
                  </a: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AB6DF1-96CD-F6C4-C511-64EA7AB4A376}"/>
                  </a:ext>
                </a:extLst>
              </p:cNvPr>
              <p:cNvSpPr txBox="1"/>
              <p:nvPr/>
            </p:nvSpPr>
            <p:spPr>
              <a:xfrm>
                <a:off x="306976" y="2025024"/>
                <a:ext cx="719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0x3DB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1FC011A-CA9B-7213-8F43-E3FA3241F460}"/>
              </a:ext>
            </a:extLst>
          </p:cNvPr>
          <p:cNvSpPr txBox="1"/>
          <p:nvPr/>
        </p:nvSpPr>
        <p:spPr>
          <a:xfrm>
            <a:off x="3334412" y="3604340"/>
            <a:ext cx="3964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3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passed in was 3, about to double it…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double_it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data is now 6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Back 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now 6</a:t>
            </a:r>
          </a:p>
        </p:txBody>
      </p:sp>
    </p:spTree>
    <p:extLst>
      <p:ext uri="{BB962C8B-B14F-4D97-AF65-F5344CB8AC3E}">
        <p14:creationId xmlns:p14="http://schemas.microsoft.com/office/powerpoint/2010/main" val="1317475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5248" y="-2720146"/>
              <a:ext cx="5046276" cy="283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=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other = 1;</a:t>
              </a:r>
              <a:br>
                <a:rPr lang="en-AU" sz="1050" dirty="0"/>
              </a:b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("Back 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</a:t>
              </a:r>
              <a:r>
                <a:rPr lang="en-AU" sz="1050" dirty="0" err="1"/>
                <a:t>double_it</a:t>
              </a:r>
              <a:r>
                <a:rPr lang="en-AU" sz="1050" dirty="0"/>
                <a:t>(other);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228600" indent="-228600" rtl="0">
                <a:buFont typeface="+mj-lt"/>
                <a:buAutoNum type="arabicPeriod"/>
              </a:pPr>
              <a:endParaRPr lang="en-AU" sz="105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void </a:t>
              </a:r>
              <a:r>
                <a:rPr lang="en-AU" sz="1050" dirty="0" err="1"/>
                <a:t>double_it</a:t>
              </a:r>
              <a:r>
                <a:rPr lang="en-AU" sz="1050" dirty="0"/>
                <a:t>(int &amp;data)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("Data passed in was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 + ", about to double it...");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data = data * 2;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data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03"/>
              <a:ext cx="3996218" cy="1532960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96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11,12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2285999"/>
            <a:ext cx="407468" cy="145255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82F19A9-2403-4009-219E-4D70298E70CE}"/>
              </a:ext>
            </a:extLst>
          </p:cNvPr>
          <p:cNvGrpSpPr/>
          <p:nvPr/>
        </p:nvGrpSpPr>
        <p:grpSpPr>
          <a:xfrm>
            <a:off x="237102" y="667279"/>
            <a:ext cx="1920893" cy="2294243"/>
            <a:chOff x="237102" y="667279"/>
            <a:chExt cx="1920893" cy="22942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47C195-17DE-77EE-3677-9EE7318353E3}"/>
                </a:ext>
              </a:extLst>
            </p:cNvPr>
            <p:cNvGrpSpPr/>
            <p:nvPr/>
          </p:nvGrpSpPr>
          <p:grpSpPr>
            <a:xfrm>
              <a:off x="325053" y="673220"/>
              <a:ext cx="1811832" cy="1036190"/>
              <a:chOff x="325053" y="673220"/>
              <a:chExt cx="1811832" cy="1036190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AA646D-26D0-224D-F81D-5438F884C4A4}"/>
                  </a:ext>
                </a:extLst>
              </p:cNvPr>
              <p:cNvSpPr txBox="1"/>
              <p:nvPr/>
            </p:nvSpPr>
            <p:spPr>
              <a:xfrm>
                <a:off x="1196927" y="673220"/>
                <a:ext cx="8170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VARIABLE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B2E1E6F-69AF-0DCE-F3B4-747594DB947F}"/>
                  </a:ext>
                </a:extLst>
              </p:cNvPr>
              <p:cNvCxnSpPr/>
              <p:nvPr/>
            </p:nvCxnSpPr>
            <p:spPr>
              <a:xfrm>
                <a:off x="325053" y="1709410"/>
                <a:ext cx="1811832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A65B7AB-1DF1-C58C-E53E-491A0EBCFC71}"/>
                </a:ext>
              </a:extLst>
            </p:cNvPr>
            <p:cNvGrpSpPr/>
            <p:nvPr/>
          </p:nvGrpSpPr>
          <p:grpSpPr>
            <a:xfrm>
              <a:off x="237102" y="667279"/>
              <a:ext cx="1920893" cy="2294243"/>
              <a:chOff x="237102" y="667279"/>
              <a:chExt cx="1920893" cy="229424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7016009-2976-F825-C422-248C95C80558}"/>
                  </a:ext>
                </a:extLst>
              </p:cNvPr>
              <p:cNvGrpSpPr/>
              <p:nvPr/>
            </p:nvGrpSpPr>
            <p:grpSpPr>
              <a:xfrm>
                <a:off x="237102" y="667279"/>
                <a:ext cx="1920893" cy="2294243"/>
                <a:chOff x="242814" y="773290"/>
                <a:chExt cx="1920893" cy="2294243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C742660-1101-111C-3D01-AB61241D9A51}"/>
                    </a:ext>
                  </a:extLst>
                </p:cNvPr>
                <p:cNvSpPr/>
                <p:nvPr/>
              </p:nvSpPr>
              <p:spPr>
                <a:xfrm>
                  <a:off x="1289708" y="2722285"/>
                  <a:ext cx="854294" cy="307776"/>
                </a:xfrm>
                <a:custGeom>
                  <a:avLst/>
                  <a:gdLst>
                    <a:gd name="connsiteX0" fmla="*/ 0 w 854294"/>
                    <a:gd name="connsiteY0" fmla="*/ 0 h 307776"/>
                    <a:gd name="connsiteX1" fmla="*/ 418604 w 854294"/>
                    <a:gd name="connsiteY1" fmla="*/ 0 h 307776"/>
                    <a:gd name="connsiteX2" fmla="*/ 854294 w 854294"/>
                    <a:gd name="connsiteY2" fmla="*/ 0 h 307776"/>
                    <a:gd name="connsiteX3" fmla="*/ 854294 w 854294"/>
                    <a:gd name="connsiteY3" fmla="*/ 307776 h 307776"/>
                    <a:gd name="connsiteX4" fmla="*/ 427147 w 854294"/>
                    <a:gd name="connsiteY4" fmla="*/ 307776 h 307776"/>
                    <a:gd name="connsiteX5" fmla="*/ 0 w 854294"/>
                    <a:gd name="connsiteY5" fmla="*/ 307776 h 307776"/>
                    <a:gd name="connsiteX6" fmla="*/ 0 w 854294"/>
                    <a:gd name="connsiteY6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54294" h="307776" extrusionOk="0">
                      <a:moveTo>
                        <a:pt x="0" y="0"/>
                      </a:moveTo>
                      <a:cubicBezTo>
                        <a:pt x="173209" y="4046"/>
                        <a:pt x="303085" y="10214"/>
                        <a:pt x="418604" y="0"/>
                      </a:cubicBezTo>
                      <a:cubicBezTo>
                        <a:pt x="534123" y="-10214"/>
                        <a:pt x="722488" y="-9036"/>
                        <a:pt x="854294" y="0"/>
                      </a:cubicBezTo>
                      <a:cubicBezTo>
                        <a:pt x="863207" y="67219"/>
                        <a:pt x="869389" y="222409"/>
                        <a:pt x="854294" y="307776"/>
                      </a:cubicBezTo>
                      <a:cubicBezTo>
                        <a:pt x="762963" y="302805"/>
                        <a:pt x="592541" y="323159"/>
                        <a:pt x="427147" y="307776"/>
                      </a:cubicBezTo>
                      <a:cubicBezTo>
                        <a:pt x="261753" y="292393"/>
                        <a:pt x="133192" y="320591"/>
                        <a:pt x="0" y="307776"/>
                      </a:cubicBezTo>
                      <a:cubicBezTo>
                        <a:pt x="-11315" y="167405"/>
                        <a:pt x="-8831" y="148978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A24C6E0-02C5-420B-3B7D-A4603640FC58}"/>
                    </a:ext>
                  </a:extLst>
                </p:cNvPr>
                <p:cNvSpPr txBox="1"/>
                <p:nvPr/>
              </p:nvSpPr>
              <p:spPr>
                <a:xfrm>
                  <a:off x="1174070" y="2430452"/>
                  <a:ext cx="9699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>
                      <a:solidFill>
                        <a:schemeClr val="bg1">
                          <a:lumMod val="65000"/>
                        </a:schemeClr>
                      </a:solidFill>
                    </a:rPr>
                    <a:t>val</a:t>
                  </a:r>
                  <a:endParaRPr lang="en-US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C2CECAB-65A0-434E-0BDC-D6DA68D0FF3E}"/>
                    </a:ext>
                  </a:extLst>
                </p:cNvPr>
                <p:cNvSpPr/>
                <p:nvPr/>
              </p:nvSpPr>
              <p:spPr>
                <a:xfrm>
                  <a:off x="1288303" y="2118370"/>
                  <a:ext cx="854294" cy="307776"/>
                </a:xfrm>
                <a:custGeom>
                  <a:avLst/>
                  <a:gdLst>
                    <a:gd name="connsiteX0" fmla="*/ 0 w 854294"/>
                    <a:gd name="connsiteY0" fmla="*/ 0 h 307776"/>
                    <a:gd name="connsiteX1" fmla="*/ 418604 w 854294"/>
                    <a:gd name="connsiteY1" fmla="*/ 0 h 307776"/>
                    <a:gd name="connsiteX2" fmla="*/ 854294 w 854294"/>
                    <a:gd name="connsiteY2" fmla="*/ 0 h 307776"/>
                    <a:gd name="connsiteX3" fmla="*/ 854294 w 854294"/>
                    <a:gd name="connsiteY3" fmla="*/ 307776 h 307776"/>
                    <a:gd name="connsiteX4" fmla="*/ 427147 w 854294"/>
                    <a:gd name="connsiteY4" fmla="*/ 307776 h 307776"/>
                    <a:gd name="connsiteX5" fmla="*/ 0 w 854294"/>
                    <a:gd name="connsiteY5" fmla="*/ 307776 h 307776"/>
                    <a:gd name="connsiteX6" fmla="*/ 0 w 854294"/>
                    <a:gd name="connsiteY6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54294" h="307776" extrusionOk="0">
                      <a:moveTo>
                        <a:pt x="0" y="0"/>
                      </a:moveTo>
                      <a:cubicBezTo>
                        <a:pt x="173209" y="4046"/>
                        <a:pt x="303085" y="10214"/>
                        <a:pt x="418604" y="0"/>
                      </a:cubicBezTo>
                      <a:cubicBezTo>
                        <a:pt x="534123" y="-10214"/>
                        <a:pt x="722488" y="-9036"/>
                        <a:pt x="854294" y="0"/>
                      </a:cubicBezTo>
                      <a:cubicBezTo>
                        <a:pt x="863207" y="67219"/>
                        <a:pt x="869389" y="222409"/>
                        <a:pt x="854294" y="307776"/>
                      </a:cubicBezTo>
                      <a:cubicBezTo>
                        <a:pt x="762963" y="302805"/>
                        <a:pt x="592541" y="323159"/>
                        <a:pt x="427147" y="307776"/>
                      </a:cubicBezTo>
                      <a:cubicBezTo>
                        <a:pt x="261753" y="292393"/>
                        <a:pt x="133192" y="320591"/>
                        <a:pt x="0" y="307776"/>
                      </a:cubicBezTo>
                      <a:cubicBezTo>
                        <a:pt x="-11315" y="167405"/>
                        <a:pt x="-8831" y="148978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769A4F6-2243-7785-20EC-A62345B65FD1}"/>
                    </a:ext>
                  </a:extLst>
                </p:cNvPr>
                <p:cNvSpPr txBox="1"/>
                <p:nvPr/>
              </p:nvSpPr>
              <p:spPr>
                <a:xfrm>
                  <a:off x="1193775" y="1815421"/>
                  <a:ext cx="9699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other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2D51C0D-5DF8-6C49-20E0-9BCB8062AE05}"/>
                    </a:ext>
                  </a:extLst>
                </p:cNvPr>
                <p:cNvSpPr txBox="1"/>
                <p:nvPr/>
              </p:nvSpPr>
              <p:spPr>
                <a:xfrm>
                  <a:off x="1318369" y="2698201"/>
                  <a:ext cx="68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</a:rPr>
                    <a:t>6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94A7B4B-1015-087E-F4FB-392AB5512F3B}"/>
                    </a:ext>
                  </a:extLst>
                </p:cNvPr>
                <p:cNvSpPr txBox="1"/>
                <p:nvPr/>
              </p:nvSpPr>
              <p:spPr>
                <a:xfrm>
                  <a:off x="1281345" y="2086534"/>
                  <a:ext cx="68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76AA4A1-34EA-6D42-076B-B0C19B63085F}"/>
                    </a:ext>
                  </a:extLst>
                </p:cNvPr>
                <p:cNvSpPr txBox="1"/>
                <p:nvPr/>
              </p:nvSpPr>
              <p:spPr>
                <a:xfrm>
                  <a:off x="242814" y="773290"/>
                  <a:ext cx="8170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0070C0"/>
                      </a:solidFill>
                    </a:rPr>
                    <a:t>ADDRESS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54709BC-1EF4-DB01-9F66-FE4962A5CF2A}"/>
                    </a:ext>
                  </a:extLst>
                </p:cNvPr>
                <p:cNvSpPr/>
                <p:nvPr/>
              </p:nvSpPr>
              <p:spPr>
                <a:xfrm>
                  <a:off x="330765" y="2125407"/>
                  <a:ext cx="628837" cy="307776"/>
                </a:xfrm>
                <a:custGeom>
                  <a:avLst/>
                  <a:gdLst>
                    <a:gd name="connsiteX0" fmla="*/ 0 w 628837"/>
                    <a:gd name="connsiteY0" fmla="*/ 0 h 307776"/>
                    <a:gd name="connsiteX1" fmla="*/ 628837 w 628837"/>
                    <a:gd name="connsiteY1" fmla="*/ 0 h 307776"/>
                    <a:gd name="connsiteX2" fmla="*/ 628837 w 628837"/>
                    <a:gd name="connsiteY2" fmla="*/ 307776 h 307776"/>
                    <a:gd name="connsiteX3" fmla="*/ 0 w 628837"/>
                    <a:gd name="connsiteY3" fmla="*/ 307776 h 307776"/>
                    <a:gd name="connsiteX4" fmla="*/ 0 w 628837"/>
                    <a:gd name="connsiteY4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8837" h="307776" extrusionOk="0">
                      <a:moveTo>
                        <a:pt x="0" y="0"/>
                      </a:moveTo>
                      <a:cubicBezTo>
                        <a:pt x="129423" y="1772"/>
                        <a:pt x="402717" y="7232"/>
                        <a:pt x="628837" y="0"/>
                      </a:cubicBezTo>
                      <a:cubicBezTo>
                        <a:pt x="630946" y="81587"/>
                        <a:pt x="621984" y="218940"/>
                        <a:pt x="628837" y="307776"/>
                      </a:cubicBezTo>
                      <a:cubicBezTo>
                        <a:pt x="405355" y="291088"/>
                        <a:pt x="189123" y="320610"/>
                        <a:pt x="0" y="307776"/>
                      </a:cubicBezTo>
                      <a:cubicBezTo>
                        <a:pt x="-810" y="193955"/>
                        <a:pt x="5268" y="12686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5" name="Curved Connector 44">
                  <a:extLst>
                    <a:ext uri="{FF2B5EF4-FFF2-40B4-BE49-F238E27FC236}">
                      <a16:creationId xmlns:a16="http://schemas.microsoft.com/office/drawing/2014/main" id="{52DF242E-67D3-7FBE-57DA-907AE825A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641" y="2283922"/>
                  <a:ext cx="298436" cy="12702"/>
                </a:xfrm>
                <a:prstGeom prst="curvedConnector3">
                  <a:avLst>
                    <a:gd name="adj1" fmla="val 63178"/>
                  </a:avLst>
                </a:prstGeom>
                <a:ln w="38100">
                  <a:solidFill>
                    <a:schemeClr val="bg1">
                      <a:lumMod val="65000"/>
                    </a:schemeClr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E5ECC76-D983-D941-7988-14C95157A762}"/>
                    </a:ext>
                  </a:extLst>
                </p:cNvPr>
                <p:cNvSpPr/>
                <p:nvPr/>
              </p:nvSpPr>
              <p:spPr>
                <a:xfrm>
                  <a:off x="328737" y="2702912"/>
                  <a:ext cx="628837" cy="307776"/>
                </a:xfrm>
                <a:custGeom>
                  <a:avLst/>
                  <a:gdLst>
                    <a:gd name="connsiteX0" fmla="*/ 0 w 628837"/>
                    <a:gd name="connsiteY0" fmla="*/ 0 h 307776"/>
                    <a:gd name="connsiteX1" fmla="*/ 628837 w 628837"/>
                    <a:gd name="connsiteY1" fmla="*/ 0 h 307776"/>
                    <a:gd name="connsiteX2" fmla="*/ 628837 w 628837"/>
                    <a:gd name="connsiteY2" fmla="*/ 307776 h 307776"/>
                    <a:gd name="connsiteX3" fmla="*/ 0 w 628837"/>
                    <a:gd name="connsiteY3" fmla="*/ 307776 h 307776"/>
                    <a:gd name="connsiteX4" fmla="*/ 0 w 628837"/>
                    <a:gd name="connsiteY4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8837" h="307776" extrusionOk="0">
                      <a:moveTo>
                        <a:pt x="0" y="0"/>
                      </a:moveTo>
                      <a:cubicBezTo>
                        <a:pt x="129423" y="1772"/>
                        <a:pt x="402717" y="7232"/>
                        <a:pt x="628837" y="0"/>
                      </a:cubicBezTo>
                      <a:cubicBezTo>
                        <a:pt x="630946" y="81587"/>
                        <a:pt x="621984" y="218940"/>
                        <a:pt x="628837" y="307776"/>
                      </a:cubicBezTo>
                      <a:cubicBezTo>
                        <a:pt x="405355" y="291088"/>
                        <a:pt x="189123" y="320610"/>
                        <a:pt x="0" y="307776"/>
                      </a:cubicBezTo>
                      <a:cubicBezTo>
                        <a:pt x="-810" y="193955"/>
                        <a:pt x="5268" y="12686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7" name="Curved Connector 46">
                  <a:extLst>
                    <a:ext uri="{FF2B5EF4-FFF2-40B4-BE49-F238E27FC236}">
                      <a16:creationId xmlns:a16="http://schemas.microsoft.com/office/drawing/2014/main" id="{C3E3522E-308B-4BB2-6AAF-9818974CC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613" y="2861427"/>
                  <a:ext cx="298436" cy="12702"/>
                </a:xfrm>
                <a:prstGeom prst="curvedConnector3">
                  <a:avLst>
                    <a:gd name="adj1" fmla="val 63178"/>
                  </a:avLst>
                </a:prstGeom>
                <a:ln w="38100">
                  <a:solidFill>
                    <a:schemeClr val="bg1">
                      <a:lumMod val="65000"/>
                    </a:schemeClr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05EB82A-A1B0-15B3-7ED5-D9FC54AA7175}"/>
                    </a:ext>
                  </a:extLst>
                </p:cNvPr>
                <p:cNvSpPr txBox="1"/>
                <p:nvPr/>
              </p:nvSpPr>
              <p:spPr>
                <a:xfrm>
                  <a:off x="299266" y="2708160"/>
                  <a:ext cx="658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0x1A5</a:t>
                  </a: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AB6DF1-96CD-F6C4-C511-64EA7AB4A376}"/>
                  </a:ext>
                </a:extLst>
              </p:cNvPr>
              <p:cNvSpPr txBox="1"/>
              <p:nvPr/>
            </p:nvSpPr>
            <p:spPr>
              <a:xfrm>
                <a:off x="306976" y="2025024"/>
                <a:ext cx="719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0x3DB</a:t>
                </a:r>
              </a:p>
            </p:txBody>
          </p:sp>
        </p:grp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0B0B7CB-94A9-B876-DB28-F5A88BF383C3}"/>
              </a:ext>
            </a:extLst>
          </p:cNvPr>
          <p:cNvSpPr/>
          <p:nvPr/>
        </p:nvSpPr>
        <p:spPr>
          <a:xfrm>
            <a:off x="1308740" y="1177673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2977B4-8E88-A0A6-35F9-6CCE6CC67058}"/>
              </a:ext>
            </a:extLst>
          </p:cNvPr>
          <p:cNvSpPr txBox="1"/>
          <p:nvPr/>
        </p:nvSpPr>
        <p:spPr>
          <a:xfrm>
            <a:off x="1193102" y="885840"/>
            <a:ext cx="96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4D93D6-5400-CB3B-10C7-B2C8867DD40C}"/>
              </a:ext>
            </a:extLst>
          </p:cNvPr>
          <p:cNvSpPr txBox="1"/>
          <p:nvPr/>
        </p:nvSpPr>
        <p:spPr>
          <a:xfrm>
            <a:off x="1337400" y="1153589"/>
            <a:ext cx="79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0x3DB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5F02ABBB-70E5-1AD2-E797-520491037EB1}"/>
              </a:ext>
            </a:extLst>
          </p:cNvPr>
          <p:cNvCxnSpPr>
            <a:cxnSpLocks/>
          </p:cNvCxnSpPr>
          <p:nvPr/>
        </p:nvCxnSpPr>
        <p:spPr>
          <a:xfrm>
            <a:off x="982645" y="1316815"/>
            <a:ext cx="298436" cy="12702"/>
          </a:xfrm>
          <a:prstGeom prst="curvedConnector3">
            <a:avLst>
              <a:gd name="adj1" fmla="val 63178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894791D-1082-D691-F47D-4C8ADE972CAA}"/>
              </a:ext>
            </a:extLst>
          </p:cNvPr>
          <p:cNvSpPr txBox="1"/>
          <p:nvPr/>
        </p:nvSpPr>
        <p:spPr>
          <a:xfrm>
            <a:off x="318297" y="1163548"/>
            <a:ext cx="64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0xE7F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515163-5F73-71E4-6AFF-05E487840123}"/>
              </a:ext>
            </a:extLst>
          </p:cNvPr>
          <p:cNvSpPr/>
          <p:nvPr/>
        </p:nvSpPr>
        <p:spPr>
          <a:xfrm>
            <a:off x="337681" y="1157919"/>
            <a:ext cx="628837" cy="307776"/>
          </a:xfrm>
          <a:custGeom>
            <a:avLst/>
            <a:gdLst>
              <a:gd name="connsiteX0" fmla="*/ 0 w 628837"/>
              <a:gd name="connsiteY0" fmla="*/ 0 h 307776"/>
              <a:gd name="connsiteX1" fmla="*/ 628837 w 628837"/>
              <a:gd name="connsiteY1" fmla="*/ 0 h 307776"/>
              <a:gd name="connsiteX2" fmla="*/ 628837 w 628837"/>
              <a:gd name="connsiteY2" fmla="*/ 307776 h 307776"/>
              <a:gd name="connsiteX3" fmla="*/ 0 w 628837"/>
              <a:gd name="connsiteY3" fmla="*/ 307776 h 307776"/>
              <a:gd name="connsiteX4" fmla="*/ 0 w 628837"/>
              <a:gd name="connsiteY4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837" h="307776" extrusionOk="0">
                <a:moveTo>
                  <a:pt x="0" y="0"/>
                </a:moveTo>
                <a:cubicBezTo>
                  <a:pt x="129423" y="1772"/>
                  <a:pt x="402717" y="7232"/>
                  <a:pt x="628837" y="0"/>
                </a:cubicBezTo>
                <a:cubicBezTo>
                  <a:pt x="630946" y="81587"/>
                  <a:pt x="621984" y="218940"/>
                  <a:pt x="628837" y="307776"/>
                </a:cubicBezTo>
                <a:cubicBezTo>
                  <a:pt x="405355" y="291088"/>
                  <a:pt x="189123" y="320610"/>
                  <a:pt x="0" y="307776"/>
                </a:cubicBezTo>
                <a:cubicBezTo>
                  <a:pt x="-810" y="193955"/>
                  <a:pt x="5268" y="126867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016FA570-E654-BCCB-3DA4-3A7AFD4E2A18}"/>
              </a:ext>
            </a:extLst>
          </p:cNvPr>
          <p:cNvCxnSpPr>
            <a:cxnSpLocks/>
            <a:stCxn id="51" idx="2"/>
          </p:cNvCxnSpPr>
          <p:nvPr/>
        </p:nvCxnSpPr>
        <p:spPr>
          <a:xfrm rot="16200000" flipH="1">
            <a:off x="1548790" y="1710345"/>
            <a:ext cx="457602" cy="82753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9CCFC8A2-8487-F4C7-6342-DC4C955C7032}"/>
              </a:ext>
            </a:extLst>
          </p:cNvPr>
          <p:cNvCxnSpPr>
            <a:cxnSpLocks/>
            <a:stCxn id="68" idx="1"/>
          </p:cNvCxnSpPr>
          <p:nvPr/>
        </p:nvCxnSpPr>
        <p:spPr>
          <a:xfrm rot="16200000" flipV="1">
            <a:off x="3290420" y="1921953"/>
            <a:ext cx="318684" cy="23069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AE7B506B-F1DD-CD10-6D6C-72E3CFF9978C}"/>
              </a:ext>
            </a:extLst>
          </p:cNvPr>
          <p:cNvSpPr/>
          <p:nvPr/>
        </p:nvSpPr>
        <p:spPr>
          <a:xfrm>
            <a:off x="3488598" y="2158470"/>
            <a:ext cx="522463" cy="260676"/>
          </a:xfrm>
          <a:prstGeom prst="ellipse">
            <a:avLst/>
          </a:prstGeom>
          <a:solidFill>
            <a:srgbClr val="C37050">
              <a:alpha val="0"/>
            </a:srgbClr>
          </a:solidFill>
          <a:ln w="28575">
            <a:solidFill>
              <a:srgbClr val="C37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88BB9E-2789-8FB6-220E-2DFD38BFDCE3}"/>
              </a:ext>
            </a:extLst>
          </p:cNvPr>
          <p:cNvSpPr txBox="1"/>
          <p:nvPr/>
        </p:nvSpPr>
        <p:spPr>
          <a:xfrm>
            <a:off x="3334412" y="3604340"/>
            <a:ext cx="3964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3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passed in was 3, about to double it…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double_it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data is now 6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Back 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now 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8CB7AC-C6DD-BFA1-1D2F-FAC5C856EFC2}"/>
              </a:ext>
            </a:extLst>
          </p:cNvPr>
          <p:cNvSpPr/>
          <p:nvPr/>
        </p:nvSpPr>
        <p:spPr>
          <a:xfrm>
            <a:off x="4073836" y="1817724"/>
            <a:ext cx="1532807" cy="585531"/>
          </a:xfrm>
          <a:custGeom>
            <a:avLst/>
            <a:gdLst>
              <a:gd name="connsiteX0" fmla="*/ 0 w 1532807"/>
              <a:gd name="connsiteY0" fmla="*/ 0 h 585531"/>
              <a:gd name="connsiteX1" fmla="*/ 541592 w 1532807"/>
              <a:gd name="connsiteY1" fmla="*/ 0 h 585531"/>
              <a:gd name="connsiteX2" fmla="*/ 1067856 w 1532807"/>
              <a:gd name="connsiteY2" fmla="*/ 0 h 585531"/>
              <a:gd name="connsiteX3" fmla="*/ 1532807 w 1532807"/>
              <a:gd name="connsiteY3" fmla="*/ 0 h 585531"/>
              <a:gd name="connsiteX4" fmla="*/ 1532807 w 1532807"/>
              <a:gd name="connsiteY4" fmla="*/ 585531 h 585531"/>
              <a:gd name="connsiteX5" fmla="*/ 1052527 w 1532807"/>
              <a:gd name="connsiteY5" fmla="*/ 585531 h 585531"/>
              <a:gd name="connsiteX6" fmla="*/ 541592 w 1532807"/>
              <a:gd name="connsiteY6" fmla="*/ 585531 h 585531"/>
              <a:gd name="connsiteX7" fmla="*/ 0 w 1532807"/>
              <a:gd name="connsiteY7" fmla="*/ 585531 h 585531"/>
              <a:gd name="connsiteX8" fmla="*/ 0 w 1532807"/>
              <a:gd name="connsiteY8" fmla="*/ 0 h 58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2807" h="585531" fill="none" extrusionOk="0">
                <a:moveTo>
                  <a:pt x="0" y="0"/>
                </a:moveTo>
                <a:cubicBezTo>
                  <a:pt x="176891" y="21462"/>
                  <a:pt x="328371" y="2557"/>
                  <a:pt x="541592" y="0"/>
                </a:cubicBezTo>
                <a:cubicBezTo>
                  <a:pt x="754813" y="-2557"/>
                  <a:pt x="821709" y="21496"/>
                  <a:pt x="1067856" y="0"/>
                </a:cubicBezTo>
                <a:cubicBezTo>
                  <a:pt x="1314003" y="-21496"/>
                  <a:pt x="1432698" y="20606"/>
                  <a:pt x="1532807" y="0"/>
                </a:cubicBezTo>
                <a:cubicBezTo>
                  <a:pt x="1553085" y="185029"/>
                  <a:pt x="1512206" y="305765"/>
                  <a:pt x="1532807" y="585531"/>
                </a:cubicBezTo>
                <a:cubicBezTo>
                  <a:pt x="1335586" y="571046"/>
                  <a:pt x="1230788" y="585361"/>
                  <a:pt x="1052527" y="585531"/>
                </a:cubicBezTo>
                <a:cubicBezTo>
                  <a:pt x="874266" y="585701"/>
                  <a:pt x="781323" y="600366"/>
                  <a:pt x="541592" y="585531"/>
                </a:cubicBezTo>
                <a:cubicBezTo>
                  <a:pt x="301861" y="570696"/>
                  <a:pt x="259027" y="604772"/>
                  <a:pt x="0" y="585531"/>
                </a:cubicBezTo>
                <a:cubicBezTo>
                  <a:pt x="-11133" y="447474"/>
                  <a:pt x="-25378" y="123346"/>
                  <a:pt x="0" y="0"/>
                </a:cubicBezTo>
                <a:close/>
              </a:path>
              <a:path w="1532807" h="585531" stroke="0" extrusionOk="0">
                <a:moveTo>
                  <a:pt x="0" y="0"/>
                </a:moveTo>
                <a:cubicBezTo>
                  <a:pt x="245357" y="-305"/>
                  <a:pt x="323690" y="-17921"/>
                  <a:pt x="495608" y="0"/>
                </a:cubicBezTo>
                <a:cubicBezTo>
                  <a:pt x="667526" y="17921"/>
                  <a:pt x="799500" y="5061"/>
                  <a:pt x="960559" y="0"/>
                </a:cubicBezTo>
                <a:cubicBezTo>
                  <a:pt x="1121618" y="-5061"/>
                  <a:pt x="1304217" y="13324"/>
                  <a:pt x="1532807" y="0"/>
                </a:cubicBezTo>
                <a:cubicBezTo>
                  <a:pt x="1528935" y="128475"/>
                  <a:pt x="1526287" y="422419"/>
                  <a:pt x="1532807" y="585531"/>
                </a:cubicBezTo>
                <a:cubicBezTo>
                  <a:pt x="1303134" y="579637"/>
                  <a:pt x="1256506" y="588206"/>
                  <a:pt x="1052527" y="585531"/>
                </a:cubicBezTo>
                <a:cubicBezTo>
                  <a:pt x="848548" y="582856"/>
                  <a:pt x="762539" y="573086"/>
                  <a:pt x="510936" y="585531"/>
                </a:cubicBezTo>
                <a:cubicBezTo>
                  <a:pt x="259333" y="597976"/>
                  <a:pt x="224714" y="577395"/>
                  <a:pt x="0" y="585531"/>
                </a:cubicBezTo>
                <a:cubicBezTo>
                  <a:pt x="19494" y="294378"/>
                  <a:pt x="-2970" y="1212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double_it</a:t>
            </a:r>
            <a:r>
              <a:rPr lang="en-US" sz="1200" b="1"/>
              <a:t>() </a:t>
            </a:r>
            <a:r>
              <a:rPr lang="en-US" sz="1200" dirty="0"/>
              <a:t>is called. Parameter ‘</a:t>
            </a:r>
            <a:r>
              <a:rPr lang="en-US" sz="1200" b="1" dirty="0"/>
              <a:t>data</a:t>
            </a:r>
            <a:r>
              <a:rPr lang="en-US" sz="1200" dirty="0"/>
              <a:t>’ is a pointer to ‘</a:t>
            </a:r>
            <a:r>
              <a:rPr lang="en-US" sz="1200" b="1" dirty="0"/>
              <a:t>other</a:t>
            </a:r>
            <a:r>
              <a:rPr lang="en-US" sz="12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467269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5248" y="-2720146"/>
              <a:ext cx="5046276" cy="283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=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other = 1;</a:t>
              </a:r>
              <a:br>
                <a:rPr lang="en-AU" sz="1050" dirty="0"/>
              </a:b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("Back 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</a:t>
              </a:r>
              <a:r>
                <a:rPr lang="en-AU" sz="1050" dirty="0" err="1"/>
                <a:t>double_it</a:t>
              </a:r>
              <a:r>
                <a:rPr lang="en-AU" sz="1050" dirty="0"/>
                <a:t>(other);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228600" indent="-228600" rtl="0">
                <a:buFont typeface="+mj-lt"/>
                <a:buAutoNum type="arabicPeriod"/>
              </a:pPr>
              <a:endParaRPr lang="en-AU" sz="105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(int &amp;data)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</a:t>
              </a:r>
              <a:r>
                <a:rPr lang="en-AU" sz="1050" dirty="0" err="1"/>
                <a:t>write_line</a:t>
              </a:r>
              <a:r>
                <a:rPr lang="en-AU" sz="1050" dirty="0"/>
                <a:t>("Data passed in was " + </a:t>
              </a:r>
              <a:r>
                <a:rPr lang="en-AU" sz="1050" dirty="0" err="1"/>
                <a:t>to_string</a:t>
              </a:r>
              <a:r>
                <a:rPr lang="en-AU" sz="1050" dirty="0"/>
                <a:t>(data) + ", about to double it...");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data = data * 2;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data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03"/>
              <a:ext cx="3996218" cy="1532960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11,12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96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2592190"/>
            <a:ext cx="407468" cy="105263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82F19A9-2403-4009-219E-4D70298E70CE}"/>
              </a:ext>
            </a:extLst>
          </p:cNvPr>
          <p:cNvGrpSpPr/>
          <p:nvPr/>
        </p:nvGrpSpPr>
        <p:grpSpPr>
          <a:xfrm>
            <a:off x="237102" y="667279"/>
            <a:ext cx="1920893" cy="2294243"/>
            <a:chOff x="237102" y="667279"/>
            <a:chExt cx="1920893" cy="22942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47C195-17DE-77EE-3677-9EE7318353E3}"/>
                </a:ext>
              </a:extLst>
            </p:cNvPr>
            <p:cNvGrpSpPr/>
            <p:nvPr/>
          </p:nvGrpSpPr>
          <p:grpSpPr>
            <a:xfrm>
              <a:off x="325053" y="673220"/>
              <a:ext cx="1811832" cy="1036190"/>
              <a:chOff x="325053" y="673220"/>
              <a:chExt cx="1811832" cy="1036190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AA646D-26D0-224D-F81D-5438F884C4A4}"/>
                  </a:ext>
                </a:extLst>
              </p:cNvPr>
              <p:cNvSpPr txBox="1"/>
              <p:nvPr/>
            </p:nvSpPr>
            <p:spPr>
              <a:xfrm>
                <a:off x="1196927" y="673220"/>
                <a:ext cx="8170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VARIABLE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B2E1E6F-69AF-0DCE-F3B4-747594DB947F}"/>
                  </a:ext>
                </a:extLst>
              </p:cNvPr>
              <p:cNvCxnSpPr/>
              <p:nvPr/>
            </p:nvCxnSpPr>
            <p:spPr>
              <a:xfrm>
                <a:off x="325053" y="1709410"/>
                <a:ext cx="1811832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A65B7AB-1DF1-C58C-E53E-491A0EBCFC71}"/>
                </a:ext>
              </a:extLst>
            </p:cNvPr>
            <p:cNvGrpSpPr/>
            <p:nvPr/>
          </p:nvGrpSpPr>
          <p:grpSpPr>
            <a:xfrm>
              <a:off x="237102" y="667279"/>
              <a:ext cx="1920893" cy="2294243"/>
              <a:chOff x="237102" y="667279"/>
              <a:chExt cx="1920893" cy="229424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7016009-2976-F825-C422-248C95C80558}"/>
                  </a:ext>
                </a:extLst>
              </p:cNvPr>
              <p:cNvGrpSpPr/>
              <p:nvPr/>
            </p:nvGrpSpPr>
            <p:grpSpPr>
              <a:xfrm>
                <a:off x="237102" y="667279"/>
                <a:ext cx="1920893" cy="2294243"/>
                <a:chOff x="242814" y="773290"/>
                <a:chExt cx="1920893" cy="2294243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C742660-1101-111C-3D01-AB61241D9A51}"/>
                    </a:ext>
                  </a:extLst>
                </p:cNvPr>
                <p:cNvSpPr/>
                <p:nvPr/>
              </p:nvSpPr>
              <p:spPr>
                <a:xfrm>
                  <a:off x="1289708" y="2722285"/>
                  <a:ext cx="854294" cy="307776"/>
                </a:xfrm>
                <a:custGeom>
                  <a:avLst/>
                  <a:gdLst>
                    <a:gd name="connsiteX0" fmla="*/ 0 w 854294"/>
                    <a:gd name="connsiteY0" fmla="*/ 0 h 307776"/>
                    <a:gd name="connsiteX1" fmla="*/ 418604 w 854294"/>
                    <a:gd name="connsiteY1" fmla="*/ 0 h 307776"/>
                    <a:gd name="connsiteX2" fmla="*/ 854294 w 854294"/>
                    <a:gd name="connsiteY2" fmla="*/ 0 h 307776"/>
                    <a:gd name="connsiteX3" fmla="*/ 854294 w 854294"/>
                    <a:gd name="connsiteY3" fmla="*/ 307776 h 307776"/>
                    <a:gd name="connsiteX4" fmla="*/ 427147 w 854294"/>
                    <a:gd name="connsiteY4" fmla="*/ 307776 h 307776"/>
                    <a:gd name="connsiteX5" fmla="*/ 0 w 854294"/>
                    <a:gd name="connsiteY5" fmla="*/ 307776 h 307776"/>
                    <a:gd name="connsiteX6" fmla="*/ 0 w 854294"/>
                    <a:gd name="connsiteY6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54294" h="307776" extrusionOk="0">
                      <a:moveTo>
                        <a:pt x="0" y="0"/>
                      </a:moveTo>
                      <a:cubicBezTo>
                        <a:pt x="173209" y="4046"/>
                        <a:pt x="303085" y="10214"/>
                        <a:pt x="418604" y="0"/>
                      </a:cubicBezTo>
                      <a:cubicBezTo>
                        <a:pt x="534123" y="-10214"/>
                        <a:pt x="722488" y="-9036"/>
                        <a:pt x="854294" y="0"/>
                      </a:cubicBezTo>
                      <a:cubicBezTo>
                        <a:pt x="863207" y="67219"/>
                        <a:pt x="869389" y="222409"/>
                        <a:pt x="854294" y="307776"/>
                      </a:cubicBezTo>
                      <a:cubicBezTo>
                        <a:pt x="762963" y="302805"/>
                        <a:pt x="592541" y="323159"/>
                        <a:pt x="427147" y="307776"/>
                      </a:cubicBezTo>
                      <a:cubicBezTo>
                        <a:pt x="261753" y="292393"/>
                        <a:pt x="133192" y="320591"/>
                        <a:pt x="0" y="307776"/>
                      </a:cubicBezTo>
                      <a:cubicBezTo>
                        <a:pt x="-11315" y="167405"/>
                        <a:pt x="-8831" y="148978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A24C6E0-02C5-420B-3B7D-A4603640FC58}"/>
                    </a:ext>
                  </a:extLst>
                </p:cNvPr>
                <p:cNvSpPr txBox="1"/>
                <p:nvPr/>
              </p:nvSpPr>
              <p:spPr>
                <a:xfrm>
                  <a:off x="1174070" y="2430452"/>
                  <a:ext cx="9699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>
                      <a:solidFill>
                        <a:schemeClr val="bg1">
                          <a:lumMod val="65000"/>
                        </a:schemeClr>
                      </a:solidFill>
                    </a:rPr>
                    <a:t>val</a:t>
                  </a:r>
                  <a:endParaRPr lang="en-US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C2CECAB-65A0-434E-0BDC-D6DA68D0FF3E}"/>
                    </a:ext>
                  </a:extLst>
                </p:cNvPr>
                <p:cNvSpPr/>
                <p:nvPr/>
              </p:nvSpPr>
              <p:spPr>
                <a:xfrm>
                  <a:off x="1288303" y="2118370"/>
                  <a:ext cx="854294" cy="307776"/>
                </a:xfrm>
                <a:custGeom>
                  <a:avLst/>
                  <a:gdLst>
                    <a:gd name="connsiteX0" fmla="*/ 0 w 854294"/>
                    <a:gd name="connsiteY0" fmla="*/ 0 h 307776"/>
                    <a:gd name="connsiteX1" fmla="*/ 418604 w 854294"/>
                    <a:gd name="connsiteY1" fmla="*/ 0 h 307776"/>
                    <a:gd name="connsiteX2" fmla="*/ 854294 w 854294"/>
                    <a:gd name="connsiteY2" fmla="*/ 0 h 307776"/>
                    <a:gd name="connsiteX3" fmla="*/ 854294 w 854294"/>
                    <a:gd name="connsiteY3" fmla="*/ 307776 h 307776"/>
                    <a:gd name="connsiteX4" fmla="*/ 427147 w 854294"/>
                    <a:gd name="connsiteY4" fmla="*/ 307776 h 307776"/>
                    <a:gd name="connsiteX5" fmla="*/ 0 w 854294"/>
                    <a:gd name="connsiteY5" fmla="*/ 307776 h 307776"/>
                    <a:gd name="connsiteX6" fmla="*/ 0 w 854294"/>
                    <a:gd name="connsiteY6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54294" h="307776" extrusionOk="0">
                      <a:moveTo>
                        <a:pt x="0" y="0"/>
                      </a:moveTo>
                      <a:cubicBezTo>
                        <a:pt x="173209" y="4046"/>
                        <a:pt x="303085" y="10214"/>
                        <a:pt x="418604" y="0"/>
                      </a:cubicBezTo>
                      <a:cubicBezTo>
                        <a:pt x="534123" y="-10214"/>
                        <a:pt x="722488" y="-9036"/>
                        <a:pt x="854294" y="0"/>
                      </a:cubicBezTo>
                      <a:cubicBezTo>
                        <a:pt x="863207" y="67219"/>
                        <a:pt x="869389" y="222409"/>
                        <a:pt x="854294" y="307776"/>
                      </a:cubicBezTo>
                      <a:cubicBezTo>
                        <a:pt x="762963" y="302805"/>
                        <a:pt x="592541" y="323159"/>
                        <a:pt x="427147" y="307776"/>
                      </a:cubicBezTo>
                      <a:cubicBezTo>
                        <a:pt x="261753" y="292393"/>
                        <a:pt x="133192" y="320591"/>
                        <a:pt x="0" y="307776"/>
                      </a:cubicBezTo>
                      <a:cubicBezTo>
                        <a:pt x="-11315" y="167405"/>
                        <a:pt x="-8831" y="148978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769A4F6-2243-7785-20EC-A62345B65FD1}"/>
                    </a:ext>
                  </a:extLst>
                </p:cNvPr>
                <p:cNvSpPr txBox="1"/>
                <p:nvPr/>
              </p:nvSpPr>
              <p:spPr>
                <a:xfrm>
                  <a:off x="1193775" y="1815421"/>
                  <a:ext cx="9699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other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2D51C0D-5DF8-6C49-20E0-9BCB8062AE05}"/>
                    </a:ext>
                  </a:extLst>
                </p:cNvPr>
                <p:cNvSpPr txBox="1"/>
                <p:nvPr/>
              </p:nvSpPr>
              <p:spPr>
                <a:xfrm>
                  <a:off x="1318369" y="2698201"/>
                  <a:ext cx="68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</a:rPr>
                    <a:t>6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94A7B4B-1015-087E-F4FB-392AB5512F3B}"/>
                    </a:ext>
                  </a:extLst>
                </p:cNvPr>
                <p:cNvSpPr txBox="1"/>
                <p:nvPr/>
              </p:nvSpPr>
              <p:spPr>
                <a:xfrm>
                  <a:off x="1281345" y="2086534"/>
                  <a:ext cx="68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76AA4A1-34EA-6D42-076B-B0C19B63085F}"/>
                    </a:ext>
                  </a:extLst>
                </p:cNvPr>
                <p:cNvSpPr txBox="1"/>
                <p:nvPr/>
              </p:nvSpPr>
              <p:spPr>
                <a:xfrm>
                  <a:off x="242814" y="773290"/>
                  <a:ext cx="8170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0070C0"/>
                      </a:solidFill>
                    </a:rPr>
                    <a:t>ADDRESS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54709BC-1EF4-DB01-9F66-FE4962A5CF2A}"/>
                    </a:ext>
                  </a:extLst>
                </p:cNvPr>
                <p:cNvSpPr/>
                <p:nvPr/>
              </p:nvSpPr>
              <p:spPr>
                <a:xfrm>
                  <a:off x="330765" y="2125407"/>
                  <a:ext cx="628837" cy="307776"/>
                </a:xfrm>
                <a:custGeom>
                  <a:avLst/>
                  <a:gdLst>
                    <a:gd name="connsiteX0" fmla="*/ 0 w 628837"/>
                    <a:gd name="connsiteY0" fmla="*/ 0 h 307776"/>
                    <a:gd name="connsiteX1" fmla="*/ 628837 w 628837"/>
                    <a:gd name="connsiteY1" fmla="*/ 0 h 307776"/>
                    <a:gd name="connsiteX2" fmla="*/ 628837 w 628837"/>
                    <a:gd name="connsiteY2" fmla="*/ 307776 h 307776"/>
                    <a:gd name="connsiteX3" fmla="*/ 0 w 628837"/>
                    <a:gd name="connsiteY3" fmla="*/ 307776 h 307776"/>
                    <a:gd name="connsiteX4" fmla="*/ 0 w 628837"/>
                    <a:gd name="connsiteY4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8837" h="307776" extrusionOk="0">
                      <a:moveTo>
                        <a:pt x="0" y="0"/>
                      </a:moveTo>
                      <a:cubicBezTo>
                        <a:pt x="129423" y="1772"/>
                        <a:pt x="402717" y="7232"/>
                        <a:pt x="628837" y="0"/>
                      </a:cubicBezTo>
                      <a:cubicBezTo>
                        <a:pt x="630946" y="81587"/>
                        <a:pt x="621984" y="218940"/>
                        <a:pt x="628837" y="307776"/>
                      </a:cubicBezTo>
                      <a:cubicBezTo>
                        <a:pt x="405355" y="291088"/>
                        <a:pt x="189123" y="320610"/>
                        <a:pt x="0" y="307776"/>
                      </a:cubicBezTo>
                      <a:cubicBezTo>
                        <a:pt x="-810" y="193955"/>
                        <a:pt x="5268" y="12686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5" name="Curved Connector 44">
                  <a:extLst>
                    <a:ext uri="{FF2B5EF4-FFF2-40B4-BE49-F238E27FC236}">
                      <a16:creationId xmlns:a16="http://schemas.microsoft.com/office/drawing/2014/main" id="{52DF242E-67D3-7FBE-57DA-907AE825A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641" y="2283922"/>
                  <a:ext cx="298436" cy="12702"/>
                </a:xfrm>
                <a:prstGeom prst="curvedConnector3">
                  <a:avLst>
                    <a:gd name="adj1" fmla="val 63178"/>
                  </a:avLst>
                </a:prstGeom>
                <a:ln w="38100">
                  <a:solidFill>
                    <a:schemeClr val="bg1">
                      <a:lumMod val="65000"/>
                    </a:schemeClr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E5ECC76-D983-D941-7988-14C95157A762}"/>
                    </a:ext>
                  </a:extLst>
                </p:cNvPr>
                <p:cNvSpPr/>
                <p:nvPr/>
              </p:nvSpPr>
              <p:spPr>
                <a:xfrm>
                  <a:off x="328737" y="2702912"/>
                  <a:ext cx="628837" cy="307776"/>
                </a:xfrm>
                <a:custGeom>
                  <a:avLst/>
                  <a:gdLst>
                    <a:gd name="connsiteX0" fmla="*/ 0 w 628837"/>
                    <a:gd name="connsiteY0" fmla="*/ 0 h 307776"/>
                    <a:gd name="connsiteX1" fmla="*/ 628837 w 628837"/>
                    <a:gd name="connsiteY1" fmla="*/ 0 h 307776"/>
                    <a:gd name="connsiteX2" fmla="*/ 628837 w 628837"/>
                    <a:gd name="connsiteY2" fmla="*/ 307776 h 307776"/>
                    <a:gd name="connsiteX3" fmla="*/ 0 w 628837"/>
                    <a:gd name="connsiteY3" fmla="*/ 307776 h 307776"/>
                    <a:gd name="connsiteX4" fmla="*/ 0 w 628837"/>
                    <a:gd name="connsiteY4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8837" h="307776" extrusionOk="0">
                      <a:moveTo>
                        <a:pt x="0" y="0"/>
                      </a:moveTo>
                      <a:cubicBezTo>
                        <a:pt x="129423" y="1772"/>
                        <a:pt x="402717" y="7232"/>
                        <a:pt x="628837" y="0"/>
                      </a:cubicBezTo>
                      <a:cubicBezTo>
                        <a:pt x="630946" y="81587"/>
                        <a:pt x="621984" y="218940"/>
                        <a:pt x="628837" y="307776"/>
                      </a:cubicBezTo>
                      <a:cubicBezTo>
                        <a:pt x="405355" y="291088"/>
                        <a:pt x="189123" y="320610"/>
                        <a:pt x="0" y="307776"/>
                      </a:cubicBezTo>
                      <a:cubicBezTo>
                        <a:pt x="-810" y="193955"/>
                        <a:pt x="5268" y="12686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7" name="Curved Connector 46">
                  <a:extLst>
                    <a:ext uri="{FF2B5EF4-FFF2-40B4-BE49-F238E27FC236}">
                      <a16:creationId xmlns:a16="http://schemas.microsoft.com/office/drawing/2014/main" id="{C3E3522E-308B-4BB2-6AAF-9818974CC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613" y="2861427"/>
                  <a:ext cx="298436" cy="12702"/>
                </a:xfrm>
                <a:prstGeom prst="curvedConnector3">
                  <a:avLst>
                    <a:gd name="adj1" fmla="val 63178"/>
                  </a:avLst>
                </a:prstGeom>
                <a:ln w="38100">
                  <a:solidFill>
                    <a:schemeClr val="bg1">
                      <a:lumMod val="65000"/>
                    </a:schemeClr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05EB82A-A1B0-15B3-7ED5-D9FC54AA7175}"/>
                    </a:ext>
                  </a:extLst>
                </p:cNvPr>
                <p:cNvSpPr txBox="1"/>
                <p:nvPr/>
              </p:nvSpPr>
              <p:spPr>
                <a:xfrm>
                  <a:off x="299266" y="2708160"/>
                  <a:ext cx="658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0x1A5</a:t>
                  </a: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AB6DF1-96CD-F6C4-C511-64EA7AB4A376}"/>
                  </a:ext>
                </a:extLst>
              </p:cNvPr>
              <p:cNvSpPr txBox="1"/>
              <p:nvPr/>
            </p:nvSpPr>
            <p:spPr>
              <a:xfrm>
                <a:off x="306976" y="2025024"/>
                <a:ext cx="719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0x3DB</a:t>
                </a:r>
              </a:p>
            </p:txBody>
          </p:sp>
        </p:grp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0B0B7CB-94A9-B876-DB28-F5A88BF383C3}"/>
              </a:ext>
            </a:extLst>
          </p:cNvPr>
          <p:cNvSpPr/>
          <p:nvPr/>
        </p:nvSpPr>
        <p:spPr>
          <a:xfrm>
            <a:off x="1308740" y="1177673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2977B4-8E88-A0A6-35F9-6CCE6CC67058}"/>
              </a:ext>
            </a:extLst>
          </p:cNvPr>
          <p:cNvSpPr txBox="1"/>
          <p:nvPr/>
        </p:nvSpPr>
        <p:spPr>
          <a:xfrm>
            <a:off x="1193102" y="885840"/>
            <a:ext cx="96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4D93D6-5400-CB3B-10C7-B2C8867DD40C}"/>
              </a:ext>
            </a:extLst>
          </p:cNvPr>
          <p:cNvSpPr txBox="1"/>
          <p:nvPr/>
        </p:nvSpPr>
        <p:spPr>
          <a:xfrm>
            <a:off x="1337401" y="1153589"/>
            <a:ext cx="80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0x3DB</a:t>
            </a:r>
            <a:endParaRPr lang="en-US" dirty="0"/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5F02ABBB-70E5-1AD2-E797-520491037EB1}"/>
              </a:ext>
            </a:extLst>
          </p:cNvPr>
          <p:cNvCxnSpPr>
            <a:cxnSpLocks/>
          </p:cNvCxnSpPr>
          <p:nvPr/>
        </p:nvCxnSpPr>
        <p:spPr>
          <a:xfrm>
            <a:off x="982645" y="1316815"/>
            <a:ext cx="298436" cy="12702"/>
          </a:xfrm>
          <a:prstGeom prst="curvedConnector3">
            <a:avLst>
              <a:gd name="adj1" fmla="val 63178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894791D-1082-D691-F47D-4C8ADE972CAA}"/>
              </a:ext>
            </a:extLst>
          </p:cNvPr>
          <p:cNvSpPr txBox="1"/>
          <p:nvPr/>
        </p:nvSpPr>
        <p:spPr>
          <a:xfrm>
            <a:off x="318297" y="1163548"/>
            <a:ext cx="64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0xE7F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515163-5F73-71E4-6AFF-05E487840123}"/>
              </a:ext>
            </a:extLst>
          </p:cNvPr>
          <p:cNvSpPr/>
          <p:nvPr/>
        </p:nvSpPr>
        <p:spPr>
          <a:xfrm>
            <a:off x="337681" y="1157919"/>
            <a:ext cx="628837" cy="307776"/>
          </a:xfrm>
          <a:custGeom>
            <a:avLst/>
            <a:gdLst>
              <a:gd name="connsiteX0" fmla="*/ 0 w 628837"/>
              <a:gd name="connsiteY0" fmla="*/ 0 h 307776"/>
              <a:gd name="connsiteX1" fmla="*/ 628837 w 628837"/>
              <a:gd name="connsiteY1" fmla="*/ 0 h 307776"/>
              <a:gd name="connsiteX2" fmla="*/ 628837 w 628837"/>
              <a:gd name="connsiteY2" fmla="*/ 307776 h 307776"/>
              <a:gd name="connsiteX3" fmla="*/ 0 w 628837"/>
              <a:gd name="connsiteY3" fmla="*/ 307776 h 307776"/>
              <a:gd name="connsiteX4" fmla="*/ 0 w 628837"/>
              <a:gd name="connsiteY4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837" h="307776" extrusionOk="0">
                <a:moveTo>
                  <a:pt x="0" y="0"/>
                </a:moveTo>
                <a:cubicBezTo>
                  <a:pt x="129423" y="1772"/>
                  <a:pt x="402717" y="7232"/>
                  <a:pt x="628837" y="0"/>
                </a:cubicBezTo>
                <a:cubicBezTo>
                  <a:pt x="630946" y="81587"/>
                  <a:pt x="621984" y="218940"/>
                  <a:pt x="628837" y="307776"/>
                </a:cubicBezTo>
                <a:cubicBezTo>
                  <a:pt x="405355" y="291088"/>
                  <a:pt x="189123" y="320610"/>
                  <a:pt x="0" y="307776"/>
                </a:cubicBezTo>
                <a:cubicBezTo>
                  <a:pt x="-810" y="193955"/>
                  <a:pt x="5268" y="12686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016FA570-E654-BCCB-3DA4-3A7AFD4E2A18}"/>
              </a:ext>
            </a:extLst>
          </p:cNvPr>
          <p:cNvCxnSpPr>
            <a:cxnSpLocks/>
            <a:stCxn id="51" idx="2"/>
          </p:cNvCxnSpPr>
          <p:nvPr/>
        </p:nvCxnSpPr>
        <p:spPr>
          <a:xfrm rot="16200000" flipH="1">
            <a:off x="1503284" y="1760383"/>
            <a:ext cx="489440" cy="1451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E04C8A-2D2E-8492-50F7-2AFA48861CA4}"/>
              </a:ext>
            </a:extLst>
          </p:cNvPr>
          <p:cNvSpPr txBox="1"/>
          <p:nvPr/>
        </p:nvSpPr>
        <p:spPr>
          <a:xfrm>
            <a:off x="3334412" y="3604340"/>
            <a:ext cx="3964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3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passed in was 3, about to double it…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double_it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data is now 6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Back 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now 6</a:t>
            </a:r>
          </a:p>
          <a:p>
            <a:r>
              <a:rPr lang="en-US" sz="1200" dirty="0"/>
              <a:t>Data passed in was 1, about to double it…</a:t>
            </a:r>
          </a:p>
        </p:txBody>
      </p:sp>
    </p:spTree>
    <p:extLst>
      <p:ext uri="{BB962C8B-B14F-4D97-AF65-F5344CB8AC3E}">
        <p14:creationId xmlns:p14="http://schemas.microsoft.com/office/powerpoint/2010/main" val="1584242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5248" y="-2720146"/>
              <a:ext cx="5046276" cy="283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=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other = 1;</a:t>
              </a:r>
              <a:br>
                <a:rPr lang="en-AU" sz="1050" dirty="0"/>
              </a:b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("Back 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</a:t>
              </a:r>
              <a:r>
                <a:rPr lang="en-AU" sz="1050" dirty="0" err="1"/>
                <a:t>double_it</a:t>
              </a:r>
              <a:r>
                <a:rPr lang="en-AU" sz="1050" dirty="0"/>
                <a:t>(other);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228600" indent="-228600" rtl="0">
                <a:buFont typeface="+mj-lt"/>
                <a:buAutoNum type="arabicPeriod"/>
              </a:pPr>
              <a:endParaRPr lang="en-AU" sz="105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(int &amp;data)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("Data passed in was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 + ", about to double it...");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data = data * 2;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data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03"/>
              <a:ext cx="3996218" cy="1532960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96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2764842"/>
            <a:ext cx="407468" cy="879984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82F19A9-2403-4009-219E-4D70298E70CE}"/>
              </a:ext>
            </a:extLst>
          </p:cNvPr>
          <p:cNvGrpSpPr/>
          <p:nvPr/>
        </p:nvGrpSpPr>
        <p:grpSpPr>
          <a:xfrm>
            <a:off x="237102" y="667279"/>
            <a:ext cx="1920893" cy="2294243"/>
            <a:chOff x="237102" y="667279"/>
            <a:chExt cx="1920893" cy="22942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47C195-17DE-77EE-3677-9EE7318353E3}"/>
                </a:ext>
              </a:extLst>
            </p:cNvPr>
            <p:cNvGrpSpPr/>
            <p:nvPr/>
          </p:nvGrpSpPr>
          <p:grpSpPr>
            <a:xfrm>
              <a:off x="325053" y="673220"/>
              <a:ext cx="1811832" cy="1036190"/>
              <a:chOff x="325053" y="673220"/>
              <a:chExt cx="1811832" cy="1036190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AA646D-26D0-224D-F81D-5438F884C4A4}"/>
                  </a:ext>
                </a:extLst>
              </p:cNvPr>
              <p:cNvSpPr txBox="1"/>
              <p:nvPr/>
            </p:nvSpPr>
            <p:spPr>
              <a:xfrm>
                <a:off x="1196927" y="673220"/>
                <a:ext cx="8170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VARIABLE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B2E1E6F-69AF-0DCE-F3B4-747594DB947F}"/>
                  </a:ext>
                </a:extLst>
              </p:cNvPr>
              <p:cNvCxnSpPr/>
              <p:nvPr/>
            </p:nvCxnSpPr>
            <p:spPr>
              <a:xfrm>
                <a:off x="325053" y="1709410"/>
                <a:ext cx="1811832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A65B7AB-1DF1-C58C-E53E-491A0EBCFC71}"/>
                </a:ext>
              </a:extLst>
            </p:cNvPr>
            <p:cNvGrpSpPr/>
            <p:nvPr/>
          </p:nvGrpSpPr>
          <p:grpSpPr>
            <a:xfrm>
              <a:off x="237102" y="667279"/>
              <a:ext cx="1920893" cy="2294243"/>
              <a:chOff x="237102" y="667279"/>
              <a:chExt cx="1920893" cy="229424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7016009-2976-F825-C422-248C95C80558}"/>
                  </a:ext>
                </a:extLst>
              </p:cNvPr>
              <p:cNvGrpSpPr/>
              <p:nvPr/>
            </p:nvGrpSpPr>
            <p:grpSpPr>
              <a:xfrm>
                <a:off x="237102" y="667279"/>
                <a:ext cx="1920893" cy="2294243"/>
                <a:chOff x="242814" y="773290"/>
                <a:chExt cx="1920893" cy="2294243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C742660-1101-111C-3D01-AB61241D9A51}"/>
                    </a:ext>
                  </a:extLst>
                </p:cNvPr>
                <p:cNvSpPr/>
                <p:nvPr/>
              </p:nvSpPr>
              <p:spPr>
                <a:xfrm>
                  <a:off x="1289708" y="2722285"/>
                  <a:ext cx="854294" cy="307776"/>
                </a:xfrm>
                <a:custGeom>
                  <a:avLst/>
                  <a:gdLst>
                    <a:gd name="connsiteX0" fmla="*/ 0 w 854294"/>
                    <a:gd name="connsiteY0" fmla="*/ 0 h 307776"/>
                    <a:gd name="connsiteX1" fmla="*/ 418604 w 854294"/>
                    <a:gd name="connsiteY1" fmla="*/ 0 h 307776"/>
                    <a:gd name="connsiteX2" fmla="*/ 854294 w 854294"/>
                    <a:gd name="connsiteY2" fmla="*/ 0 h 307776"/>
                    <a:gd name="connsiteX3" fmla="*/ 854294 w 854294"/>
                    <a:gd name="connsiteY3" fmla="*/ 307776 h 307776"/>
                    <a:gd name="connsiteX4" fmla="*/ 427147 w 854294"/>
                    <a:gd name="connsiteY4" fmla="*/ 307776 h 307776"/>
                    <a:gd name="connsiteX5" fmla="*/ 0 w 854294"/>
                    <a:gd name="connsiteY5" fmla="*/ 307776 h 307776"/>
                    <a:gd name="connsiteX6" fmla="*/ 0 w 854294"/>
                    <a:gd name="connsiteY6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54294" h="307776" extrusionOk="0">
                      <a:moveTo>
                        <a:pt x="0" y="0"/>
                      </a:moveTo>
                      <a:cubicBezTo>
                        <a:pt x="173209" y="4046"/>
                        <a:pt x="303085" y="10214"/>
                        <a:pt x="418604" y="0"/>
                      </a:cubicBezTo>
                      <a:cubicBezTo>
                        <a:pt x="534123" y="-10214"/>
                        <a:pt x="722488" y="-9036"/>
                        <a:pt x="854294" y="0"/>
                      </a:cubicBezTo>
                      <a:cubicBezTo>
                        <a:pt x="863207" y="67219"/>
                        <a:pt x="869389" y="222409"/>
                        <a:pt x="854294" y="307776"/>
                      </a:cubicBezTo>
                      <a:cubicBezTo>
                        <a:pt x="762963" y="302805"/>
                        <a:pt x="592541" y="323159"/>
                        <a:pt x="427147" y="307776"/>
                      </a:cubicBezTo>
                      <a:cubicBezTo>
                        <a:pt x="261753" y="292393"/>
                        <a:pt x="133192" y="320591"/>
                        <a:pt x="0" y="307776"/>
                      </a:cubicBezTo>
                      <a:cubicBezTo>
                        <a:pt x="-11315" y="167405"/>
                        <a:pt x="-8831" y="148978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A24C6E0-02C5-420B-3B7D-A4603640FC58}"/>
                    </a:ext>
                  </a:extLst>
                </p:cNvPr>
                <p:cNvSpPr txBox="1"/>
                <p:nvPr/>
              </p:nvSpPr>
              <p:spPr>
                <a:xfrm>
                  <a:off x="1174070" y="2430452"/>
                  <a:ext cx="9699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>
                      <a:solidFill>
                        <a:schemeClr val="bg1">
                          <a:lumMod val="65000"/>
                        </a:schemeClr>
                      </a:solidFill>
                    </a:rPr>
                    <a:t>val</a:t>
                  </a:r>
                  <a:endParaRPr lang="en-US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C2CECAB-65A0-434E-0BDC-D6DA68D0FF3E}"/>
                    </a:ext>
                  </a:extLst>
                </p:cNvPr>
                <p:cNvSpPr/>
                <p:nvPr/>
              </p:nvSpPr>
              <p:spPr>
                <a:xfrm>
                  <a:off x="1288303" y="2118370"/>
                  <a:ext cx="854294" cy="307776"/>
                </a:xfrm>
                <a:custGeom>
                  <a:avLst/>
                  <a:gdLst>
                    <a:gd name="connsiteX0" fmla="*/ 0 w 854294"/>
                    <a:gd name="connsiteY0" fmla="*/ 0 h 307776"/>
                    <a:gd name="connsiteX1" fmla="*/ 418604 w 854294"/>
                    <a:gd name="connsiteY1" fmla="*/ 0 h 307776"/>
                    <a:gd name="connsiteX2" fmla="*/ 854294 w 854294"/>
                    <a:gd name="connsiteY2" fmla="*/ 0 h 307776"/>
                    <a:gd name="connsiteX3" fmla="*/ 854294 w 854294"/>
                    <a:gd name="connsiteY3" fmla="*/ 307776 h 307776"/>
                    <a:gd name="connsiteX4" fmla="*/ 427147 w 854294"/>
                    <a:gd name="connsiteY4" fmla="*/ 307776 h 307776"/>
                    <a:gd name="connsiteX5" fmla="*/ 0 w 854294"/>
                    <a:gd name="connsiteY5" fmla="*/ 307776 h 307776"/>
                    <a:gd name="connsiteX6" fmla="*/ 0 w 854294"/>
                    <a:gd name="connsiteY6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54294" h="307776" extrusionOk="0">
                      <a:moveTo>
                        <a:pt x="0" y="0"/>
                      </a:moveTo>
                      <a:cubicBezTo>
                        <a:pt x="173209" y="4046"/>
                        <a:pt x="303085" y="10214"/>
                        <a:pt x="418604" y="0"/>
                      </a:cubicBezTo>
                      <a:cubicBezTo>
                        <a:pt x="534123" y="-10214"/>
                        <a:pt x="722488" y="-9036"/>
                        <a:pt x="854294" y="0"/>
                      </a:cubicBezTo>
                      <a:cubicBezTo>
                        <a:pt x="863207" y="67219"/>
                        <a:pt x="869389" y="222409"/>
                        <a:pt x="854294" y="307776"/>
                      </a:cubicBezTo>
                      <a:cubicBezTo>
                        <a:pt x="762963" y="302805"/>
                        <a:pt x="592541" y="323159"/>
                        <a:pt x="427147" y="307776"/>
                      </a:cubicBezTo>
                      <a:cubicBezTo>
                        <a:pt x="261753" y="292393"/>
                        <a:pt x="133192" y="320591"/>
                        <a:pt x="0" y="307776"/>
                      </a:cubicBezTo>
                      <a:cubicBezTo>
                        <a:pt x="-11315" y="167405"/>
                        <a:pt x="-8831" y="148978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769A4F6-2243-7785-20EC-A62345B65FD1}"/>
                    </a:ext>
                  </a:extLst>
                </p:cNvPr>
                <p:cNvSpPr txBox="1"/>
                <p:nvPr/>
              </p:nvSpPr>
              <p:spPr>
                <a:xfrm>
                  <a:off x="1193775" y="1815421"/>
                  <a:ext cx="9699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other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2D51C0D-5DF8-6C49-20E0-9BCB8062AE05}"/>
                    </a:ext>
                  </a:extLst>
                </p:cNvPr>
                <p:cNvSpPr txBox="1"/>
                <p:nvPr/>
              </p:nvSpPr>
              <p:spPr>
                <a:xfrm>
                  <a:off x="1262049" y="2698201"/>
                  <a:ext cx="483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</a:rPr>
                    <a:t>6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76AA4A1-34EA-6D42-076B-B0C19B63085F}"/>
                    </a:ext>
                  </a:extLst>
                </p:cNvPr>
                <p:cNvSpPr txBox="1"/>
                <p:nvPr/>
              </p:nvSpPr>
              <p:spPr>
                <a:xfrm>
                  <a:off x="242814" y="773290"/>
                  <a:ext cx="8170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0070C0"/>
                      </a:solidFill>
                    </a:rPr>
                    <a:t>ADDRESS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54709BC-1EF4-DB01-9F66-FE4962A5CF2A}"/>
                    </a:ext>
                  </a:extLst>
                </p:cNvPr>
                <p:cNvSpPr/>
                <p:nvPr/>
              </p:nvSpPr>
              <p:spPr>
                <a:xfrm>
                  <a:off x="330765" y="2125407"/>
                  <a:ext cx="628837" cy="307776"/>
                </a:xfrm>
                <a:custGeom>
                  <a:avLst/>
                  <a:gdLst>
                    <a:gd name="connsiteX0" fmla="*/ 0 w 628837"/>
                    <a:gd name="connsiteY0" fmla="*/ 0 h 307776"/>
                    <a:gd name="connsiteX1" fmla="*/ 628837 w 628837"/>
                    <a:gd name="connsiteY1" fmla="*/ 0 h 307776"/>
                    <a:gd name="connsiteX2" fmla="*/ 628837 w 628837"/>
                    <a:gd name="connsiteY2" fmla="*/ 307776 h 307776"/>
                    <a:gd name="connsiteX3" fmla="*/ 0 w 628837"/>
                    <a:gd name="connsiteY3" fmla="*/ 307776 h 307776"/>
                    <a:gd name="connsiteX4" fmla="*/ 0 w 628837"/>
                    <a:gd name="connsiteY4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8837" h="307776" extrusionOk="0">
                      <a:moveTo>
                        <a:pt x="0" y="0"/>
                      </a:moveTo>
                      <a:cubicBezTo>
                        <a:pt x="129423" y="1772"/>
                        <a:pt x="402717" y="7232"/>
                        <a:pt x="628837" y="0"/>
                      </a:cubicBezTo>
                      <a:cubicBezTo>
                        <a:pt x="630946" y="81587"/>
                        <a:pt x="621984" y="218940"/>
                        <a:pt x="628837" y="307776"/>
                      </a:cubicBezTo>
                      <a:cubicBezTo>
                        <a:pt x="405355" y="291088"/>
                        <a:pt x="189123" y="320610"/>
                        <a:pt x="0" y="307776"/>
                      </a:cubicBezTo>
                      <a:cubicBezTo>
                        <a:pt x="-810" y="193955"/>
                        <a:pt x="5268" y="12686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5" name="Curved Connector 44">
                  <a:extLst>
                    <a:ext uri="{FF2B5EF4-FFF2-40B4-BE49-F238E27FC236}">
                      <a16:creationId xmlns:a16="http://schemas.microsoft.com/office/drawing/2014/main" id="{52DF242E-67D3-7FBE-57DA-907AE825A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641" y="2283922"/>
                  <a:ext cx="298436" cy="12702"/>
                </a:xfrm>
                <a:prstGeom prst="curvedConnector3">
                  <a:avLst>
                    <a:gd name="adj1" fmla="val 63178"/>
                  </a:avLst>
                </a:prstGeom>
                <a:ln w="38100">
                  <a:solidFill>
                    <a:schemeClr val="bg1">
                      <a:lumMod val="65000"/>
                    </a:schemeClr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E5ECC76-D983-D941-7988-14C95157A762}"/>
                    </a:ext>
                  </a:extLst>
                </p:cNvPr>
                <p:cNvSpPr/>
                <p:nvPr/>
              </p:nvSpPr>
              <p:spPr>
                <a:xfrm>
                  <a:off x="328737" y="2702912"/>
                  <a:ext cx="628837" cy="307776"/>
                </a:xfrm>
                <a:custGeom>
                  <a:avLst/>
                  <a:gdLst>
                    <a:gd name="connsiteX0" fmla="*/ 0 w 628837"/>
                    <a:gd name="connsiteY0" fmla="*/ 0 h 307776"/>
                    <a:gd name="connsiteX1" fmla="*/ 628837 w 628837"/>
                    <a:gd name="connsiteY1" fmla="*/ 0 h 307776"/>
                    <a:gd name="connsiteX2" fmla="*/ 628837 w 628837"/>
                    <a:gd name="connsiteY2" fmla="*/ 307776 h 307776"/>
                    <a:gd name="connsiteX3" fmla="*/ 0 w 628837"/>
                    <a:gd name="connsiteY3" fmla="*/ 307776 h 307776"/>
                    <a:gd name="connsiteX4" fmla="*/ 0 w 628837"/>
                    <a:gd name="connsiteY4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8837" h="307776" extrusionOk="0">
                      <a:moveTo>
                        <a:pt x="0" y="0"/>
                      </a:moveTo>
                      <a:cubicBezTo>
                        <a:pt x="129423" y="1772"/>
                        <a:pt x="402717" y="7232"/>
                        <a:pt x="628837" y="0"/>
                      </a:cubicBezTo>
                      <a:cubicBezTo>
                        <a:pt x="630946" y="81587"/>
                        <a:pt x="621984" y="218940"/>
                        <a:pt x="628837" y="307776"/>
                      </a:cubicBezTo>
                      <a:cubicBezTo>
                        <a:pt x="405355" y="291088"/>
                        <a:pt x="189123" y="320610"/>
                        <a:pt x="0" y="307776"/>
                      </a:cubicBezTo>
                      <a:cubicBezTo>
                        <a:pt x="-810" y="193955"/>
                        <a:pt x="5268" y="12686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7" name="Curved Connector 46">
                  <a:extLst>
                    <a:ext uri="{FF2B5EF4-FFF2-40B4-BE49-F238E27FC236}">
                      <a16:creationId xmlns:a16="http://schemas.microsoft.com/office/drawing/2014/main" id="{C3E3522E-308B-4BB2-6AAF-9818974CC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613" y="2861427"/>
                  <a:ext cx="298436" cy="12702"/>
                </a:xfrm>
                <a:prstGeom prst="curvedConnector3">
                  <a:avLst>
                    <a:gd name="adj1" fmla="val 63178"/>
                  </a:avLst>
                </a:prstGeom>
                <a:ln w="38100">
                  <a:solidFill>
                    <a:schemeClr val="bg1">
                      <a:lumMod val="65000"/>
                    </a:schemeClr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05EB82A-A1B0-15B3-7ED5-D9FC54AA7175}"/>
                    </a:ext>
                  </a:extLst>
                </p:cNvPr>
                <p:cNvSpPr txBox="1"/>
                <p:nvPr/>
              </p:nvSpPr>
              <p:spPr>
                <a:xfrm>
                  <a:off x="299266" y="2708160"/>
                  <a:ext cx="658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0x1A5</a:t>
                  </a: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AB6DF1-96CD-F6C4-C511-64EA7AB4A376}"/>
                  </a:ext>
                </a:extLst>
              </p:cNvPr>
              <p:cNvSpPr txBox="1"/>
              <p:nvPr/>
            </p:nvSpPr>
            <p:spPr>
              <a:xfrm>
                <a:off x="306976" y="2025024"/>
                <a:ext cx="719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0x3DB</a:t>
                </a:r>
              </a:p>
            </p:txBody>
          </p:sp>
        </p:grp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0B0B7CB-94A9-B876-DB28-F5A88BF383C3}"/>
              </a:ext>
            </a:extLst>
          </p:cNvPr>
          <p:cNvSpPr/>
          <p:nvPr/>
        </p:nvSpPr>
        <p:spPr>
          <a:xfrm>
            <a:off x="1308740" y="1177673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2977B4-8E88-A0A6-35F9-6CCE6CC67058}"/>
              </a:ext>
            </a:extLst>
          </p:cNvPr>
          <p:cNvSpPr txBox="1"/>
          <p:nvPr/>
        </p:nvSpPr>
        <p:spPr>
          <a:xfrm>
            <a:off x="1193102" y="885840"/>
            <a:ext cx="96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4D93D6-5400-CB3B-10C7-B2C8867DD40C}"/>
              </a:ext>
            </a:extLst>
          </p:cNvPr>
          <p:cNvSpPr txBox="1"/>
          <p:nvPr/>
        </p:nvSpPr>
        <p:spPr>
          <a:xfrm>
            <a:off x="1337401" y="1153589"/>
            <a:ext cx="77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0x1A5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5F02ABBB-70E5-1AD2-E797-520491037EB1}"/>
              </a:ext>
            </a:extLst>
          </p:cNvPr>
          <p:cNvCxnSpPr>
            <a:cxnSpLocks/>
          </p:cNvCxnSpPr>
          <p:nvPr/>
        </p:nvCxnSpPr>
        <p:spPr>
          <a:xfrm>
            <a:off x="982645" y="1316815"/>
            <a:ext cx="298436" cy="12702"/>
          </a:xfrm>
          <a:prstGeom prst="curvedConnector3">
            <a:avLst>
              <a:gd name="adj1" fmla="val 63178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894791D-1082-D691-F47D-4C8ADE972CAA}"/>
              </a:ext>
            </a:extLst>
          </p:cNvPr>
          <p:cNvSpPr txBox="1"/>
          <p:nvPr/>
        </p:nvSpPr>
        <p:spPr>
          <a:xfrm>
            <a:off x="318297" y="1163548"/>
            <a:ext cx="64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0x19C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515163-5F73-71E4-6AFF-05E487840123}"/>
              </a:ext>
            </a:extLst>
          </p:cNvPr>
          <p:cNvSpPr/>
          <p:nvPr/>
        </p:nvSpPr>
        <p:spPr>
          <a:xfrm>
            <a:off x="337681" y="1157919"/>
            <a:ext cx="628837" cy="307776"/>
          </a:xfrm>
          <a:custGeom>
            <a:avLst/>
            <a:gdLst>
              <a:gd name="connsiteX0" fmla="*/ 0 w 628837"/>
              <a:gd name="connsiteY0" fmla="*/ 0 h 307776"/>
              <a:gd name="connsiteX1" fmla="*/ 628837 w 628837"/>
              <a:gd name="connsiteY1" fmla="*/ 0 h 307776"/>
              <a:gd name="connsiteX2" fmla="*/ 628837 w 628837"/>
              <a:gd name="connsiteY2" fmla="*/ 307776 h 307776"/>
              <a:gd name="connsiteX3" fmla="*/ 0 w 628837"/>
              <a:gd name="connsiteY3" fmla="*/ 307776 h 307776"/>
              <a:gd name="connsiteX4" fmla="*/ 0 w 628837"/>
              <a:gd name="connsiteY4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837" h="307776" extrusionOk="0">
                <a:moveTo>
                  <a:pt x="0" y="0"/>
                </a:moveTo>
                <a:cubicBezTo>
                  <a:pt x="129423" y="1772"/>
                  <a:pt x="402717" y="7232"/>
                  <a:pt x="628837" y="0"/>
                </a:cubicBezTo>
                <a:cubicBezTo>
                  <a:pt x="630946" y="81587"/>
                  <a:pt x="621984" y="218940"/>
                  <a:pt x="628837" y="307776"/>
                </a:cubicBezTo>
                <a:cubicBezTo>
                  <a:pt x="405355" y="291088"/>
                  <a:pt x="189123" y="320610"/>
                  <a:pt x="0" y="307776"/>
                </a:cubicBezTo>
                <a:cubicBezTo>
                  <a:pt x="-810" y="193955"/>
                  <a:pt x="5268" y="12686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016FA570-E654-BCCB-3DA4-3A7AFD4E2A18}"/>
              </a:ext>
            </a:extLst>
          </p:cNvPr>
          <p:cNvCxnSpPr>
            <a:cxnSpLocks/>
            <a:stCxn id="51" idx="2"/>
          </p:cNvCxnSpPr>
          <p:nvPr/>
        </p:nvCxnSpPr>
        <p:spPr>
          <a:xfrm rot="16200000" flipH="1">
            <a:off x="1478421" y="1767640"/>
            <a:ext cx="489440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038DEE97-FCDD-4231-4D5C-1AF8FD87EA78}"/>
              </a:ext>
            </a:extLst>
          </p:cNvPr>
          <p:cNvCxnSpPr>
            <a:cxnSpLocks/>
          </p:cNvCxnSpPr>
          <p:nvPr/>
        </p:nvCxnSpPr>
        <p:spPr>
          <a:xfrm>
            <a:off x="1524721" y="2168824"/>
            <a:ext cx="250546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22DB5D7-B4D2-21EB-EAB1-CE39168DBB20}"/>
              </a:ext>
            </a:extLst>
          </p:cNvPr>
          <p:cNvSpPr txBox="1"/>
          <p:nvPr/>
        </p:nvSpPr>
        <p:spPr>
          <a:xfrm>
            <a:off x="3334412" y="3604340"/>
            <a:ext cx="3964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3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passed in was 3, about to double it…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double_it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data is now 6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Back 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now 6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passed in was 1, about to double it…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E5E4740-B1A4-4BCD-5D8A-6C9AE89E7B19}"/>
              </a:ext>
            </a:extLst>
          </p:cNvPr>
          <p:cNvSpPr/>
          <p:nvPr/>
        </p:nvSpPr>
        <p:spPr>
          <a:xfrm>
            <a:off x="1290844" y="2006614"/>
            <a:ext cx="785447" cy="326300"/>
          </a:xfrm>
          <a:prstGeom prst="ellipse">
            <a:avLst/>
          </a:prstGeom>
          <a:solidFill>
            <a:srgbClr val="C37050">
              <a:alpha val="0"/>
            </a:srgbClr>
          </a:solidFill>
          <a:ln w="28575">
            <a:solidFill>
              <a:srgbClr val="C37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AA115B-F82E-A257-BC08-523A6F7F3E85}"/>
              </a:ext>
            </a:extLst>
          </p:cNvPr>
          <p:cNvSpPr txBox="1"/>
          <p:nvPr/>
        </p:nvSpPr>
        <p:spPr>
          <a:xfrm>
            <a:off x="1272019" y="1984158"/>
            <a:ext cx="741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dirty="0"/>
              <a:t>      2</a:t>
            </a:r>
          </a:p>
        </p:txBody>
      </p:sp>
    </p:spTree>
    <p:extLst>
      <p:ext uri="{BB962C8B-B14F-4D97-AF65-F5344CB8AC3E}">
        <p14:creationId xmlns:p14="http://schemas.microsoft.com/office/powerpoint/2010/main" val="4001695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5248" y="-2720146"/>
              <a:ext cx="5046276" cy="283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=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other = 1;</a:t>
              </a:r>
              <a:br>
                <a:rPr lang="en-AU" sz="1050" dirty="0"/>
              </a:b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("Back 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</a:t>
              </a:r>
              <a:r>
                <a:rPr lang="en-AU" sz="1050" dirty="0" err="1"/>
                <a:t>double_it</a:t>
              </a:r>
              <a:r>
                <a:rPr lang="en-AU" sz="1050" dirty="0"/>
                <a:t>(other);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228600" indent="-228600" rtl="0">
                <a:buFont typeface="+mj-lt"/>
                <a:buAutoNum type="arabicPeriod"/>
              </a:pPr>
              <a:endParaRPr lang="en-AU" sz="105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(int &amp;data)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("Data passed in was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 + ", about to double it...");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data = data * 2;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</a:t>
              </a:r>
              <a:r>
                <a:rPr lang="en-AU" sz="1050" dirty="0" err="1"/>
                <a:t>write_line</a:t>
              </a:r>
              <a:r>
                <a:rPr lang="en-AU" sz="1050" dirty="0"/>
                <a:t>("In </a:t>
              </a:r>
              <a:r>
                <a:rPr lang="en-AU" sz="1050" dirty="0" err="1"/>
                <a:t>double_it</a:t>
              </a:r>
              <a:r>
                <a:rPr lang="en-AU" sz="1050" dirty="0"/>
                <a:t> data is now " + </a:t>
              </a:r>
              <a:r>
                <a:rPr lang="en-AU" sz="1050" dirty="0" err="1"/>
                <a:t>to_string</a:t>
              </a:r>
              <a:r>
                <a:rPr lang="en-AU" sz="1050" dirty="0"/>
                <a:t>(data));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03"/>
              <a:ext cx="3996218" cy="1532960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96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15,8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2909926"/>
            <a:ext cx="407468" cy="69094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82F19A9-2403-4009-219E-4D70298E70CE}"/>
              </a:ext>
            </a:extLst>
          </p:cNvPr>
          <p:cNvGrpSpPr/>
          <p:nvPr/>
        </p:nvGrpSpPr>
        <p:grpSpPr>
          <a:xfrm>
            <a:off x="237102" y="667279"/>
            <a:ext cx="1920893" cy="2256771"/>
            <a:chOff x="237102" y="667279"/>
            <a:chExt cx="1920893" cy="225677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47C195-17DE-77EE-3677-9EE7318353E3}"/>
                </a:ext>
              </a:extLst>
            </p:cNvPr>
            <p:cNvGrpSpPr/>
            <p:nvPr/>
          </p:nvGrpSpPr>
          <p:grpSpPr>
            <a:xfrm>
              <a:off x="325053" y="673220"/>
              <a:ext cx="1811832" cy="1036190"/>
              <a:chOff x="325053" y="673220"/>
              <a:chExt cx="1811832" cy="1036190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AA646D-26D0-224D-F81D-5438F884C4A4}"/>
                  </a:ext>
                </a:extLst>
              </p:cNvPr>
              <p:cNvSpPr txBox="1"/>
              <p:nvPr/>
            </p:nvSpPr>
            <p:spPr>
              <a:xfrm>
                <a:off x="1196927" y="673220"/>
                <a:ext cx="8170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VARIABLE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B2E1E6F-69AF-0DCE-F3B4-747594DB947F}"/>
                  </a:ext>
                </a:extLst>
              </p:cNvPr>
              <p:cNvCxnSpPr/>
              <p:nvPr/>
            </p:nvCxnSpPr>
            <p:spPr>
              <a:xfrm>
                <a:off x="325053" y="1709410"/>
                <a:ext cx="1811832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A65B7AB-1DF1-C58C-E53E-491A0EBCFC71}"/>
                </a:ext>
              </a:extLst>
            </p:cNvPr>
            <p:cNvGrpSpPr/>
            <p:nvPr/>
          </p:nvGrpSpPr>
          <p:grpSpPr>
            <a:xfrm>
              <a:off x="237102" y="667279"/>
              <a:ext cx="1920893" cy="2256771"/>
              <a:chOff x="237102" y="667279"/>
              <a:chExt cx="1920893" cy="225677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7016009-2976-F825-C422-248C95C80558}"/>
                  </a:ext>
                </a:extLst>
              </p:cNvPr>
              <p:cNvGrpSpPr/>
              <p:nvPr/>
            </p:nvGrpSpPr>
            <p:grpSpPr>
              <a:xfrm>
                <a:off x="237102" y="667279"/>
                <a:ext cx="1920893" cy="2256771"/>
                <a:chOff x="242814" y="773290"/>
                <a:chExt cx="1920893" cy="2256771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C742660-1101-111C-3D01-AB61241D9A51}"/>
                    </a:ext>
                  </a:extLst>
                </p:cNvPr>
                <p:cNvSpPr/>
                <p:nvPr/>
              </p:nvSpPr>
              <p:spPr>
                <a:xfrm>
                  <a:off x="1289708" y="2722285"/>
                  <a:ext cx="854294" cy="307776"/>
                </a:xfrm>
                <a:custGeom>
                  <a:avLst/>
                  <a:gdLst>
                    <a:gd name="connsiteX0" fmla="*/ 0 w 854294"/>
                    <a:gd name="connsiteY0" fmla="*/ 0 h 307776"/>
                    <a:gd name="connsiteX1" fmla="*/ 418604 w 854294"/>
                    <a:gd name="connsiteY1" fmla="*/ 0 h 307776"/>
                    <a:gd name="connsiteX2" fmla="*/ 854294 w 854294"/>
                    <a:gd name="connsiteY2" fmla="*/ 0 h 307776"/>
                    <a:gd name="connsiteX3" fmla="*/ 854294 w 854294"/>
                    <a:gd name="connsiteY3" fmla="*/ 307776 h 307776"/>
                    <a:gd name="connsiteX4" fmla="*/ 427147 w 854294"/>
                    <a:gd name="connsiteY4" fmla="*/ 307776 h 307776"/>
                    <a:gd name="connsiteX5" fmla="*/ 0 w 854294"/>
                    <a:gd name="connsiteY5" fmla="*/ 307776 h 307776"/>
                    <a:gd name="connsiteX6" fmla="*/ 0 w 854294"/>
                    <a:gd name="connsiteY6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54294" h="307776" extrusionOk="0">
                      <a:moveTo>
                        <a:pt x="0" y="0"/>
                      </a:moveTo>
                      <a:cubicBezTo>
                        <a:pt x="173209" y="4046"/>
                        <a:pt x="303085" y="10214"/>
                        <a:pt x="418604" y="0"/>
                      </a:cubicBezTo>
                      <a:cubicBezTo>
                        <a:pt x="534123" y="-10214"/>
                        <a:pt x="722488" y="-9036"/>
                        <a:pt x="854294" y="0"/>
                      </a:cubicBezTo>
                      <a:cubicBezTo>
                        <a:pt x="863207" y="67219"/>
                        <a:pt x="869389" y="222409"/>
                        <a:pt x="854294" y="307776"/>
                      </a:cubicBezTo>
                      <a:cubicBezTo>
                        <a:pt x="762963" y="302805"/>
                        <a:pt x="592541" y="323159"/>
                        <a:pt x="427147" y="307776"/>
                      </a:cubicBezTo>
                      <a:cubicBezTo>
                        <a:pt x="261753" y="292393"/>
                        <a:pt x="133192" y="320591"/>
                        <a:pt x="0" y="307776"/>
                      </a:cubicBezTo>
                      <a:cubicBezTo>
                        <a:pt x="-11315" y="167405"/>
                        <a:pt x="-8831" y="148978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A24C6E0-02C5-420B-3B7D-A4603640FC58}"/>
                    </a:ext>
                  </a:extLst>
                </p:cNvPr>
                <p:cNvSpPr txBox="1"/>
                <p:nvPr/>
              </p:nvSpPr>
              <p:spPr>
                <a:xfrm>
                  <a:off x="1174070" y="2430452"/>
                  <a:ext cx="9699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>
                      <a:solidFill>
                        <a:schemeClr val="bg1">
                          <a:lumMod val="65000"/>
                        </a:schemeClr>
                      </a:solidFill>
                    </a:rPr>
                    <a:t>val</a:t>
                  </a:r>
                  <a:endParaRPr lang="en-US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C2CECAB-65A0-434E-0BDC-D6DA68D0FF3E}"/>
                    </a:ext>
                  </a:extLst>
                </p:cNvPr>
                <p:cNvSpPr/>
                <p:nvPr/>
              </p:nvSpPr>
              <p:spPr>
                <a:xfrm>
                  <a:off x="1288303" y="2118370"/>
                  <a:ext cx="854294" cy="307776"/>
                </a:xfrm>
                <a:custGeom>
                  <a:avLst/>
                  <a:gdLst>
                    <a:gd name="connsiteX0" fmla="*/ 0 w 854294"/>
                    <a:gd name="connsiteY0" fmla="*/ 0 h 307776"/>
                    <a:gd name="connsiteX1" fmla="*/ 418604 w 854294"/>
                    <a:gd name="connsiteY1" fmla="*/ 0 h 307776"/>
                    <a:gd name="connsiteX2" fmla="*/ 854294 w 854294"/>
                    <a:gd name="connsiteY2" fmla="*/ 0 h 307776"/>
                    <a:gd name="connsiteX3" fmla="*/ 854294 w 854294"/>
                    <a:gd name="connsiteY3" fmla="*/ 307776 h 307776"/>
                    <a:gd name="connsiteX4" fmla="*/ 427147 w 854294"/>
                    <a:gd name="connsiteY4" fmla="*/ 307776 h 307776"/>
                    <a:gd name="connsiteX5" fmla="*/ 0 w 854294"/>
                    <a:gd name="connsiteY5" fmla="*/ 307776 h 307776"/>
                    <a:gd name="connsiteX6" fmla="*/ 0 w 854294"/>
                    <a:gd name="connsiteY6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54294" h="307776" extrusionOk="0">
                      <a:moveTo>
                        <a:pt x="0" y="0"/>
                      </a:moveTo>
                      <a:cubicBezTo>
                        <a:pt x="173209" y="4046"/>
                        <a:pt x="303085" y="10214"/>
                        <a:pt x="418604" y="0"/>
                      </a:cubicBezTo>
                      <a:cubicBezTo>
                        <a:pt x="534123" y="-10214"/>
                        <a:pt x="722488" y="-9036"/>
                        <a:pt x="854294" y="0"/>
                      </a:cubicBezTo>
                      <a:cubicBezTo>
                        <a:pt x="863207" y="67219"/>
                        <a:pt x="869389" y="222409"/>
                        <a:pt x="854294" y="307776"/>
                      </a:cubicBezTo>
                      <a:cubicBezTo>
                        <a:pt x="762963" y="302805"/>
                        <a:pt x="592541" y="323159"/>
                        <a:pt x="427147" y="307776"/>
                      </a:cubicBezTo>
                      <a:cubicBezTo>
                        <a:pt x="261753" y="292393"/>
                        <a:pt x="133192" y="320591"/>
                        <a:pt x="0" y="307776"/>
                      </a:cubicBezTo>
                      <a:cubicBezTo>
                        <a:pt x="-11315" y="167405"/>
                        <a:pt x="-8831" y="148978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769A4F6-2243-7785-20EC-A62345B65FD1}"/>
                    </a:ext>
                  </a:extLst>
                </p:cNvPr>
                <p:cNvSpPr txBox="1"/>
                <p:nvPr/>
              </p:nvSpPr>
              <p:spPr>
                <a:xfrm>
                  <a:off x="1193775" y="1815421"/>
                  <a:ext cx="9699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other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94A7B4B-1015-087E-F4FB-392AB5512F3B}"/>
                    </a:ext>
                  </a:extLst>
                </p:cNvPr>
                <p:cNvSpPr txBox="1"/>
                <p:nvPr/>
              </p:nvSpPr>
              <p:spPr>
                <a:xfrm>
                  <a:off x="1281345" y="2086534"/>
                  <a:ext cx="68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76AA4A1-34EA-6D42-076B-B0C19B63085F}"/>
                    </a:ext>
                  </a:extLst>
                </p:cNvPr>
                <p:cNvSpPr txBox="1"/>
                <p:nvPr/>
              </p:nvSpPr>
              <p:spPr>
                <a:xfrm>
                  <a:off x="242814" y="773290"/>
                  <a:ext cx="8170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0070C0"/>
                      </a:solidFill>
                    </a:rPr>
                    <a:t>ADDRESS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54709BC-1EF4-DB01-9F66-FE4962A5CF2A}"/>
                    </a:ext>
                  </a:extLst>
                </p:cNvPr>
                <p:cNvSpPr/>
                <p:nvPr/>
              </p:nvSpPr>
              <p:spPr>
                <a:xfrm>
                  <a:off x="330765" y="2125407"/>
                  <a:ext cx="628837" cy="307776"/>
                </a:xfrm>
                <a:custGeom>
                  <a:avLst/>
                  <a:gdLst>
                    <a:gd name="connsiteX0" fmla="*/ 0 w 628837"/>
                    <a:gd name="connsiteY0" fmla="*/ 0 h 307776"/>
                    <a:gd name="connsiteX1" fmla="*/ 628837 w 628837"/>
                    <a:gd name="connsiteY1" fmla="*/ 0 h 307776"/>
                    <a:gd name="connsiteX2" fmla="*/ 628837 w 628837"/>
                    <a:gd name="connsiteY2" fmla="*/ 307776 h 307776"/>
                    <a:gd name="connsiteX3" fmla="*/ 0 w 628837"/>
                    <a:gd name="connsiteY3" fmla="*/ 307776 h 307776"/>
                    <a:gd name="connsiteX4" fmla="*/ 0 w 628837"/>
                    <a:gd name="connsiteY4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8837" h="307776" extrusionOk="0">
                      <a:moveTo>
                        <a:pt x="0" y="0"/>
                      </a:moveTo>
                      <a:cubicBezTo>
                        <a:pt x="129423" y="1772"/>
                        <a:pt x="402717" y="7232"/>
                        <a:pt x="628837" y="0"/>
                      </a:cubicBezTo>
                      <a:cubicBezTo>
                        <a:pt x="630946" y="81587"/>
                        <a:pt x="621984" y="218940"/>
                        <a:pt x="628837" y="307776"/>
                      </a:cubicBezTo>
                      <a:cubicBezTo>
                        <a:pt x="405355" y="291088"/>
                        <a:pt x="189123" y="320610"/>
                        <a:pt x="0" y="307776"/>
                      </a:cubicBezTo>
                      <a:cubicBezTo>
                        <a:pt x="-810" y="193955"/>
                        <a:pt x="5268" y="12686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5" name="Curved Connector 44">
                  <a:extLst>
                    <a:ext uri="{FF2B5EF4-FFF2-40B4-BE49-F238E27FC236}">
                      <a16:creationId xmlns:a16="http://schemas.microsoft.com/office/drawing/2014/main" id="{52DF242E-67D3-7FBE-57DA-907AE825A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641" y="2283922"/>
                  <a:ext cx="298436" cy="12702"/>
                </a:xfrm>
                <a:prstGeom prst="curvedConnector3">
                  <a:avLst>
                    <a:gd name="adj1" fmla="val 63178"/>
                  </a:avLst>
                </a:prstGeom>
                <a:ln w="38100">
                  <a:solidFill>
                    <a:schemeClr val="bg1">
                      <a:lumMod val="65000"/>
                    </a:schemeClr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E5ECC76-D983-D941-7988-14C95157A762}"/>
                    </a:ext>
                  </a:extLst>
                </p:cNvPr>
                <p:cNvSpPr/>
                <p:nvPr/>
              </p:nvSpPr>
              <p:spPr>
                <a:xfrm>
                  <a:off x="328737" y="2702912"/>
                  <a:ext cx="628837" cy="307776"/>
                </a:xfrm>
                <a:custGeom>
                  <a:avLst/>
                  <a:gdLst>
                    <a:gd name="connsiteX0" fmla="*/ 0 w 628837"/>
                    <a:gd name="connsiteY0" fmla="*/ 0 h 307776"/>
                    <a:gd name="connsiteX1" fmla="*/ 628837 w 628837"/>
                    <a:gd name="connsiteY1" fmla="*/ 0 h 307776"/>
                    <a:gd name="connsiteX2" fmla="*/ 628837 w 628837"/>
                    <a:gd name="connsiteY2" fmla="*/ 307776 h 307776"/>
                    <a:gd name="connsiteX3" fmla="*/ 0 w 628837"/>
                    <a:gd name="connsiteY3" fmla="*/ 307776 h 307776"/>
                    <a:gd name="connsiteX4" fmla="*/ 0 w 628837"/>
                    <a:gd name="connsiteY4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8837" h="307776" extrusionOk="0">
                      <a:moveTo>
                        <a:pt x="0" y="0"/>
                      </a:moveTo>
                      <a:cubicBezTo>
                        <a:pt x="129423" y="1772"/>
                        <a:pt x="402717" y="7232"/>
                        <a:pt x="628837" y="0"/>
                      </a:cubicBezTo>
                      <a:cubicBezTo>
                        <a:pt x="630946" y="81587"/>
                        <a:pt x="621984" y="218940"/>
                        <a:pt x="628837" y="307776"/>
                      </a:cubicBezTo>
                      <a:cubicBezTo>
                        <a:pt x="405355" y="291088"/>
                        <a:pt x="189123" y="320610"/>
                        <a:pt x="0" y="307776"/>
                      </a:cubicBezTo>
                      <a:cubicBezTo>
                        <a:pt x="-810" y="193955"/>
                        <a:pt x="5268" y="12686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7" name="Curved Connector 46">
                  <a:extLst>
                    <a:ext uri="{FF2B5EF4-FFF2-40B4-BE49-F238E27FC236}">
                      <a16:creationId xmlns:a16="http://schemas.microsoft.com/office/drawing/2014/main" id="{C3E3522E-308B-4BB2-6AAF-9818974CC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613" y="2861427"/>
                  <a:ext cx="298436" cy="12702"/>
                </a:xfrm>
                <a:prstGeom prst="curvedConnector3">
                  <a:avLst>
                    <a:gd name="adj1" fmla="val 63178"/>
                  </a:avLst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05EB82A-A1B0-15B3-7ED5-D9FC54AA7175}"/>
                    </a:ext>
                  </a:extLst>
                </p:cNvPr>
                <p:cNvSpPr txBox="1"/>
                <p:nvPr/>
              </p:nvSpPr>
              <p:spPr>
                <a:xfrm>
                  <a:off x="299266" y="2708160"/>
                  <a:ext cx="658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0x1A5</a:t>
                  </a: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AB6DF1-96CD-F6C4-C511-64EA7AB4A376}"/>
                  </a:ext>
                </a:extLst>
              </p:cNvPr>
              <p:cNvSpPr txBox="1"/>
              <p:nvPr/>
            </p:nvSpPr>
            <p:spPr>
              <a:xfrm>
                <a:off x="306976" y="2025024"/>
                <a:ext cx="719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0x3DB</a:t>
                </a:r>
              </a:p>
            </p:txBody>
          </p:sp>
        </p:grp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0B0B7CB-94A9-B876-DB28-F5A88BF383C3}"/>
              </a:ext>
            </a:extLst>
          </p:cNvPr>
          <p:cNvSpPr/>
          <p:nvPr/>
        </p:nvSpPr>
        <p:spPr>
          <a:xfrm>
            <a:off x="1308740" y="1177673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2977B4-8E88-A0A6-35F9-6CCE6CC67058}"/>
              </a:ext>
            </a:extLst>
          </p:cNvPr>
          <p:cNvSpPr txBox="1"/>
          <p:nvPr/>
        </p:nvSpPr>
        <p:spPr>
          <a:xfrm>
            <a:off x="1193102" y="885840"/>
            <a:ext cx="96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4D93D6-5400-CB3B-10C7-B2C8867DD40C}"/>
              </a:ext>
            </a:extLst>
          </p:cNvPr>
          <p:cNvSpPr txBox="1"/>
          <p:nvPr/>
        </p:nvSpPr>
        <p:spPr>
          <a:xfrm>
            <a:off x="1337401" y="1153589"/>
            <a:ext cx="77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0x1A5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5F02ABBB-70E5-1AD2-E797-520491037EB1}"/>
              </a:ext>
            </a:extLst>
          </p:cNvPr>
          <p:cNvCxnSpPr>
            <a:cxnSpLocks/>
          </p:cNvCxnSpPr>
          <p:nvPr/>
        </p:nvCxnSpPr>
        <p:spPr>
          <a:xfrm>
            <a:off x="982645" y="1316815"/>
            <a:ext cx="298436" cy="12702"/>
          </a:xfrm>
          <a:prstGeom prst="curvedConnector3">
            <a:avLst>
              <a:gd name="adj1" fmla="val 63178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894791D-1082-D691-F47D-4C8ADE972CAA}"/>
              </a:ext>
            </a:extLst>
          </p:cNvPr>
          <p:cNvSpPr txBox="1"/>
          <p:nvPr/>
        </p:nvSpPr>
        <p:spPr>
          <a:xfrm>
            <a:off x="318297" y="1163548"/>
            <a:ext cx="64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0x19C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515163-5F73-71E4-6AFF-05E487840123}"/>
              </a:ext>
            </a:extLst>
          </p:cNvPr>
          <p:cNvSpPr/>
          <p:nvPr/>
        </p:nvSpPr>
        <p:spPr>
          <a:xfrm>
            <a:off x="337681" y="1157919"/>
            <a:ext cx="628837" cy="307776"/>
          </a:xfrm>
          <a:custGeom>
            <a:avLst/>
            <a:gdLst>
              <a:gd name="connsiteX0" fmla="*/ 0 w 628837"/>
              <a:gd name="connsiteY0" fmla="*/ 0 h 307776"/>
              <a:gd name="connsiteX1" fmla="*/ 628837 w 628837"/>
              <a:gd name="connsiteY1" fmla="*/ 0 h 307776"/>
              <a:gd name="connsiteX2" fmla="*/ 628837 w 628837"/>
              <a:gd name="connsiteY2" fmla="*/ 307776 h 307776"/>
              <a:gd name="connsiteX3" fmla="*/ 0 w 628837"/>
              <a:gd name="connsiteY3" fmla="*/ 307776 h 307776"/>
              <a:gd name="connsiteX4" fmla="*/ 0 w 628837"/>
              <a:gd name="connsiteY4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837" h="307776" extrusionOk="0">
                <a:moveTo>
                  <a:pt x="0" y="0"/>
                </a:moveTo>
                <a:cubicBezTo>
                  <a:pt x="129423" y="1772"/>
                  <a:pt x="402717" y="7232"/>
                  <a:pt x="628837" y="0"/>
                </a:cubicBezTo>
                <a:cubicBezTo>
                  <a:pt x="630946" y="81587"/>
                  <a:pt x="621984" y="218940"/>
                  <a:pt x="628837" y="307776"/>
                </a:cubicBezTo>
                <a:cubicBezTo>
                  <a:pt x="405355" y="291088"/>
                  <a:pt x="189123" y="320610"/>
                  <a:pt x="0" y="307776"/>
                </a:cubicBezTo>
                <a:cubicBezTo>
                  <a:pt x="-810" y="193955"/>
                  <a:pt x="5268" y="12686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016FA570-E654-BCCB-3DA4-3A7AFD4E2A18}"/>
              </a:ext>
            </a:extLst>
          </p:cNvPr>
          <p:cNvCxnSpPr>
            <a:cxnSpLocks/>
            <a:stCxn id="51" idx="2"/>
          </p:cNvCxnSpPr>
          <p:nvPr/>
        </p:nvCxnSpPr>
        <p:spPr>
          <a:xfrm rot="16200000" flipH="1">
            <a:off x="1494339" y="1751722"/>
            <a:ext cx="457604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3E57AF-1932-E6A7-0DBF-9C0129611D0A}"/>
              </a:ext>
            </a:extLst>
          </p:cNvPr>
          <p:cNvSpPr txBox="1"/>
          <p:nvPr/>
        </p:nvSpPr>
        <p:spPr>
          <a:xfrm>
            <a:off x="1312657" y="2592190"/>
            <a:ext cx="68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B32A70-0CCE-B90F-B94E-6259EAC206D4}"/>
              </a:ext>
            </a:extLst>
          </p:cNvPr>
          <p:cNvSpPr txBox="1"/>
          <p:nvPr/>
        </p:nvSpPr>
        <p:spPr>
          <a:xfrm>
            <a:off x="3334412" y="3604340"/>
            <a:ext cx="3964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3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passed in was 3, about to double it…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double_it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data is now 6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Back 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now 6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passed in was 1, about to double it…</a:t>
            </a:r>
          </a:p>
          <a:p>
            <a:r>
              <a:rPr lang="en-US" sz="1200" dirty="0"/>
              <a:t>In </a:t>
            </a:r>
            <a:r>
              <a:rPr lang="en-US" sz="1200" dirty="0" err="1"/>
              <a:t>double_it</a:t>
            </a:r>
            <a:r>
              <a:rPr lang="en-US" sz="1200" dirty="0"/>
              <a:t> data is now 2</a:t>
            </a:r>
          </a:p>
        </p:txBody>
      </p:sp>
    </p:spTree>
    <p:extLst>
      <p:ext uri="{BB962C8B-B14F-4D97-AF65-F5344CB8AC3E}">
        <p14:creationId xmlns:p14="http://schemas.microsoft.com/office/powerpoint/2010/main" val="390449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5248" y="-2720146"/>
              <a:ext cx="5046276" cy="283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=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other = 1;</a:t>
              </a:r>
              <a:br>
                <a:rPr lang="en-AU" sz="1050" dirty="0"/>
              </a:b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("Back 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</a:t>
              </a:r>
              <a:r>
                <a:rPr lang="en-AU" sz="1050" dirty="0" err="1"/>
                <a:t>double_it</a:t>
              </a:r>
              <a:r>
                <a:rPr lang="en-AU" sz="1050" dirty="0"/>
                <a:t>(other);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228600" indent="-228600" rtl="0">
                <a:buFont typeface="+mj-lt"/>
                <a:buAutoNum type="arabicPeriod"/>
              </a:pPr>
              <a:endParaRPr lang="en-AU" sz="105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(int &amp;data)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("Data passed in was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 + ", about to double it...");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data = data * 2;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data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03"/>
              <a:ext cx="3996218" cy="1532960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96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1777830"/>
            <a:ext cx="407468" cy="2047664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82F19A9-2403-4009-219E-4D70298E70CE}"/>
              </a:ext>
            </a:extLst>
          </p:cNvPr>
          <p:cNvGrpSpPr/>
          <p:nvPr/>
        </p:nvGrpSpPr>
        <p:grpSpPr>
          <a:xfrm>
            <a:off x="237102" y="667279"/>
            <a:ext cx="1920893" cy="2256771"/>
            <a:chOff x="237102" y="667279"/>
            <a:chExt cx="1920893" cy="225677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47C195-17DE-77EE-3677-9EE7318353E3}"/>
                </a:ext>
              </a:extLst>
            </p:cNvPr>
            <p:cNvGrpSpPr/>
            <p:nvPr/>
          </p:nvGrpSpPr>
          <p:grpSpPr>
            <a:xfrm>
              <a:off x="325053" y="673220"/>
              <a:ext cx="1811832" cy="1036190"/>
              <a:chOff x="325053" y="673220"/>
              <a:chExt cx="1811832" cy="1036190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AA646D-26D0-224D-F81D-5438F884C4A4}"/>
                  </a:ext>
                </a:extLst>
              </p:cNvPr>
              <p:cNvSpPr txBox="1"/>
              <p:nvPr/>
            </p:nvSpPr>
            <p:spPr>
              <a:xfrm>
                <a:off x="1196927" y="673220"/>
                <a:ext cx="8170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VARIABLE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B2E1E6F-69AF-0DCE-F3B4-747594DB947F}"/>
                  </a:ext>
                </a:extLst>
              </p:cNvPr>
              <p:cNvCxnSpPr/>
              <p:nvPr/>
            </p:nvCxnSpPr>
            <p:spPr>
              <a:xfrm>
                <a:off x="325053" y="1709410"/>
                <a:ext cx="1811832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A65B7AB-1DF1-C58C-E53E-491A0EBCFC71}"/>
                </a:ext>
              </a:extLst>
            </p:cNvPr>
            <p:cNvGrpSpPr/>
            <p:nvPr/>
          </p:nvGrpSpPr>
          <p:grpSpPr>
            <a:xfrm>
              <a:off x="237102" y="667279"/>
              <a:ext cx="1920893" cy="2256771"/>
              <a:chOff x="237102" y="667279"/>
              <a:chExt cx="1920893" cy="225677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7016009-2976-F825-C422-248C95C80558}"/>
                  </a:ext>
                </a:extLst>
              </p:cNvPr>
              <p:cNvGrpSpPr/>
              <p:nvPr/>
            </p:nvGrpSpPr>
            <p:grpSpPr>
              <a:xfrm>
                <a:off x="237102" y="667279"/>
                <a:ext cx="1920893" cy="2256771"/>
                <a:chOff x="242814" y="773290"/>
                <a:chExt cx="1920893" cy="2256771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C742660-1101-111C-3D01-AB61241D9A51}"/>
                    </a:ext>
                  </a:extLst>
                </p:cNvPr>
                <p:cNvSpPr/>
                <p:nvPr/>
              </p:nvSpPr>
              <p:spPr>
                <a:xfrm>
                  <a:off x="1289708" y="2722285"/>
                  <a:ext cx="854294" cy="307776"/>
                </a:xfrm>
                <a:custGeom>
                  <a:avLst/>
                  <a:gdLst>
                    <a:gd name="connsiteX0" fmla="*/ 0 w 854294"/>
                    <a:gd name="connsiteY0" fmla="*/ 0 h 307776"/>
                    <a:gd name="connsiteX1" fmla="*/ 418604 w 854294"/>
                    <a:gd name="connsiteY1" fmla="*/ 0 h 307776"/>
                    <a:gd name="connsiteX2" fmla="*/ 854294 w 854294"/>
                    <a:gd name="connsiteY2" fmla="*/ 0 h 307776"/>
                    <a:gd name="connsiteX3" fmla="*/ 854294 w 854294"/>
                    <a:gd name="connsiteY3" fmla="*/ 307776 h 307776"/>
                    <a:gd name="connsiteX4" fmla="*/ 427147 w 854294"/>
                    <a:gd name="connsiteY4" fmla="*/ 307776 h 307776"/>
                    <a:gd name="connsiteX5" fmla="*/ 0 w 854294"/>
                    <a:gd name="connsiteY5" fmla="*/ 307776 h 307776"/>
                    <a:gd name="connsiteX6" fmla="*/ 0 w 854294"/>
                    <a:gd name="connsiteY6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54294" h="307776" extrusionOk="0">
                      <a:moveTo>
                        <a:pt x="0" y="0"/>
                      </a:moveTo>
                      <a:cubicBezTo>
                        <a:pt x="173209" y="4046"/>
                        <a:pt x="303085" y="10214"/>
                        <a:pt x="418604" y="0"/>
                      </a:cubicBezTo>
                      <a:cubicBezTo>
                        <a:pt x="534123" y="-10214"/>
                        <a:pt x="722488" y="-9036"/>
                        <a:pt x="854294" y="0"/>
                      </a:cubicBezTo>
                      <a:cubicBezTo>
                        <a:pt x="863207" y="67219"/>
                        <a:pt x="869389" y="222409"/>
                        <a:pt x="854294" y="307776"/>
                      </a:cubicBezTo>
                      <a:cubicBezTo>
                        <a:pt x="762963" y="302805"/>
                        <a:pt x="592541" y="323159"/>
                        <a:pt x="427147" y="307776"/>
                      </a:cubicBezTo>
                      <a:cubicBezTo>
                        <a:pt x="261753" y="292393"/>
                        <a:pt x="133192" y="320591"/>
                        <a:pt x="0" y="307776"/>
                      </a:cubicBezTo>
                      <a:cubicBezTo>
                        <a:pt x="-11315" y="167405"/>
                        <a:pt x="-8831" y="148978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A24C6E0-02C5-420B-3B7D-A4603640FC58}"/>
                    </a:ext>
                  </a:extLst>
                </p:cNvPr>
                <p:cNvSpPr txBox="1"/>
                <p:nvPr/>
              </p:nvSpPr>
              <p:spPr>
                <a:xfrm>
                  <a:off x="1174070" y="2430452"/>
                  <a:ext cx="9699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>
                      <a:solidFill>
                        <a:schemeClr val="bg1">
                          <a:lumMod val="65000"/>
                        </a:schemeClr>
                      </a:solidFill>
                    </a:rPr>
                    <a:t>val</a:t>
                  </a:r>
                  <a:endParaRPr lang="en-US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C2CECAB-65A0-434E-0BDC-D6DA68D0FF3E}"/>
                    </a:ext>
                  </a:extLst>
                </p:cNvPr>
                <p:cNvSpPr/>
                <p:nvPr/>
              </p:nvSpPr>
              <p:spPr>
                <a:xfrm>
                  <a:off x="1288303" y="2118370"/>
                  <a:ext cx="854294" cy="307776"/>
                </a:xfrm>
                <a:custGeom>
                  <a:avLst/>
                  <a:gdLst>
                    <a:gd name="connsiteX0" fmla="*/ 0 w 854294"/>
                    <a:gd name="connsiteY0" fmla="*/ 0 h 307776"/>
                    <a:gd name="connsiteX1" fmla="*/ 418604 w 854294"/>
                    <a:gd name="connsiteY1" fmla="*/ 0 h 307776"/>
                    <a:gd name="connsiteX2" fmla="*/ 854294 w 854294"/>
                    <a:gd name="connsiteY2" fmla="*/ 0 h 307776"/>
                    <a:gd name="connsiteX3" fmla="*/ 854294 w 854294"/>
                    <a:gd name="connsiteY3" fmla="*/ 307776 h 307776"/>
                    <a:gd name="connsiteX4" fmla="*/ 427147 w 854294"/>
                    <a:gd name="connsiteY4" fmla="*/ 307776 h 307776"/>
                    <a:gd name="connsiteX5" fmla="*/ 0 w 854294"/>
                    <a:gd name="connsiteY5" fmla="*/ 307776 h 307776"/>
                    <a:gd name="connsiteX6" fmla="*/ 0 w 854294"/>
                    <a:gd name="connsiteY6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54294" h="307776" extrusionOk="0">
                      <a:moveTo>
                        <a:pt x="0" y="0"/>
                      </a:moveTo>
                      <a:cubicBezTo>
                        <a:pt x="173209" y="4046"/>
                        <a:pt x="303085" y="10214"/>
                        <a:pt x="418604" y="0"/>
                      </a:cubicBezTo>
                      <a:cubicBezTo>
                        <a:pt x="534123" y="-10214"/>
                        <a:pt x="722488" y="-9036"/>
                        <a:pt x="854294" y="0"/>
                      </a:cubicBezTo>
                      <a:cubicBezTo>
                        <a:pt x="863207" y="67219"/>
                        <a:pt x="869389" y="222409"/>
                        <a:pt x="854294" y="307776"/>
                      </a:cubicBezTo>
                      <a:cubicBezTo>
                        <a:pt x="762963" y="302805"/>
                        <a:pt x="592541" y="323159"/>
                        <a:pt x="427147" y="307776"/>
                      </a:cubicBezTo>
                      <a:cubicBezTo>
                        <a:pt x="261753" y="292393"/>
                        <a:pt x="133192" y="320591"/>
                        <a:pt x="0" y="307776"/>
                      </a:cubicBezTo>
                      <a:cubicBezTo>
                        <a:pt x="-11315" y="167405"/>
                        <a:pt x="-8831" y="148978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769A4F6-2243-7785-20EC-A62345B65FD1}"/>
                    </a:ext>
                  </a:extLst>
                </p:cNvPr>
                <p:cNvSpPr txBox="1"/>
                <p:nvPr/>
              </p:nvSpPr>
              <p:spPr>
                <a:xfrm>
                  <a:off x="1193775" y="1815421"/>
                  <a:ext cx="9699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other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94A7B4B-1015-087E-F4FB-392AB5512F3B}"/>
                    </a:ext>
                  </a:extLst>
                </p:cNvPr>
                <p:cNvSpPr txBox="1"/>
                <p:nvPr/>
              </p:nvSpPr>
              <p:spPr>
                <a:xfrm>
                  <a:off x="1281345" y="2086534"/>
                  <a:ext cx="68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76AA4A1-34EA-6D42-076B-B0C19B63085F}"/>
                    </a:ext>
                  </a:extLst>
                </p:cNvPr>
                <p:cNvSpPr txBox="1"/>
                <p:nvPr/>
              </p:nvSpPr>
              <p:spPr>
                <a:xfrm>
                  <a:off x="242814" y="773290"/>
                  <a:ext cx="8170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0070C0"/>
                      </a:solidFill>
                    </a:rPr>
                    <a:t>ADDRESS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54709BC-1EF4-DB01-9F66-FE4962A5CF2A}"/>
                    </a:ext>
                  </a:extLst>
                </p:cNvPr>
                <p:cNvSpPr/>
                <p:nvPr/>
              </p:nvSpPr>
              <p:spPr>
                <a:xfrm>
                  <a:off x="330765" y="2125407"/>
                  <a:ext cx="628837" cy="307776"/>
                </a:xfrm>
                <a:custGeom>
                  <a:avLst/>
                  <a:gdLst>
                    <a:gd name="connsiteX0" fmla="*/ 0 w 628837"/>
                    <a:gd name="connsiteY0" fmla="*/ 0 h 307776"/>
                    <a:gd name="connsiteX1" fmla="*/ 628837 w 628837"/>
                    <a:gd name="connsiteY1" fmla="*/ 0 h 307776"/>
                    <a:gd name="connsiteX2" fmla="*/ 628837 w 628837"/>
                    <a:gd name="connsiteY2" fmla="*/ 307776 h 307776"/>
                    <a:gd name="connsiteX3" fmla="*/ 0 w 628837"/>
                    <a:gd name="connsiteY3" fmla="*/ 307776 h 307776"/>
                    <a:gd name="connsiteX4" fmla="*/ 0 w 628837"/>
                    <a:gd name="connsiteY4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8837" h="307776" extrusionOk="0">
                      <a:moveTo>
                        <a:pt x="0" y="0"/>
                      </a:moveTo>
                      <a:cubicBezTo>
                        <a:pt x="129423" y="1772"/>
                        <a:pt x="402717" y="7232"/>
                        <a:pt x="628837" y="0"/>
                      </a:cubicBezTo>
                      <a:cubicBezTo>
                        <a:pt x="630946" y="81587"/>
                        <a:pt x="621984" y="218940"/>
                        <a:pt x="628837" y="307776"/>
                      </a:cubicBezTo>
                      <a:cubicBezTo>
                        <a:pt x="405355" y="291088"/>
                        <a:pt x="189123" y="320610"/>
                        <a:pt x="0" y="307776"/>
                      </a:cubicBezTo>
                      <a:cubicBezTo>
                        <a:pt x="-810" y="193955"/>
                        <a:pt x="5268" y="12686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5" name="Curved Connector 44">
                  <a:extLst>
                    <a:ext uri="{FF2B5EF4-FFF2-40B4-BE49-F238E27FC236}">
                      <a16:creationId xmlns:a16="http://schemas.microsoft.com/office/drawing/2014/main" id="{52DF242E-67D3-7FBE-57DA-907AE825A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641" y="2283922"/>
                  <a:ext cx="298436" cy="12702"/>
                </a:xfrm>
                <a:prstGeom prst="curvedConnector3">
                  <a:avLst>
                    <a:gd name="adj1" fmla="val 63178"/>
                  </a:avLst>
                </a:prstGeom>
                <a:ln w="38100">
                  <a:solidFill>
                    <a:schemeClr val="bg1">
                      <a:lumMod val="65000"/>
                    </a:schemeClr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E5ECC76-D983-D941-7988-14C95157A762}"/>
                    </a:ext>
                  </a:extLst>
                </p:cNvPr>
                <p:cNvSpPr/>
                <p:nvPr/>
              </p:nvSpPr>
              <p:spPr>
                <a:xfrm>
                  <a:off x="328737" y="2702912"/>
                  <a:ext cx="628837" cy="307776"/>
                </a:xfrm>
                <a:custGeom>
                  <a:avLst/>
                  <a:gdLst>
                    <a:gd name="connsiteX0" fmla="*/ 0 w 628837"/>
                    <a:gd name="connsiteY0" fmla="*/ 0 h 307776"/>
                    <a:gd name="connsiteX1" fmla="*/ 628837 w 628837"/>
                    <a:gd name="connsiteY1" fmla="*/ 0 h 307776"/>
                    <a:gd name="connsiteX2" fmla="*/ 628837 w 628837"/>
                    <a:gd name="connsiteY2" fmla="*/ 307776 h 307776"/>
                    <a:gd name="connsiteX3" fmla="*/ 0 w 628837"/>
                    <a:gd name="connsiteY3" fmla="*/ 307776 h 307776"/>
                    <a:gd name="connsiteX4" fmla="*/ 0 w 628837"/>
                    <a:gd name="connsiteY4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8837" h="307776" extrusionOk="0">
                      <a:moveTo>
                        <a:pt x="0" y="0"/>
                      </a:moveTo>
                      <a:cubicBezTo>
                        <a:pt x="129423" y="1772"/>
                        <a:pt x="402717" y="7232"/>
                        <a:pt x="628837" y="0"/>
                      </a:cubicBezTo>
                      <a:cubicBezTo>
                        <a:pt x="630946" y="81587"/>
                        <a:pt x="621984" y="218940"/>
                        <a:pt x="628837" y="307776"/>
                      </a:cubicBezTo>
                      <a:cubicBezTo>
                        <a:pt x="405355" y="291088"/>
                        <a:pt x="189123" y="320610"/>
                        <a:pt x="0" y="307776"/>
                      </a:cubicBezTo>
                      <a:cubicBezTo>
                        <a:pt x="-810" y="193955"/>
                        <a:pt x="5268" y="12686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7" name="Curved Connector 46">
                  <a:extLst>
                    <a:ext uri="{FF2B5EF4-FFF2-40B4-BE49-F238E27FC236}">
                      <a16:creationId xmlns:a16="http://schemas.microsoft.com/office/drawing/2014/main" id="{C3E3522E-308B-4BB2-6AAF-9818974CC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613" y="2861427"/>
                  <a:ext cx="298436" cy="12702"/>
                </a:xfrm>
                <a:prstGeom prst="curvedConnector3">
                  <a:avLst>
                    <a:gd name="adj1" fmla="val 63178"/>
                  </a:avLst>
                </a:prstGeom>
                <a:ln w="38100">
                  <a:solidFill>
                    <a:schemeClr val="bg1">
                      <a:lumMod val="65000"/>
                    </a:schemeClr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05EB82A-A1B0-15B3-7ED5-D9FC54AA7175}"/>
                    </a:ext>
                  </a:extLst>
                </p:cNvPr>
                <p:cNvSpPr txBox="1"/>
                <p:nvPr/>
              </p:nvSpPr>
              <p:spPr>
                <a:xfrm>
                  <a:off x="299266" y="2708160"/>
                  <a:ext cx="658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0x1A5</a:t>
                  </a: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AB6DF1-96CD-F6C4-C511-64EA7AB4A376}"/>
                  </a:ext>
                </a:extLst>
              </p:cNvPr>
              <p:cNvSpPr txBox="1"/>
              <p:nvPr/>
            </p:nvSpPr>
            <p:spPr>
              <a:xfrm>
                <a:off x="306976" y="2025024"/>
                <a:ext cx="719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0x3DB</a:t>
                </a: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3E57AF-1932-E6A7-0DBF-9C0129611D0A}"/>
              </a:ext>
            </a:extLst>
          </p:cNvPr>
          <p:cNvSpPr txBox="1"/>
          <p:nvPr/>
        </p:nvSpPr>
        <p:spPr>
          <a:xfrm>
            <a:off x="1312657" y="2592190"/>
            <a:ext cx="68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E27672-3D92-793B-B96F-03AE8B841087}"/>
              </a:ext>
            </a:extLst>
          </p:cNvPr>
          <p:cNvSpPr/>
          <p:nvPr/>
        </p:nvSpPr>
        <p:spPr>
          <a:xfrm>
            <a:off x="73302" y="999389"/>
            <a:ext cx="1532807" cy="585531"/>
          </a:xfrm>
          <a:custGeom>
            <a:avLst/>
            <a:gdLst>
              <a:gd name="connsiteX0" fmla="*/ 0 w 1532807"/>
              <a:gd name="connsiteY0" fmla="*/ 0 h 585531"/>
              <a:gd name="connsiteX1" fmla="*/ 541592 w 1532807"/>
              <a:gd name="connsiteY1" fmla="*/ 0 h 585531"/>
              <a:gd name="connsiteX2" fmla="*/ 1067856 w 1532807"/>
              <a:gd name="connsiteY2" fmla="*/ 0 h 585531"/>
              <a:gd name="connsiteX3" fmla="*/ 1532807 w 1532807"/>
              <a:gd name="connsiteY3" fmla="*/ 0 h 585531"/>
              <a:gd name="connsiteX4" fmla="*/ 1532807 w 1532807"/>
              <a:gd name="connsiteY4" fmla="*/ 585531 h 585531"/>
              <a:gd name="connsiteX5" fmla="*/ 1052527 w 1532807"/>
              <a:gd name="connsiteY5" fmla="*/ 585531 h 585531"/>
              <a:gd name="connsiteX6" fmla="*/ 541592 w 1532807"/>
              <a:gd name="connsiteY6" fmla="*/ 585531 h 585531"/>
              <a:gd name="connsiteX7" fmla="*/ 0 w 1532807"/>
              <a:gd name="connsiteY7" fmla="*/ 585531 h 585531"/>
              <a:gd name="connsiteX8" fmla="*/ 0 w 1532807"/>
              <a:gd name="connsiteY8" fmla="*/ 0 h 58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2807" h="585531" fill="none" extrusionOk="0">
                <a:moveTo>
                  <a:pt x="0" y="0"/>
                </a:moveTo>
                <a:cubicBezTo>
                  <a:pt x="176891" y="21462"/>
                  <a:pt x="328371" y="2557"/>
                  <a:pt x="541592" y="0"/>
                </a:cubicBezTo>
                <a:cubicBezTo>
                  <a:pt x="754813" y="-2557"/>
                  <a:pt x="821709" y="21496"/>
                  <a:pt x="1067856" y="0"/>
                </a:cubicBezTo>
                <a:cubicBezTo>
                  <a:pt x="1314003" y="-21496"/>
                  <a:pt x="1432698" y="20606"/>
                  <a:pt x="1532807" y="0"/>
                </a:cubicBezTo>
                <a:cubicBezTo>
                  <a:pt x="1553085" y="185029"/>
                  <a:pt x="1512206" y="305765"/>
                  <a:pt x="1532807" y="585531"/>
                </a:cubicBezTo>
                <a:cubicBezTo>
                  <a:pt x="1335586" y="571046"/>
                  <a:pt x="1230788" y="585361"/>
                  <a:pt x="1052527" y="585531"/>
                </a:cubicBezTo>
                <a:cubicBezTo>
                  <a:pt x="874266" y="585701"/>
                  <a:pt x="781323" y="600366"/>
                  <a:pt x="541592" y="585531"/>
                </a:cubicBezTo>
                <a:cubicBezTo>
                  <a:pt x="301861" y="570696"/>
                  <a:pt x="259027" y="604772"/>
                  <a:pt x="0" y="585531"/>
                </a:cubicBezTo>
                <a:cubicBezTo>
                  <a:pt x="-11133" y="447474"/>
                  <a:pt x="-25378" y="123346"/>
                  <a:pt x="0" y="0"/>
                </a:cubicBezTo>
                <a:close/>
              </a:path>
              <a:path w="1532807" h="585531" stroke="0" extrusionOk="0">
                <a:moveTo>
                  <a:pt x="0" y="0"/>
                </a:moveTo>
                <a:cubicBezTo>
                  <a:pt x="245357" y="-305"/>
                  <a:pt x="323690" y="-17921"/>
                  <a:pt x="495608" y="0"/>
                </a:cubicBezTo>
                <a:cubicBezTo>
                  <a:pt x="667526" y="17921"/>
                  <a:pt x="799500" y="5061"/>
                  <a:pt x="960559" y="0"/>
                </a:cubicBezTo>
                <a:cubicBezTo>
                  <a:pt x="1121618" y="-5061"/>
                  <a:pt x="1304217" y="13324"/>
                  <a:pt x="1532807" y="0"/>
                </a:cubicBezTo>
                <a:cubicBezTo>
                  <a:pt x="1528935" y="128475"/>
                  <a:pt x="1526287" y="422419"/>
                  <a:pt x="1532807" y="585531"/>
                </a:cubicBezTo>
                <a:cubicBezTo>
                  <a:pt x="1303134" y="579637"/>
                  <a:pt x="1256506" y="588206"/>
                  <a:pt x="1052527" y="585531"/>
                </a:cubicBezTo>
                <a:cubicBezTo>
                  <a:pt x="848548" y="582856"/>
                  <a:pt x="762539" y="573086"/>
                  <a:pt x="510936" y="585531"/>
                </a:cubicBezTo>
                <a:cubicBezTo>
                  <a:pt x="259333" y="597976"/>
                  <a:pt x="224714" y="577395"/>
                  <a:pt x="0" y="585531"/>
                </a:cubicBezTo>
                <a:cubicBezTo>
                  <a:pt x="19494" y="294378"/>
                  <a:pt x="-2970" y="1212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data variable is removed from the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085651-BFDF-0F2C-2835-E18539C0DD1B}"/>
              </a:ext>
            </a:extLst>
          </p:cNvPr>
          <p:cNvSpPr txBox="1"/>
          <p:nvPr/>
        </p:nvSpPr>
        <p:spPr>
          <a:xfrm>
            <a:off x="3334412" y="3604340"/>
            <a:ext cx="3964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3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passed in was 3, about to double it…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double_it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data is now 6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Back 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now 6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passed in was 1, about to double it…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double_it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data is now 2</a:t>
            </a:r>
          </a:p>
        </p:txBody>
      </p:sp>
    </p:spTree>
    <p:extLst>
      <p:ext uri="{BB962C8B-B14F-4D97-AF65-F5344CB8AC3E}">
        <p14:creationId xmlns:p14="http://schemas.microsoft.com/office/powerpoint/2010/main" val="4012248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5248" y="-2720146"/>
              <a:ext cx="5046276" cy="283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=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other = 1;</a:t>
              </a:r>
              <a:br>
                <a:rPr lang="en-AU" sz="1050" dirty="0"/>
              </a:b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("Back 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(other);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}</a:t>
              </a:r>
            </a:p>
            <a:p>
              <a:pPr marL="228600" indent="-228600" rtl="0">
                <a:buFont typeface="+mj-lt"/>
                <a:buAutoNum type="arabicPeriod"/>
              </a:pPr>
              <a:endParaRPr lang="en-AU" sz="105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(int &amp;data)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("Data passed in was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 + ", about to double it...");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data = data * 2;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data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03"/>
              <a:ext cx="3996218" cy="1532960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96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1959610"/>
            <a:ext cx="407468" cy="183688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E085651-BFDF-0F2C-2835-E18539C0DD1B}"/>
              </a:ext>
            </a:extLst>
          </p:cNvPr>
          <p:cNvSpPr txBox="1"/>
          <p:nvPr/>
        </p:nvSpPr>
        <p:spPr>
          <a:xfrm>
            <a:off x="3334412" y="3604340"/>
            <a:ext cx="3964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3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passed in was 3, about to double it…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double_it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data is now 6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Back 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now 6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passed in was 1, about to double it…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double_it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data is now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546ECE-6099-F894-D381-3BEDEE21A04E}"/>
              </a:ext>
            </a:extLst>
          </p:cNvPr>
          <p:cNvSpPr/>
          <p:nvPr/>
        </p:nvSpPr>
        <p:spPr>
          <a:xfrm>
            <a:off x="105750" y="2237713"/>
            <a:ext cx="1532807" cy="585531"/>
          </a:xfrm>
          <a:custGeom>
            <a:avLst/>
            <a:gdLst>
              <a:gd name="connsiteX0" fmla="*/ 0 w 1532807"/>
              <a:gd name="connsiteY0" fmla="*/ 0 h 585531"/>
              <a:gd name="connsiteX1" fmla="*/ 541592 w 1532807"/>
              <a:gd name="connsiteY1" fmla="*/ 0 h 585531"/>
              <a:gd name="connsiteX2" fmla="*/ 1067856 w 1532807"/>
              <a:gd name="connsiteY2" fmla="*/ 0 h 585531"/>
              <a:gd name="connsiteX3" fmla="*/ 1532807 w 1532807"/>
              <a:gd name="connsiteY3" fmla="*/ 0 h 585531"/>
              <a:gd name="connsiteX4" fmla="*/ 1532807 w 1532807"/>
              <a:gd name="connsiteY4" fmla="*/ 585531 h 585531"/>
              <a:gd name="connsiteX5" fmla="*/ 1052527 w 1532807"/>
              <a:gd name="connsiteY5" fmla="*/ 585531 h 585531"/>
              <a:gd name="connsiteX6" fmla="*/ 541592 w 1532807"/>
              <a:gd name="connsiteY6" fmla="*/ 585531 h 585531"/>
              <a:gd name="connsiteX7" fmla="*/ 0 w 1532807"/>
              <a:gd name="connsiteY7" fmla="*/ 585531 h 585531"/>
              <a:gd name="connsiteX8" fmla="*/ 0 w 1532807"/>
              <a:gd name="connsiteY8" fmla="*/ 0 h 58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2807" h="585531" fill="none" extrusionOk="0">
                <a:moveTo>
                  <a:pt x="0" y="0"/>
                </a:moveTo>
                <a:cubicBezTo>
                  <a:pt x="176891" y="21462"/>
                  <a:pt x="328371" y="2557"/>
                  <a:pt x="541592" y="0"/>
                </a:cubicBezTo>
                <a:cubicBezTo>
                  <a:pt x="754813" y="-2557"/>
                  <a:pt x="821709" y="21496"/>
                  <a:pt x="1067856" y="0"/>
                </a:cubicBezTo>
                <a:cubicBezTo>
                  <a:pt x="1314003" y="-21496"/>
                  <a:pt x="1432698" y="20606"/>
                  <a:pt x="1532807" y="0"/>
                </a:cubicBezTo>
                <a:cubicBezTo>
                  <a:pt x="1553085" y="185029"/>
                  <a:pt x="1512206" y="305765"/>
                  <a:pt x="1532807" y="585531"/>
                </a:cubicBezTo>
                <a:cubicBezTo>
                  <a:pt x="1335586" y="571046"/>
                  <a:pt x="1230788" y="585361"/>
                  <a:pt x="1052527" y="585531"/>
                </a:cubicBezTo>
                <a:cubicBezTo>
                  <a:pt x="874266" y="585701"/>
                  <a:pt x="781323" y="600366"/>
                  <a:pt x="541592" y="585531"/>
                </a:cubicBezTo>
                <a:cubicBezTo>
                  <a:pt x="301861" y="570696"/>
                  <a:pt x="259027" y="604772"/>
                  <a:pt x="0" y="585531"/>
                </a:cubicBezTo>
                <a:cubicBezTo>
                  <a:pt x="-11133" y="447474"/>
                  <a:pt x="-25378" y="123346"/>
                  <a:pt x="0" y="0"/>
                </a:cubicBezTo>
                <a:close/>
              </a:path>
              <a:path w="1532807" h="585531" stroke="0" extrusionOk="0">
                <a:moveTo>
                  <a:pt x="0" y="0"/>
                </a:moveTo>
                <a:cubicBezTo>
                  <a:pt x="245357" y="-305"/>
                  <a:pt x="323690" y="-17921"/>
                  <a:pt x="495608" y="0"/>
                </a:cubicBezTo>
                <a:cubicBezTo>
                  <a:pt x="667526" y="17921"/>
                  <a:pt x="799500" y="5061"/>
                  <a:pt x="960559" y="0"/>
                </a:cubicBezTo>
                <a:cubicBezTo>
                  <a:pt x="1121618" y="-5061"/>
                  <a:pt x="1304217" y="13324"/>
                  <a:pt x="1532807" y="0"/>
                </a:cubicBezTo>
                <a:cubicBezTo>
                  <a:pt x="1528935" y="128475"/>
                  <a:pt x="1526287" y="422419"/>
                  <a:pt x="1532807" y="585531"/>
                </a:cubicBezTo>
                <a:cubicBezTo>
                  <a:pt x="1303134" y="579637"/>
                  <a:pt x="1256506" y="588206"/>
                  <a:pt x="1052527" y="585531"/>
                </a:cubicBezTo>
                <a:cubicBezTo>
                  <a:pt x="848548" y="582856"/>
                  <a:pt x="762539" y="573086"/>
                  <a:pt x="510936" y="585531"/>
                </a:cubicBezTo>
                <a:cubicBezTo>
                  <a:pt x="259333" y="597976"/>
                  <a:pt x="224714" y="577395"/>
                  <a:pt x="0" y="585531"/>
                </a:cubicBezTo>
                <a:cubicBezTo>
                  <a:pt x="19494" y="294378"/>
                  <a:pt x="-2970" y="1212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main() variables are removed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183221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8546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5248" y="-2720146"/>
              <a:ext cx="5046276" cy="283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=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other = 1;</a:t>
              </a:r>
              <a:br>
                <a:rPr lang="en-AU" sz="1050" dirty="0"/>
              </a:b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</a:t>
              </a:r>
              <a:r>
                <a:rPr lang="en-AU" sz="1050" dirty="0" err="1"/>
                <a:t>write_line</a:t>
              </a:r>
              <a:r>
                <a:rPr lang="en-AU" sz="1050" dirty="0"/>
                <a:t>("In main </a:t>
              </a:r>
              <a:r>
                <a:rPr lang="en-AU" sz="1050" dirty="0" err="1"/>
                <a:t>val</a:t>
              </a:r>
              <a:r>
                <a:rPr lang="en-AU" sz="1050" dirty="0"/>
                <a:t> is " + </a:t>
              </a:r>
              <a:r>
                <a:rPr lang="en-AU" sz="1050" dirty="0" err="1"/>
                <a:t>to_string</a:t>
              </a:r>
              <a:r>
                <a:rPr lang="en-AU" sz="1050" dirty="0"/>
                <a:t>(</a:t>
              </a:r>
              <a:r>
                <a:rPr lang="en-AU" sz="1050" dirty="0" err="1"/>
                <a:t>val</a:t>
              </a:r>
              <a:r>
                <a:rPr lang="en-AU" sz="1050" dirty="0"/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("Back 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(other);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228600" indent="-228600" rtl="0">
                <a:buFont typeface="+mj-lt"/>
                <a:buAutoNum type="arabicPeriod"/>
              </a:pPr>
              <a:endParaRPr lang="en-AU" sz="105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(int &amp;data)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("Data passed in was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 + ", about to double it...");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data = data * 2;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data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03"/>
              <a:ext cx="3996218" cy="1532960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1307690"/>
            <a:ext cx="407468" cy="259384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5791E16-E1E2-1487-40D2-4E7D5D28C4DD}"/>
              </a:ext>
            </a:extLst>
          </p:cNvPr>
          <p:cNvSpPr txBox="1"/>
          <p:nvPr/>
        </p:nvSpPr>
        <p:spPr>
          <a:xfrm>
            <a:off x="3334412" y="3602294"/>
            <a:ext cx="3964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main </a:t>
            </a:r>
            <a:r>
              <a:rPr lang="en-US" sz="1200" dirty="0" err="1"/>
              <a:t>val</a:t>
            </a:r>
            <a:r>
              <a:rPr lang="en-US" sz="1200" dirty="0"/>
              <a:t> is 3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8403E81-81ED-0F69-C0B7-BB66DCF99ABE}"/>
              </a:ext>
            </a:extLst>
          </p:cNvPr>
          <p:cNvGrpSpPr/>
          <p:nvPr/>
        </p:nvGrpSpPr>
        <p:grpSpPr>
          <a:xfrm>
            <a:off x="237102" y="667279"/>
            <a:ext cx="1920893" cy="2294243"/>
            <a:chOff x="237102" y="667279"/>
            <a:chExt cx="1920893" cy="229424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0E38390-D49E-243A-3064-C0442053215E}"/>
                </a:ext>
              </a:extLst>
            </p:cNvPr>
            <p:cNvGrpSpPr/>
            <p:nvPr/>
          </p:nvGrpSpPr>
          <p:grpSpPr>
            <a:xfrm>
              <a:off x="325053" y="673220"/>
              <a:ext cx="1811832" cy="1036190"/>
              <a:chOff x="325053" y="673220"/>
              <a:chExt cx="1811832" cy="1036190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2F7330E-0FE7-2A8E-FCCB-F1E24F400CCE}"/>
                  </a:ext>
                </a:extLst>
              </p:cNvPr>
              <p:cNvSpPr txBox="1"/>
              <p:nvPr/>
            </p:nvSpPr>
            <p:spPr>
              <a:xfrm>
                <a:off x="1196927" y="673220"/>
                <a:ext cx="8170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VARIABLE</a:t>
                </a:r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C0CFCE7-4D21-7F14-124E-A5818E72782E}"/>
                  </a:ext>
                </a:extLst>
              </p:cNvPr>
              <p:cNvCxnSpPr/>
              <p:nvPr/>
            </p:nvCxnSpPr>
            <p:spPr>
              <a:xfrm>
                <a:off x="325053" y="1709410"/>
                <a:ext cx="1811832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7D398C8-491A-7D9D-B985-C939338F2A11}"/>
                </a:ext>
              </a:extLst>
            </p:cNvPr>
            <p:cNvGrpSpPr/>
            <p:nvPr/>
          </p:nvGrpSpPr>
          <p:grpSpPr>
            <a:xfrm>
              <a:off x="237102" y="667279"/>
              <a:ext cx="1920893" cy="2294243"/>
              <a:chOff x="237102" y="667279"/>
              <a:chExt cx="1920893" cy="2294243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97D94C43-0510-6EEF-A4D5-DE81A243C13B}"/>
                  </a:ext>
                </a:extLst>
              </p:cNvPr>
              <p:cNvGrpSpPr/>
              <p:nvPr/>
            </p:nvGrpSpPr>
            <p:grpSpPr>
              <a:xfrm>
                <a:off x="237102" y="667279"/>
                <a:ext cx="1920893" cy="2294243"/>
                <a:chOff x="242814" y="773290"/>
                <a:chExt cx="1920893" cy="2294243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97A16C12-7880-4C3E-87A9-D5BCF547E9A4}"/>
                    </a:ext>
                  </a:extLst>
                </p:cNvPr>
                <p:cNvSpPr/>
                <p:nvPr/>
              </p:nvSpPr>
              <p:spPr>
                <a:xfrm>
                  <a:off x="1289708" y="2722285"/>
                  <a:ext cx="854294" cy="307776"/>
                </a:xfrm>
                <a:custGeom>
                  <a:avLst/>
                  <a:gdLst>
                    <a:gd name="connsiteX0" fmla="*/ 0 w 854294"/>
                    <a:gd name="connsiteY0" fmla="*/ 0 h 307776"/>
                    <a:gd name="connsiteX1" fmla="*/ 418604 w 854294"/>
                    <a:gd name="connsiteY1" fmla="*/ 0 h 307776"/>
                    <a:gd name="connsiteX2" fmla="*/ 854294 w 854294"/>
                    <a:gd name="connsiteY2" fmla="*/ 0 h 307776"/>
                    <a:gd name="connsiteX3" fmla="*/ 854294 w 854294"/>
                    <a:gd name="connsiteY3" fmla="*/ 307776 h 307776"/>
                    <a:gd name="connsiteX4" fmla="*/ 427147 w 854294"/>
                    <a:gd name="connsiteY4" fmla="*/ 307776 h 307776"/>
                    <a:gd name="connsiteX5" fmla="*/ 0 w 854294"/>
                    <a:gd name="connsiteY5" fmla="*/ 307776 h 307776"/>
                    <a:gd name="connsiteX6" fmla="*/ 0 w 854294"/>
                    <a:gd name="connsiteY6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54294" h="307776" extrusionOk="0">
                      <a:moveTo>
                        <a:pt x="0" y="0"/>
                      </a:moveTo>
                      <a:cubicBezTo>
                        <a:pt x="173209" y="4046"/>
                        <a:pt x="303085" y="10214"/>
                        <a:pt x="418604" y="0"/>
                      </a:cubicBezTo>
                      <a:cubicBezTo>
                        <a:pt x="534123" y="-10214"/>
                        <a:pt x="722488" y="-9036"/>
                        <a:pt x="854294" y="0"/>
                      </a:cubicBezTo>
                      <a:cubicBezTo>
                        <a:pt x="863207" y="67219"/>
                        <a:pt x="869389" y="222409"/>
                        <a:pt x="854294" y="307776"/>
                      </a:cubicBezTo>
                      <a:cubicBezTo>
                        <a:pt x="762963" y="302805"/>
                        <a:pt x="592541" y="323159"/>
                        <a:pt x="427147" y="307776"/>
                      </a:cubicBezTo>
                      <a:cubicBezTo>
                        <a:pt x="261753" y="292393"/>
                        <a:pt x="133192" y="320591"/>
                        <a:pt x="0" y="307776"/>
                      </a:cubicBezTo>
                      <a:cubicBezTo>
                        <a:pt x="-11315" y="167405"/>
                        <a:pt x="-8831" y="148978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5E8CCFB-1CF4-5B69-6786-0A7CA4F368D3}"/>
                    </a:ext>
                  </a:extLst>
                </p:cNvPr>
                <p:cNvSpPr txBox="1"/>
                <p:nvPr/>
              </p:nvSpPr>
              <p:spPr>
                <a:xfrm>
                  <a:off x="1174070" y="2430452"/>
                  <a:ext cx="9699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/>
                    <a:t>val</a:t>
                  </a:r>
                  <a:endParaRPr lang="en-US" sz="1400" dirty="0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51220BD4-F6AC-12E2-F6A3-5B4567DD2967}"/>
                    </a:ext>
                  </a:extLst>
                </p:cNvPr>
                <p:cNvSpPr/>
                <p:nvPr/>
              </p:nvSpPr>
              <p:spPr>
                <a:xfrm>
                  <a:off x="1288303" y="2118370"/>
                  <a:ext cx="854294" cy="307776"/>
                </a:xfrm>
                <a:custGeom>
                  <a:avLst/>
                  <a:gdLst>
                    <a:gd name="connsiteX0" fmla="*/ 0 w 854294"/>
                    <a:gd name="connsiteY0" fmla="*/ 0 h 307776"/>
                    <a:gd name="connsiteX1" fmla="*/ 418604 w 854294"/>
                    <a:gd name="connsiteY1" fmla="*/ 0 h 307776"/>
                    <a:gd name="connsiteX2" fmla="*/ 854294 w 854294"/>
                    <a:gd name="connsiteY2" fmla="*/ 0 h 307776"/>
                    <a:gd name="connsiteX3" fmla="*/ 854294 w 854294"/>
                    <a:gd name="connsiteY3" fmla="*/ 307776 h 307776"/>
                    <a:gd name="connsiteX4" fmla="*/ 427147 w 854294"/>
                    <a:gd name="connsiteY4" fmla="*/ 307776 h 307776"/>
                    <a:gd name="connsiteX5" fmla="*/ 0 w 854294"/>
                    <a:gd name="connsiteY5" fmla="*/ 307776 h 307776"/>
                    <a:gd name="connsiteX6" fmla="*/ 0 w 854294"/>
                    <a:gd name="connsiteY6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54294" h="307776" extrusionOk="0">
                      <a:moveTo>
                        <a:pt x="0" y="0"/>
                      </a:moveTo>
                      <a:cubicBezTo>
                        <a:pt x="173209" y="4046"/>
                        <a:pt x="303085" y="10214"/>
                        <a:pt x="418604" y="0"/>
                      </a:cubicBezTo>
                      <a:cubicBezTo>
                        <a:pt x="534123" y="-10214"/>
                        <a:pt x="722488" y="-9036"/>
                        <a:pt x="854294" y="0"/>
                      </a:cubicBezTo>
                      <a:cubicBezTo>
                        <a:pt x="863207" y="67219"/>
                        <a:pt x="869389" y="222409"/>
                        <a:pt x="854294" y="307776"/>
                      </a:cubicBezTo>
                      <a:cubicBezTo>
                        <a:pt x="762963" y="302805"/>
                        <a:pt x="592541" y="323159"/>
                        <a:pt x="427147" y="307776"/>
                      </a:cubicBezTo>
                      <a:cubicBezTo>
                        <a:pt x="261753" y="292393"/>
                        <a:pt x="133192" y="320591"/>
                        <a:pt x="0" y="307776"/>
                      </a:cubicBezTo>
                      <a:cubicBezTo>
                        <a:pt x="-11315" y="167405"/>
                        <a:pt x="-8831" y="148978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25C3C181-D81F-A785-2CD4-331A65669504}"/>
                    </a:ext>
                  </a:extLst>
                </p:cNvPr>
                <p:cNvSpPr txBox="1"/>
                <p:nvPr/>
              </p:nvSpPr>
              <p:spPr>
                <a:xfrm>
                  <a:off x="1193775" y="1815421"/>
                  <a:ext cx="9699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other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CA87A31-9639-AF36-42E4-CF121C86AF53}"/>
                    </a:ext>
                  </a:extLst>
                </p:cNvPr>
                <p:cNvSpPr txBox="1"/>
                <p:nvPr/>
              </p:nvSpPr>
              <p:spPr>
                <a:xfrm>
                  <a:off x="1318369" y="2698201"/>
                  <a:ext cx="68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2384ACB-4B94-0BEB-433E-6CABD4B50935}"/>
                    </a:ext>
                  </a:extLst>
                </p:cNvPr>
                <p:cNvSpPr txBox="1"/>
                <p:nvPr/>
              </p:nvSpPr>
              <p:spPr>
                <a:xfrm>
                  <a:off x="1281345" y="2086534"/>
                  <a:ext cx="68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5ADC25E-4EA7-94D4-1396-9B17CCEC4118}"/>
                    </a:ext>
                  </a:extLst>
                </p:cNvPr>
                <p:cNvSpPr txBox="1"/>
                <p:nvPr/>
              </p:nvSpPr>
              <p:spPr>
                <a:xfrm>
                  <a:off x="242814" y="773290"/>
                  <a:ext cx="8170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0070C0"/>
                      </a:solidFill>
                    </a:rPr>
                    <a:t>ADDRESS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4C0AC074-9607-755B-562D-71B36044E266}"/>
                    </a:ext>
                  </a:extLst>
                </p:cNvPr>
                <p:cNvSpPr/>
                <p:nvPr/>
              </p:nvSpPr>
              <p:spPr>
                <a:xfrm>
                  <a:off x="330765" y="2125407"/>
                  <a:ext cx="628837" cy="307776"/>
                </a:xfrm>
                <a:custGeom>
                  <a:avLst/>
                  <a:gdLst>
                    <a:gd name="connsiteX0" fmla="*/ 0 w 628837"/>
                    <a:gd name="connsiteY0" fmla="*/ 0 h 307776"/>
                    <a:gd name="connsiteX1" fmla="*/ 628837 w 628837"/>
                    <a:gd name="connsiteY1" fmla="*/ 0 h 307776"/>
                    <a:gd name="connsiteX2" fmla="*/ 628837 w 628837"/>
                    <a:gd name="connsiteY2" fmla="*/ 307776 h 307776"/>
                    <a:gd name="connsiteX3" fmla="*/ 0 w 628837"/>
                    <a:gd name="connsiteY3" fmla="*/ 307776 h 307776"/>
                    <a:gd name="connsiteX4" fmla="*/ 0 w 628837"/>
                    <a:gd name="connsiteY4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8837" h="307776" extrusionOk="0">
                      <a:moveTo>
                        <a:pt x="0" y="0"/>
                      </a:moveTo>
                      <a:cubicBezTo>
                        <a:pt x="129423" y="1772"/>
                        <a:pt x="402717" y="7232"/>
                        <a:pt x="628837" y="0"/>
                      </a:cubicBezTo>
                      <a:cubicBezTo>
                        <a:pt x="630946" y="81587"/>
                        <a:pt x="621984" y="218940"/>
                        <a:pt x="628837" y="307776"/>
                      </a:cubicBezTo>
                      <a:cubicBezTo>
                        <a:pt x="405355" y="291088"/>
                        <a:pt x="189123" y="320610"/>
                        <a:pt x="0" y="307776"/>
                      </a:cubicBezTo>
                      <a:cubicBezTo>
                        <a:pt x="-810" y="193955"/>
                        <a:pt x="5268" y="12686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7" name="Curved Connector 76">
                  <a:extLst>
                    <a:ext uri="{FF2B5EF4-FFF2-40B4-BE49-F238E27FC236}">
                      <a16:creationId xmlns:a16="http://schemas.microsoft.com/office/drawing/2014/main" id="{76661962-EF7A-B7F5-C9A6-C9736DF1E5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641" y="2283922"/>
                  <a:ext cx="298436" cy="12702"/>
                </a:xfrm>
                <a:prstGeom prst="curvedConnector3">
                  <a:avLst>
                    <a:gd name="adj1" fmla="val 63178"/>
                  </a:avLst>
                </a:prstGeom>
                <a:ln w="38100">
                  <a:solidFill>
                    <a:schemeClr val="bg1">
                      <a:lumMod val="65000"/>
                    </a:schemeClr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FAC5CD3F-2A9F-096A-265C-E73DA37D6EB9}"/>
                    </a:ext>
                  </a:extLst>
                </p:cNvPr>
                <p:cNvSpPr/>
                <p:nvPr/>
              </p:nvSpPr>
              <p:spPr>
                <a:xfrm>
                  <a:off x="328737" y="2702912"/>
                  <a:ext cx="628837" cy="307776"/>
                </a:xfrm>
                <a:custGeom>
                  <a:avLst/>
                  <a:gdLst>
                    <a:gd name="connsiteX0" fmla="*/ 0 w 628837"/>
                    <a:gd name="connsiteY0" fmla="*/ 0 h 307776"/>
                    <a:gd name="connsiteX1" fmla="*/ 628837 w 628837"/>
                    <a:gd name="connsiteY1" fmla="*/ 0 h 307776"/>
                    <a:gd name="connsiteX2" fmla="*/ 628837 w 628837"/>
                    <a:gd name="connsiteY2" fmla="*/ 307776 h 307776"/>
                    <a:gd name="connsiteX3" fmla="*/ 0 w 628837"/>
                    <a:gd name="connsiteY3" fmla="*/ 307776 h 307776"/>
                    <a:gd name="connsiteX4" fmla="*/ 0 w 628837"/>
                    <a:gd name="connsiteY4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8837" h="307776" extrusionOk="0">
                      <a:moveTo>
                        <a:pt x="0" y="0"/>
                      </a:moveTo>
                      <a:cubicBezTo>
                        <a:pt x="129423" y="1772"/>
                        <a:pt x="402717" y="7232"/>
                        <a:pt x="628837" y="0"/>
                      </a:cubicBezTo>
                      <a:cubicBezTo>
                        <a:pt x="630946" y="81587"/>
                        <a:pt x="621984" y="218940"/>
                        <a:pt x="628837" y="307776"/>
                      </a:cubicBezTo>
                      <a:cubicBezTo>
                        <a:pt x="405355" y="291088"/>
                        <a:pt x="189123" y="320610"/>
                        <a:pt x="0" y="307776"/>
                      </a:cubicBezTo>
                      <a:cubicBezTo>
                        <a:pt x="-810" y="193955"/>
                        <a:pt x="5268" y="12686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9" name="Curved Connector 78">
                  <a:extLst>
                    <a:ext uri="{FF2B5EF4-FFF2-40B4-BE49-F238E27FC236}">
                      <a16:creationId xmlns:a16="http://schemas.microsoft.com/office/drawing/2014/main" id="{CB6AB475-56FA-6176-342D-5EFD2A958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613" y="2861427"/>
                  <a:ext cx="298436" cy="12702"/>
                </a:xfrm>
                <a:prstGeom prst="curvedConnector3">
                  <a:avLst>
                    <a:gd name="adj1" fmla="val 63178"/>
                  </a:avLst>
                </a:prstGeom>
                <a:ln w="38100">
                  <a:solidFill>
                    <a:schemeClr val="bg1">
                      <a:lumMod val="65000"/>
                    </a:schemeClr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0FFD1960-C3D4-01A2-FCDA-5AFA6F26A9BE}"/>
                    </a:ext>
                  </a:extLst>
                </p:cNvPr>
                <p:cNvSpPr txBox="1"/>
                <p:nvPr/>
              </p:nvSpPr>
              <p:spPr>
                <a:xfrm>
                  <a:off x="299266" y="2708160"/>
                  <a:ext cx="6435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0x1A5</a:t>
                  </a:r>
                </a:p>
              </p:txBody>
            </p: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9914CDD-B176-8EDA-35C5-4B2B1855A7AC}"/>
                  </a:ext>
                </a:extLst>
              </p:cNvPr>
              <p:cNvSpPr txBox="1"/>
              <p:nvPr/>
            </p:nvSpPr>
            <p:spPr>
              <a:xfrm>
                <a:off x="306976" y="2025024"/>
                <a:ext cx="719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0x3DB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477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5248" y="-2720146"/>
              <a:ext cx="5046276" cy="283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=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other = 1;</a:t>
              </a:r>
              <a:br>
                <a:rPr lang="en-AU" sz="1050" dirty="0"/>
              </a:b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</a:t>
              </a:r>
              <a:r>
                <a:rPr lang="en-AU" sz="1050" dirty="0" err="1"/>
                <a:t>double_it</a:t>
              </a:r>
              <a:r>
                <a:rPr lang="en-AU" sz="1050" dirty="0"/>
                <a:t>(</a:t>
              </a:r>
              <a:r>
                <a:rPr lang="en-AU" sz="1050" dirty="0" err="1"/>
                <a:t>val</a:t>
              </a:r>
              <a:r>
                <a:rPr lang="en-AU" sz="1050" dirty="0"/>
                <a:t>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("Back 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(other);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228600" indent="-228600" rtl="0">
                <a:buFont typeface="+mj-lt"/>
                <a:buAutoNum type="arabicPeriod"/>
              </a:pPr>
              <a:endParaRPr lang="en-AU" sz="105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(int &amp;data)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("Data passed in was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 + ", about to double it...");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data = data * 2;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data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03"/>
              <a:ext cx="3996218" cy="1532960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1470928"/>
            <a:ext cx="407468" cy="238756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5791E16-E1E2-1487-40D2-4E7D5D28C4DD}"/>
              </a:ext>
            </a:extLst>
          </p:cNvPr>
          <p:cNvSpPr txBox="1"/>
          <p:nvPr/>
        </p:nvSpPr>
        <p:spPr>
          <a:xfrm>
            <a:off x="3334412" y="3604340"/>
            <a:ext cx="3964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2F19A9-2403-4009-219E-4D70298E70CE}"/>
              </a:ext>
            </a:extLst>
          </p:cNvPr>
          <p:cNvGrpSpPr/>
          <p:nvPr/>
        </p:nvGrpSpPr>
        <p:grpSpPr>
          <a:xfrm>
            <a:off x="237102" y="667279"/>
            <a:ext cx="1920893" cy="2294243"/>
            <a:chOff x="237102" y="667279"/>
            <a:chExt cx="1920893" cy="22942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47C195-17DE-77EE-3677-9EE7318353E3}"/>
                </a:ext>
              </a:extLst>
            </p:cNvPr>
            <p:cNvGrpSpPr/>
            <p:nvPr/>
          </p:nvGrpSpPr>
          <p:grpSpPr>
            <a:xfrm>
              <a:off x="325053" y="673220"/>
              <a:ext cx="1811832" cy="1036190"/>
              <a:chOff x="325053" y="673220"/>
              <a:chExt cx="1811832" cy="1036190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AA646D-26D0-224D-F81D-5438F884C4A4}"/>
                  </a:ext>
                </a:extLst>
              </p:cNvPr>
              <p:cNvSpPr txBox="1"/>
              <p:nvPr/>
            </p:nvSpPr>
            <p:spPr>
              <a:xfrm>
                <a:off x="1196927" y="673220"/>
                <a:ext cx="8170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VARIABLE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B2E1E6F-69AF-0DCE-F3B4-747594DB947F}"/>
                  </a:ext>
                </a:extLst>
              </p:cNvPr>
              <p:cNvCxnSpPr/>
              <p:nvPr/>
            </p:nvCxnSpPr>
            <p:spPr>
              <a:xfrm>
                <a:off x="325053" y="1709410"/>
                <a:ext cx="1811832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A65B7AB-1DF1-C58C-E53E-491A0EBCFC71}"/>
                </a:ext>
              </a:extLst>
            </p:cNvPr>
            <p:cNvGrpSpPr/>
            <p:nvPr/>
          </p:nvGrpSpPr>
          <p:grpSpPr>
            <a:xfrm>
              <a:off x="237102" y="667279"/>
              <a:ext cx="1920893" cy="2294243"/>
              <a:chOff x="237102" y="667279"/>
              <a:chExt cx="1920893" cy="229424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7016009-2976-F825-C422-248C95C80558}"/>
                  </a:ext>
                </a:extLst>
              </p:cNvPr>
              <p:cNvGrpSpPr/>
              <p:nvPr/>
            </p:nvGrpSpPr>
            <p:grpSpPr>
              <a:xfrm>
                <a:off x="237102" y="667279"/>
                <a:ext cx="1920893" cy="2294243"/>
                <a:chOff x="242814" y="773290"/>
                <a:chExt cx="1920893" cy="2294243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C742660-1101-111C-3D01-AB61241D9A51}"/>
                    </a:ext>
                  </a:extLst>
                </p:cNvPr>
                <p:cNvSpPr/>
                <p:nvPr/>
              </p:nvSpPr>
              <p:spPr>
                <a:xfrm>
                  <a:off x="1289708" y="2722285"/>
                  <a:ext cx="854294" cy="307776"/>
                </a:xfrm>
                <a:custGeom>
                  <a:avLst/>
                  <a:gdLst>
                    <a:gd name="connsiteX0" fmla="*/ 0 w 854294"/>
                    <a:gd name="connsiteY0" fmla="*/ 0 h 307776"/>
                    <a:gd name="connsiteX1" fmla="*/ 418604 w 854294"/>
                    <a:gd name="connsiteY1" fmla="*/ 0 h 307776"/>
                    <a:gd name="connsiteX2" fmla="*/ 854294 w 854294"/>
                    <a:gd name="connsiteY2" fmla="*/ 0 h 307776"/>
                    <a:gd name="connsiteX3" fmla="*/ 854294 w 854294"/>
                    <a:gd name="connsiteY3" fmla="*/ 307776 h 307776"/>
                    <a:gd name="connsiteX4" fmla="*/ 427147 w 854294"/>
                    <a:gd name="connsiteY4" fmla="*/ 307776 h 307776"/>
                    <a:gd name="connsiteX5" fmla="*/ 0 w 854294"/>
                    <a:gd name="connsiteY5" fmla="*/ 307776 h 307776"/>
                    <a:gd name="connsiteX6" fmla="*/ 0 w 854294"/>
                    <a:gd name="connsiteY6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54294" h="307776" extrusionOk="0">
                      <a:moveTo>
                        <a:pt x="0" y="0"/>
                      </a:moveTo>
                      <a:cubicBezTo>
                        <a:pt x="173209" y="4046"/>
                        <a:pt x="303085" y="10214"/>
                        <a:pt x="418604" y="0"/>
                      </a:cubicBezTo>
                      <a:cubicBezTo>
                        <a:pt x="534123" y="-10214"/>
                        <a:pt x="722488" y="-9036"/>
                        <a:pt x="854294" y="0"/>
                      </a:cubicBezTo>
                      <a:cubicBezTo>
                        <a:pt x="863207" y="67219"/>
                        <a:pt x="869389" y="222409"/>
                        <a:pt x="854294" y="307776"/>
                      </a:cubicBezTo>
                      <a:cubicBezTo>
                        <a:pt x="762963" y="302805"/>
                        <a:pt x="592541" y="323159"/>
                        <a:pt x="427147" y="307776"/>
                      </a:cubicBezTo>
                      <a:cubicBezTo>
                        <a:pt x="261753" y="292393"/>
                        <a:pt x="133192" y="320591"/>
                        <a:pt x="0" y="307776"/>
                      </a:cubicBezTo>
                      <a:cubicBezTo>
                        <a:pt x="-11315" y="167405"/>
                        <a:pt x="-8831" y="148978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A24C6E0-02C5-420B-3B7D-A4603640FC58}"/>
                    </a:ext>
                  </a:extLst>
                </p:cNvPr>
                <p:cNvSpPr txBox="1"/>
                <p:nvPr/>
              </p:nvSpPr>
              <p:spPr>
                <a:xfrm>
                  <a:off x="1174070" y="2430452"/>
                  <a:ext cx="9699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/>
                    <a:t>val</a:t>
                  </a:r>
                  <a:endParaRPr lang="en-US" sz="1400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C2CECAB-65A0-434E-0BDC-D6DA68D0FF3E}"/>
                    </a:ext>
                  </a:extLst>
                </p:cNvPr>
                <p:cNvSpPr/>
                <p:nvPr/>
              </p:nvSpPr>
              <p:spPr>
                <a:xfrm>
                  <a:off x="1288303" y="2118370"/>
                  <a:ext cx="854294" cy="307776"/>
                </a:xfrm>
                <a:custGeom>
                  <a:avLst/>
                  <a:gdLst>
                    <a:gd name="connsiteX0" fmla="*/ 0 w 854294"/>
                    <a:gd name="connsiteY0" fmla="*/ 0 h 307776"/>
                    <a:gd name="connsiteX1" fmla="*/ 418604 w 854294"/>
                    <a:gd name="connsiteY1" fmla="*/ 0 h 307776"/>
                    <a:gd name="connsiteX2" fmla="*/ 854294 w 854294"/>
                    <a:gd name="connsiteY2" fmla="*/ 0 h 307776"/>
                    <a:gd name="connsiteX3" fmla="*/ 854294 w 854294"/>
                    <a:gd name="connsiteY3" fmla="*/ 307776 h 307776"/>
                    <a:gd name="connsiteX4" fmla="*/ 427147 w 854294"/>
                    <a:gd name="connsiteY4" fmla="*/ 307776 h 307776"/>
                    <a:gd name="connsiteX5" fmla="*/ 0 w 854294"/>
                    <a:gd name="connsiteY5" fmla="*/ 307776 h 307776"/>
                    <a:gd name="connsiteX6" fmla="*/ 0 w 854294"/>
                    <a:gd name="connsiteY6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54294" h="307776" extrusionOk="0">
                      <a:moveTo>
                        <a:pt x="0" y="0"/>
                      </a:moveTo>
                      <a:cubicBezTo>
                        <a:pt x="173209" y="4046"/>
                        <a:pt x="303085" y="10214"/>
                        <a:pt x="418604" y="0"/>
                      </a:cubicBezTo>
                      <a:cubicBezTo>
                        <a:pt x="534123" y="-10214"/>
                        <a:pt x="722488" y="-9036"/>
                        <a:pt x="854294" y="0"/>
                      </a:cubicBezTo>
                      <a:cubicBezTo>
                        <a:pt x="863207" y="67219"/>
                        <a:pt x="869389" y="222409"/>
                        <a:pt x="854294" y="307776"/>
                      </a:cubicBezTo>
                      <a:cubicBezTo>
                        <a:pt x="762963" y="302805"/>
                        <a:pt x="592541" y="323159"/>
                        <a:pt x="427147" y="307776"/>
                      </a:cubicBezTo>
                      <a:cubicBezTo>
                        <a:pt x="261753" y="292393"/>
                        <a:pt x="133192" y="320591"/>
                        <a:pt x="0" y="307776"/>
                      </a:cubicBezTo>
                      <a:cubicBezTo>
                        <a:pt x="-11315" y="167405"/>
                        <a:pt x="-8831" y="148978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769A4F6-2243-7785-20EC-A62345B65FD1}"/>
                    </a:ext>
                  </a:extLst>
                </p:cNvPr>
                <p:cNvSpPr txBox="1"/>
                <p:nvPr/>
              </p:nvSpPr>
              <p:spPr>
                <a:xfrm>
                  <a:off x="1193775" y="1815421"/>
                  <a:ext cx="9699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other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2D51C0D-5DF8-6C49-20E0-9BCB8062AE05}"/>
                    </a:ext>
                  </a:extLst>
                </p:cNvPr>
                <p:cNvSpPr txBox="1"/>
                <p:nvPr/>
              </p:nvSpPr>
              <p:spPr>
                <a:xfrm>
                  <a:off x="1318369" y="2698201"/>
                  <a:ext cx="68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94A7B4B-1015-087E-F4FB-392AB5512F3B}"/>
                    </a:ext>
                  </a:extLst>
                </p:cNvPr>
                <p:cNvSpPr txBox="1"/>
                <p:nvPr/>
              </p:nvSpPr>
              <p:spPr>
                <a:xfrm>
                  <a:off x="1281345" y="2086534"/>
                  <a:ext cx="68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76AA4A1-34EA-6D42-076B-B0C19B63085F}"/>
                    </a:ext>
                  </a:extLst>
                </p:cNvPr>
                <p:cNvSpPr txBox="1"/>
                <p:nvPr/>
              </p:nvSpPr>
              <p:spPr>
                <a:xfrm>
                  <a:off x="242814" y="773290"/>
                  <a:ext cx="8170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0070C0"/>
                      </a:solidFill>
                    </a:rPr>
                    <a:t>ADDRESS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54709BC-1EF4-DB01-9F66-FE4962A5CF2A}"/>
                    </a:ext>
                  </a:extLst>
                </p:cNvPr>
                <p:cNvSpPr/>
                <p:nvPr/>
              </p:nvSpPr>
              <p:spPr>
                <a:xfrm>
                  <a:off x="330765" y="2125407"/>
                  <a:ext cx="628837" cy="307776"/>
                </a:xfrm>
                <a:custGeom>
                  <a:avLst/>
                  <a:gdLst>
                    <a:gd name="connsiteX0" fmla="*/ 0 w 628837"/>
                    <a:gd name="connsiteY0" fmla="*/ 0 h 307776"/>
                    <a:gd name="connsiteX1" fmla="*/ 628837 w 628837"/>
                    <a:gd name="connsiteY1" fmla="*/ 0 h 307776"/>
                    <a:gd name="connsiteX2" fmla="*/ 628837 w 628837"/>
                    <a:gd name="connsiteY2" fmla="*/ 307776 h 307776"/>
                    <a:gd name="connsiteX3" fmla="*/ 0 w 628837"/>
                    <a:gd name="connsiteY3" fmla="*/ 307776 h 307776"/>
                    <a:gd name="connsiteX4" fmla="*/ 0 w 628837"/>
                    <a:gd name="connsiteY4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8837" h="307776" extrusionOk="0">
                      <a:moveTo>
                        <a:pt x="0" y="0"/>
                      </a:moveTo>
                      <a:cubicBezTo>
                        <a:pt x="129423" y="1772"/>
                        <a:pt x="402717" y="7232"/>
                        <a:pt x="628837" y="0"/>
                      </a:cubicBezTo>
                      <a:cubicBezTo>
                        <a:pt x="630946" y="81587"/>
                        <a:pt x="621984" y="218940"/>
                        <a:pt x="628837" y="307776"/>
                      </a:cubicBezTo>
                      <a:cubicBezTo>
                        <a:pt x="405355" y="291088"/>
                        <a:pt x="189123" y="320610"/>
                        <a:pt x="0" y="307776"/>
                      </a:cubicBezTo>
                      <a:cubicBezTo>
                        <a:pt x="-810" y="193955"/>
                        <a:pt x="5268" y="12686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5" name="Curved Connector 44">
                  <a:extLst>
                    <a:ext uri="{FF2B5EF4-FFF2-40B4-BE49-F238E27FC236}">
                      <a16:creationId xmlns:a16="http://schemas.microsoft.com/office/drawing/2014/main" id="{52DF242E-67D3-7FBE-57DA-907AE825A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641" y="2283922"/>
                  <a:ext cx="298436" cy="12702"/>
                </a:xfrm>
                <a:prstGeom prst="curvedConnector3">
                  <a:avLst>
                    <a:gd name="adj1" fmla="val 63178"/>
                  </a:avLst>
                </a:prstGeom>
                <a:ln w="38100">
                  <a:solidFill>
                    <a:schemeClr val="bg1">
                      <a:lumMod val="65000"/>
                    </a:schemeClr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E5ECC76-D983-D941-7988-14C95157A762}"/>
                    </a:ext>
                  </a:extLst>
                </p:cNvPr>
                <p:cNvSpPr/>
                <p:nvPr/>
              </p:nvSpPr>
              <p:spPr>
                <a:xfrm>
                  <a:off x="328737" y="2702912"/>
                  <a:ext cx="628837" cy="307776"/>
                </a:xfrm>
                <a:custGeom>
                  <a:avLst/>
                  <a:gdLst>
                    <a:gd name="connsiteX0" fmla="*/ 0 w 628837"/>
                    <a:gd name="connsiteY0" fmla="*/ 0 h 307776"/>
                    <a:gd name="connsiteX1" fmla="*/ 628837 w 628837"/>
                    <a:gd name="connsiteY1" fmla="*/ 0 h 307776"/>
                    <a:gd name="connsiteX2" fmla="*/ 628837 w 628837"/>
                    <a:gd name="connsiteY2" fmla="*/ 307776 h 307776"/>
                    <a:gd name="connsiteX3" fmla="*/ 0 w 628837"/>
                    <a:gd name="connsiteY3" fmla="*/ 307776 h 307776"/>
                    <a:gd name="connsiteX4" fmla="*/ 0 w 628837"/>
                    <a:gd name="connsiteY4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8837" h="307776" extrusionOk="0">
                      <a:moveTo>
                        <a:pt x="0" y="0"/>
                      </a:moveTo>
                      <a:cubicBezTo>
                        <a:pt x="129423" y="1772"/>
                        <a:pt x="402717" y="7232"/>
                        <a:pt x="628837" y="0"/>
                      </a:cubicBezTo>
                      <a:cubicBezTo>
                        <a:pt x="630946" y="81587"/>
                        <a:pt x="621984" y="218940"/>
                        <a:pt x="628837" y="307776"/>
                      </a:cubicBezTo>
                      <a:cubicBezTo>
                        <a:pt x="405355" y="291088"/>
                        <a:pt x="189123" y="320610"/>
                        <a:pt x="0" y="307776"/>
                      </a:cubicBezTo>
                      <a:cubicBezTo>
                        <a:pt x="-810" y="193955"/>
                        <a:pt x="5268" y="12686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7" name="Curved Connector 46">
                  <a:extLst>
                    <a:ext uri="{FF2B5EF4-FFF2-40B4-BE49-F238E27FC236}">
                      <a16:creationId xmlns:a16="http://schemas.microsoft.com/office/drawing/2014/main" id="{C3E3522E-308B-4BB2-6AAF-9818974CC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613" y="2861427"/>
                  <a:ext cx="298436" cy="12702"/>
                </a:xfrm>
                <a:prstGeom prst="curvedConnector3">
                  <a:avLst>
                    <a:gd name="adj1" fmla="val 63178"/>
                  </a:avLst>
                </a:prstGeom>
                <a:ln w="38100">
                  <a:solidFill>
                    <a:schemeClr val="bg1">
                      <a:lumMod val="65000"/>
                    </a:schemeClr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05EB82A-A1B0-15B3-7ED5-D9FC54AA7175}"/>
                    </a:ext>
                  </a:extLst>
                </p:cNvPr>
                <p:cNvSpPr txBox="1"/>
                <p:nvPr/>
              </p:nvSpPr>
              <p:spPr>
                <a:xfrm>
                  <a:off x="299266" y="2708160"/>
                  <a:ext cx="6435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0x1A5</a:t>
                  </a: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AB6DF1-96CD-F6C4-C511-64EA7AB4A376}"/>
                  </a:ext>
                </a:extLst>
              </p:cNvPr>
              <p:cNvSpPr txBox="1"/>
              <p:nvPr/>
            </p:nvSpPr>
            <p:spPr>
              <a:xfrm>
                <a:off x="306976" y="2025024"/>
                <a:ext cx="719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0x3DB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610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5248" y="-2720146"/>
              <a:ext cx="5046276" cy="283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=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other = 1;</a:t>
              </a:r>
              <a:br>
                <a:rPr lang="en-AU" sz="1050" dirty="0"/>
              </a:b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</a:t>
              </a:r>
              <a:r>
                <a:rPr lang="en-AU" sz="1050" dirty="0" err="1"/>
                <a:t>double_it</a:t>
              </a:r>
              <a:r>
                <a:rPr lang="en-AU" sz="1050" dirty="0"/>
                <a:t>(</a:t>
              </a:r>
              <a:r>
                <a:rPr lang="en-AU" sz="1050" dirty="0" err="1"/>
                <a:t>val</a:t>
              </a:r>
              <a:r>
                <a:rPr lang="en-AU" sz="1050" dirty="0"/>
                <a:t>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("Back 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(other);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228600" indent="-228600" rtl="0">
                <a:buFont typeface="+mj-lt"/>
                <a:buAutoNum type="arabicPeriod"/>
              </a:pPr>
              <a:endParaRPr lang="en-AU" sz="105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void </a:t>
              </a:r>
              <a:r>
                <a:rPr lang="en-AU" sz="1050" dirty="0" err="1"/>
                <a:t>double_it</a:t>
              </a:r>
              <a:r>
                <a:rPr lang="en-AU" sz="1050" dirty="0"/>
                <a:t>(int &amp;data)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("Data passed in was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 + ", about to double it...");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data = data * 2;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data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03"/>
              <a:ext cx="3996218" cy="1532960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96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11,12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2285999"/>
            <a:ext cx="407468" cy="145255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5791E16-E1E2-1487-40D2-4E7D5D28C4DD}"/>
              </a:ext>
            </a:extLst>
          </p:cNvPr>
          <p:cNvSpPr txBox="1"/>
          <p:nvPr/>
        </p:nvSpPr>
        <p:spPr>
          <a:xfrm>
            <a:off x="3334412" y="3604340"/>
            <a:ext cx="3964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2F19A9-2403-4009-219E-4D70298E70CE}"/>
              </a:ext>
            </a:extLst>
          </p:cNvPr>
          <p:cNvGrpSpPr/>
          <p:nvPr/>
        </p:nvGrpSpPr>
        <p:grpSpPr>
          <a:xfrm>
            <a:off x="237102" y="667279"/>
            <a:ext cx="1920893" cy="2294243"/>
            <a:chOff x="237102" y="667279"/>
            <a:chExt cx="1920893" cy="22942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47C195-17DE-77EE-3677-9EE7318353E3}"/>
                </a:ext>
              </a:extLst>
            </p:cNvPr>
            <p:cNvGrpSpPr/>
            <p:nvPr/>
          </p:nvGrpSpPr>
          <p:grpSpPr>
            <a:xfrm>
              <a:off x="325053" y="673220"/>
              <a:ext cx="1811832" cy="1036190"/>
              <a:chOff x="325053" y="673220"/>
              <a:chExt cx="1811832" cy="1036190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AA646D-26D0-224D-F81D-5438F884C4A4}"/>
                  </a:ext>
                </a:extLst>
              </p:cNvPr>
              <p:cNvSpPr txBox="1"/>
              <p:nvPr/>
            </p:nvSpPr>
            <p:spPr>
              <a:xfrm>
                <a:off x="1196927" y="673220"/>
                <a:ext cx="8170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VARIABLE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B2E1E6F-69AF-0DCE-F3B4-747594DB947F}"/>
                  </a:ext>
                </a:extLst>
              </p:cNvPr>
              <p:cNvCxnSpPr/>
              <p:nvPr/>
            </p:nvCxnSpPr>
            <p:spPr>
              <a:xfrm>
                <a:off x="325053" y="1709410"/>
                <a:ext cx="1811832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A65B7AB-1DF1-C58C-E53E-491A0EBCFC71}"/>
                </a:ext>
              </a:extLst>
            </p:cNvPr>
            <p:cNvGrpSpPr/>
            <p:nvPr/>
          </p:nvGrpSpPr>
          <p:grpSpPr>
            <a:xfrm>
              <a:off x="237102" y="667279"/>
              <a:ext cx="1920893" cy="2294243"/>
              <a:chOff x="237102" y="667279"/>
              <a:chExt cx="1920893" cy="229424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7016009-2976-F825-C422-248C95C80558}"/>
                  </a:ext>
                </a:extLst>
              </p:cNvPr>
              <p:cNvGrpSpPr/>
              <p:nvPr/>
            </p:nvGrpSpPr>
            <p:grpSpPr>
              <a:xfrm>
                <a:off x="237102" y="667279"/>
                <a:ext cx="1920893" cy="2294243"/>
                <a:chOff x="242814" y="773290"/>
                <a:chExt cx="1920893" cy="2294243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C742660-1101-111C-3D01-AB61241D9A51}"/>
                    </a:ext>
                  </a:extLst>
                </p:cNvPr>
                <p:cNvSpPr/>
                <p:nvPr/>
              </p:nvSpPr>
              <p:spPr>
                <a:xfrm>
                  <a:off x="1289708" y="2722285"/>
                  <a:ext cx="854294" cy="307776"/>
                </a:xfrm>
                <a:custGeom>
                  <a:avLst/>
                  <a:gdLst>
                    <a:gd name="connsiteX0" fmla="*/ 0 w 854294"/>
                    <a:gd name="connsiteY0" fmla="*/ 0 h 307776"/>
                    <a:gd name="connsiteX1" fmla="*/ 418604 w 854294"/>
                    <a:gd name="connsiteY1" fmla="*/ 0 h 307776"/>
                    <a:gd name="connsiteX2" fmla="*/ 854294 w 854294"/>
                    <a:gd name="connsiteY2" fmla="*/ 0 h 307776"/>
                    <a:gd name="connsiteX3" fmla="*/ 854294 w 854294"/>
                    <a:gd name="connsiteY3" fmla="*/ 307776 h 307776"/>
                    <a:gd name="connsiteX4" fmla="*/ 427147 w 854294"/>
                    <a:gd name="connsiteY4" fmla="*/ 307776 h 307776"/>
                    <a:gd name="connsiteX5" fmla="*/ 0 w 854294"/>
                    <a:gd name="connsiteY5" fmla="*/ 307776 h 307776"/>
                    <a:gd name="connsiteX6" fmla="*/ 0 w 854294"/>
                    <a:gd name="connsiteY6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54294" h="307776" extrusionOk="0">
                      <a:moveTo>
                        <a:pt x="0" y="0"/>
                      </a:moveTo>
                      <a:cubicBezTo>
                        <a:pt x="173209" y="4046"/>
                        <a:pt x="303085" y="10214"/>
                        <a:pt x="418604" y="0"/>
                      </a:cubicBezTo>
                      <a:cubicBezTo>
                        <a:pt x="534123" y="-10214"/>
                        <a:pt x="722488" y="-9036"/>
                        <a:pt x="854294" y="0"/>
                      </a:cubicBezTo>
                      <a:cubicBezTo>
                        <a:pt x="863207" y="67219"/>
                        <a:pt x="869389" y="222409"/>
                        <a:pt x="854294" y="307776"/>
                      </a:cubicBezTo>
                      <a:cubicBezTo>
                        <a:pt x="762963" y="302805"/>
                        <a:pt x="592541" y="323159"/>
                        <a:pt x="427147" y="307776"/>
                      </a:cubicBezTo>
                      <a:cubicBezTo>
                        <a:pt x="261753" y="292393"/>
                        <a:pt x="133192" y="320591"/>
                        <a:pt x="0" y="307776"/>
                      </a:cubicBezTo>
                      <a:cubicBezTo>
                        <a:pt x="-11315" y="167405"/>
                        <a:pt x="-8831" y="148978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A24C6E0-02C5-420B-3B7D-A4603640FC58}"/>
                    </a:ext>
                  </a:extLst>
                </p:cNvPr>
                <p:cNvSpPr txBox="1"/>
                <p:nvPr/>
              </p:nvSpPr>
              <p:spPr>
                <a:xfrm>
                  <a:off x="1174070" y="2430452"/>
                  <a:ext cx="9699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/>
                    <a:t>val</a:t>
                  </a:r>
                  <a:endParaRPr lang="en-US" sz="1400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C2CECAB-65A0-434E-0BDC-D6DA68D0FF3E}"/>
                    </a:ext>
                  </a:extLst>
                </p:cNvPr>
                <p:cNvSpPr/>
                <p:nvPr/>
              </p:nvSpPr>
              <p:spPr>
                <a:xfrm>
                  <a:off x="1288303" y="2118370"/>
                  <a:ext cx="854294" cy="307776"/>
                </a:xfrm>
                <a:custGeom>
                  <a:avLst/>
                  <a:gdLst>
                    <a:gd name="connsiteX0" fmla="*/ 0 w 854294"/>
                    <a:gd name="connsiteY0" fmla="*/ 0 h 307776"/>
                    <a:gd name="connsiteX1" fmla="*/ 418604 w 854294"/>
                    <a:gd name="connsiteY1" fmla="*/ 0 h 307776"/>
                    <a:gd name="connsiteX2" fmla="*/ 854294 w 854294"/>
                    <a:gd name="connsiteY2" fmla="*/ 0 h 307776"/>
                    <a:gd name="connsiteX3" fmla="*/ 854294 w 854294"/>
                    <a:gd name="connsiteY3" fmla="*/ 307776 h 307776"/>
                    <a:gd name="connsiteX4" fmla="*/ 427147 w 854294"/>
                    <a:gd name="connsiteY4" fmla="*/ 307776 h 307776"/>
                    <a:gd name="connsiteX5" fmla="*/ 0 w 854294"/>
                    <a:gd name="connsiteY5" fmla="*/ 307776 h 307776"/>
                    <a:gd name="connsiteX6" fmla="*/ 0 w 854294"/>
                    <a:gd name="connsiteY6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54294" h="307776" extrusionOk="0">
                      <a:moveTo>
                        <a:pt x="0" y="0"/>
                      </a:moveTo>
                      <a:cubicBezTo>
                        <a:pt x="173209" y="4046"/>
                        <a:pt x="303085" y="10214"/>
                        <a:pt x="418604" y="0"/>
                      </a:cubicBezTo>
                      <a:cubicBezTo>
                        <a:pt x="534123" y="-10214"/>
                        <a:pt x="722488" y="-9036"/>
                        <a:pt x="854294" y="0"/>
                      </a:cubicBezTo>
                      <a:cubicBezTo>
                        <a:pt x="863207" y="67219"/>
                        <a:pt x="869389" y="222409"/>
                        <a:pt x="854294" y="307776"/>
                      </a:cubicBezTo>
                      <a:cubicBezTo>
                        <a:pt x="762963" y="302805"/>
                        <a:pt x="592541" y="323159"/>
                        <a:pt x="427147" y="307776"/>
                      </a:cubicBezTo>
                      <a:cubicBezTo>
                        <a:pt x="261753" y="292393"/>
                        <a:pt x="133192" y="320591"/>
                        <a:pt x="0" y="307776"/>
                      </a:cubicBezTo>
                      <a:cubicBezTo>
                        <a:pt x="-11315" y="167405"/>
                        <a:pt x="-8831" y="148978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769A4F6-2243-7785-20EC-A62345B65FD1}"/>
                    </a:ext>
                  </a:extLst>
                </p:cNvPr>
                <p:cNvSpPr txBox="1"/>
                <p:nvPr/>
              </p:nvSpPr>
              <p:spPr>
                <a:xfrm>
                  <a:off x="1193775" y="1815421"/>
                  <a:ext cx="9699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other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2D51C0D-5DF8-6C49-20E0-9BCB8062AE05}"/>
                    </a:ext>
                  </a:extLst>
                </p:cNvPr>
                <p:cNvSpPr txBox="1"/>
                <p:nvPr/>
              </p:nvSpPr>
              <p:spPr>
                <a:xfrm>
                  <a:off x="1318369" y="2698201"/>
                  <a:ext cx="68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94A7B4B-1015-087E-F4FB-392AB5512F3B}"/>
                    </a:ext>
                  </a:extLst>
                </p:cNvPr>
                <p:cNvSpPr txBox="1"/>
                <p:nvPr/>
              </p:nvSpPr>
              <p:spPr>
                <a:xfrm>
                  <a:off x="1281345" y="2086534"/>
                  <a:ext cx="68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76AA4A1-34EA-6D42-076B-B0C19B63085F}"/>
                    </a:ext>
                  </a:extLst>
                </p:cNvPr>
                <p:cNvSpPr txBox="1"/>
                <p:nvPr/>
              </p:nvSpPr>
              <p:spPr>
                <a:xfrm>
                  <a:off x="242814" y="773290"/>
                  <a:ext cx="8170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0070C0"/>
                      </a:solidFill>
                    </a:rPr>
                    <a:t>ADDRESS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54709BC-1EF4-DB01-9F66-FE4962A5CF2A}"/>
                    </a:ext>
                  </a:extLst>
                </p:cNvPr>
                <p:cNvSpPr/>
                <p:nvPr/>
              </p:nvSpPr>
              <p:spPr>
                <a:xfrm>
                  <a:off x="330765" y="2125407"/>
                  <a:ext cx="628837" cy="307776"/>
                </a:xfrm>
                <a:custGeom>
                  <a:avLst/>
                  <a:gdLst>
                    <a:gd name="connsiteX0" fmla="*/ 0 w 628837"/>
                    <a:gd name="connsiteY0" fmla="*/ 0 h 307776"/>
                    <a:gd name="connsiteX1" fmla="*/ 628837 w 628837"/>
                    <a:gd name="connsiteY1" fmla="*/ 0 h 307776"/>
                    <a:gd name="connsiteX2" fmla="*/ 628837 w 628837"/>
                    <a:gd name="connsiteY2" fmla="*/ 307776 h 307776"/>
                    <a:gd name="connsiteX3" fmla="*/ 0 w 628837"/>
                    <a:gd name="connsiteY3" fmla="*/ 307776 h 307776"/>
                    <a:gd name="connsiteX4" fmla="*/ 0 w 628837"/>
                    <a:gd name="connsiteY4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8837" h="307776" extrusionOk="0">
                      <a:moveTo>
                        <a:pt x="0" y="0"/>
                      </a:moveTo>
                      <a:cubicBezTo>
                        <a:pt x="129423" y="1772"/>
                        <a:pt x="402717" y="7232"/>
                        <a:pt x="628837" y="0"/>
                      </a:cubicBezTo>
                      <a:cubicBezTo>
                        <a:pt x="630946" y="81587"/>
                        <a:pt x="621984" y="218940"/>
                        <a:pt x="628837" y="307776"/>
                      </a:cubicBezTo>
                      <a:cubicBezTo>
                        <a:pt x="405355" y="291088"/>
                        <a:pt x="189123" y="320610"/>
                        <a:pt x="0" y="307776"/>
                      </a:cubicBezTo>
                      <a:cubicBezTo>
                        <a:pt x="-810" y="193955"/>
                        <a:pt x="5268" y="12686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5" name="Curved Connector 44">
                  <a:extLst>
                    <a:ext uri="{FF2B5EF4-FFF2-40B4-BE49-F238E27FC236}">
                      <a16:creationId xmlns:a16="http://schemas.microsoft.com/office/drawing/2014/main" id="{52DF242E-67D3-7FBE-57DA-907AE825A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641" y="2283922"/>
                  <a:ext cx="298436" cy="12702"/>
                </a:xfrm>
                <a:prstGeom prst="curvedConnector3">
                  <a:avLst>
                    <a:gd name="adj1" fmla="val 63178"/>
                  </a:avLst>
                </a:prstGeom>
                <a:ln w="38100">
                  <a:solidFill>
                    <a:schemeClr val="bg1">
                      <a:lumMod val="65000"/>
                    </a:schemeClr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E5ECC76-D983-D941-7988-14C95157A762}"/>
                    </a:ext>
                  </a:extLst>
                </p:cNvPr>
                <p:cNvSpPr/>
                <p:nvPr/>
              </p:nvSpPr>
              <p:spPr>
                <a:xfrm>
                  <a:off x="328737" y="2702912"/>
                  <a:ext cx="628837" cy="307776"/>
                </a:xfrm>
                <a:custGeom>
                  <a:avLst/>
                  <a:gdLst>
                    <a:gd name="connsiteX0" fmla="*/ 0 w 628837"/>
                    <a:gd name="connsiteY0" fmla="*/ 0 h 307776"/>
                    <a:gd name="connsiteX1" fmla="*/ 628837 w 628837"/>
                    <a:gd name="connsiteY1" fmla="*/ 0 h 307776"/>
                    <a:gd name="connsiteX2" fmla="*/ 628837 w 628837"/>
                    <a:gd name="connsiteY2" fmla="*/ 307776 h 307776"/>
                    <a:gd name="connsiteX3" fmla="*/ 0 w 628837"/>
                    <a:gd name="connsiteY3" fmla="*/ 307776 h 307776"/>
                    <a:gd name="connsiteX4" fmla="*/ 0 w 628837"/>
                    <a:gd name="connsiteY4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8837" h="307776" extrusionOk="0">
                      <a:moveTo>
                        <a:pt x="0" y="0"/>
                      </a:moveTo>
                      <a:cubicBezTo>
                        <a:pt x="129423" y="1772"/>
                        <a:pt x="402717" y="7232"/>
                        <a:pt x="628837" y="0"/>
                      </a:cubicBezTo>
                      <a:cubicBezTo>
                        <a:pt x="630946" y="81587"/>
                        <a:pt x="621984" y="218940"/>
                        <a:pt x="628837" y="307776"/>
                      </a:cubicBezTo>
                      <a:cubicBezTo>
                        <a:pt x="405355" y="291088"/>
                        <a:pt x="189123" y="320610"/>
                        <a:pt x="0" y="307776"/>
                      </a:cubicBezTo>
                      <a:cubicBezTo>
                        <a:pt x="-810" y="193955"/>
                        <a:pt x="5268" y="12686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7" name="Curved Connector 46">
                  <a:extLst>
                    <a:ext uri="{FF2B5EF4-FFF2-40B4-BE49-F238E27FC236}">
                      <a16:creationId xmlns:a16="http://schemas.microsoft.com/office/drawing/2014/main" id="{C3E3522E-308B-4BB2-6AAF-9818974CC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613" y="2861427"/>
                  <a:ext cx="298436" cy="12702"/>
                </a:xfrm>
                <a:prstGeom prst="curvedConnector3">
                  <a:avLst>
                    <a:gd name="adj1" fmla="val 63178"/>
                  </a:avLst>
                </a:prstGeom>
                <a:ln w="38100">
                  <a:solidFill>
                    <a:schemeClr val="bg1">
                      <a:lumMod val="65000"/>
                    </a:schemeClr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05EB82A-A1B0-15B3-7ED5-D9FC54AA7175}"/>
                    </a:ext>
                  </a:extLst>
                </p:cNvPr>
                <p:cNvSpPr txBox="1"/>
                <p:nvPr/>
              </p:nvSpPr>
              <p:spPr>
                <a:xfrm>
                  <a:off x="299266" y="2708160"/>
                  <a:ext cx="658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0x1A5</a:t>
                  </a: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AB6DF1-96CD-F6C4-C511-64EA7AB4A376}"/>
                  </a:ext>
                </a:extLst>
              </p:cNvPr>
              <p:cNvSpPr txBox="1"/>
              <p:nvPr/>
            </p:nvSpPr>
            <p:spPr>
              <a:xfrm>
                <a:off x="306976" y="2025024"/>
                <a:ext cx="719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0x3DB</a:t>
                </a:r>
              </a:p>
            </p:txBody>
          </p:sp>
        </p:grp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0B0B7CB-94A9-B876-DB28-F5A88BF383C3}"/>
              </a:ext>
            </a:extLst>
          </p:cNvPr>
          <p:cNvSpPr/>
          <p:nvPr/>
        </p:nvSpPr>
        <p:spPr>
          <a:xfrm>
            <a:off x="1308740" y="1177673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2977B4-8E88-A0A6-35F9-6CCE6CC67058}"/>
              </a:ext>
            </a:extLst>
          </p:cNvPr>
          <p:cNvSpPr txBox="1"/>
          <p:nvPr/>
        </p:nvSpPr>
        <p:spPr>
          <a:xfrm>
            <a:off x="1193102" y="885840"/>
            <a:ext cx="96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4D93D6-5400-CB3B-10C7-B2C8867DD40C}"/>
              </a:ext>
            </a:extLst>
          </p:cNvPr>
          <p:cNvSpPr txBox="1"/>
          <p:nvPr/>
        </p:nvSpPr>
        <p:spPr>
          <a:xfrm>
            <a:off x="1337401" y="1153589"/>
            <a:ext cx="77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0x1A5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5F02ABBB-70E5-1AD2-E797-520491037EB1}"/>
              </a:ext>
            </a:extLst>
          </p:cNvPr>
          <p:cNvCxnSpPr>
            <a:cxnSpLocks/>
          </p:cNvCxnSpPr>
          <p:nvPr/>
        </p:nvCxnSpPr>
        <p:spPr>
          <a:xfrm>
            <a:off x="982645" y="1316815"/>
            <a:ext cx="298436" cy="12702"/>
          </a:xfrm>
          <a:prstGeom prst="curvedConnector3">
            <a:avLst>
              <a:gd name="adj1" fmla="val 63178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894791D-1082-D691-F47D-4C8ADE972CAA}"/>
              </a:ext>
            </a:extLst>
          </p:cNvPr>
          <p:cNvSpPr txBox="1"/>
          <p:nvPr/>
        </p:nvSpPr>
        <p:spPr>
          <a:xfrm>
            <a:off x="318297" y="1163548"/>
            <a:ext cx="64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0x19C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515163-5F73-71E4-6AFF-05E487840123}"/>
              </a:ext>
            </a:extLst>
          </p:cNvPr>
          <p:cNvSpPr/>
          <p:nvPr/>
        </p:nvSpPr>
        <p:spPr>
          <a:xfrm>
            <a:off x="337681" y="1157919"/>
            <a:ext cx="628837" cy="307776"/>
          </a:xfrm>
          <a:custGeom>
            <a:avLst/>
            <a:gdLst>
              <a:gd name="connsiteX0" fmla="*/ 0 w 628837"/>
              <a:gd name="connsiteY0" fmla="*/ 0 h 307776"/>
              <a:gd name="connsiteX1" fmla="*/ 628837 w 628837"/>
              <a:gd name="connsiteY1" fmla="*/ 0 h 307776"/>
              <a:gd name="connsiteX2" fmla="*/ 628837 w 628837"/>
              <a:gd name="connsiteY2" fmla="*/ 307776 h 307776"/>
              <a:gd name="connsiteX3" fmla="*/ 0 w 628837"/>
              <a:gd name="connsiteY3" fmla="*/ 307776 h 307776"/>
              <a:gd name="connsiteX4" fmla="*/ 0 w 628837"/>
              <a:gd name="connsiteY4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837" h="307776" extrusionOk="0">
                <a:moveTo>
                  <a:pt x="0" y="0"/>
                </a:moveTo>
                <a:cubicBezTo>
                  <a:pt x="129423" y="1772"/>
                  <a:pt x="402717" y="7232"/>
                  <a:pt x="628837" y="0"/>
                </a:cubicBezTo>
                <a:cubicBezTo>
                  <a:pt x="630946" y="81587"/>
                  <a:pt x="621984" y="218940"/>
                  <a:pt x="628837" y="307776"/>
                </a:cubicBezTo>
                <a:cubicBezTo>
                  <a:pt x="405355" y="291088"/>
                  <a:pt x="189123" y="320610"/>
                  <a:pt x="0" y="307776"/>
                </a:cubicBezTo>
                <a:cubicBezTo>
                  <a:pt x="-810" y="193955"/>
                  <a:pt x="5268" y="126867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016FA570-E654-BCCB-3DA4-3A7AFD4E2A18}"/>
              </a:ext>
            </a:extLst>
          </p:cNvPr>
          <p:cNvCxnSpPr>
            <a:cxnSpLocks/>
            <a:stCxn id="51" idx="2"/>
            <a:endCxn id="40" idx="0"/>
          </p:cNvCxnSpPr>
          <p:nvPr/>
        </p:nvCxnSpPr>
        <p:spPr>
          <a:xfrm rot="5400000">
            <a:off x="1153599" y="2022647"/>
            <a:ext cx="1069269" cy="6981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9CCFC8A2-8487-F4C7-6342-DC4C955C70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44454" y="1625431"/>
            <a:ext cx="654988" cy="44996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AE7B506B-F1DD-CD10-6D6C-72E3CFF9978C}"/>
              </a:ext>
            </a:extLst>
          </p:cNvPr>
          <p:cNvSpPr/>
          <p:nvPr/>
        </p:nvSpPr>
        <p:spPr>
          <a:xfrm>
            <a:off x="3488598" y="2158470"/>
            <a:ext cx="522463" cy="260676"/>
          </a:xfrm>
          <a:prstGeom prst="ellipse">
            <a:avLst/>
          </a:prstGeom>
          <a:solidFill>
            <a:srgbClr val="C37050">
              <a:alpha val="0"/>
            </a:srgbClr>
          </a:solidFill>
          <a:ln w="28575">
            <a:solidFill>
              <a:srgbClr val="C37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4E83FD5-9704-D4FE-793C-6848A74137FB}"/>
              </a:ext>
            </a:extLst>
          </p:cNvPr>
          <p:cNvSpPr/>
          <p:nvPr/>
        </p:nvSpPr>
        <p:spPr>
          <a:xfrm>
            <a:off x="4073836" y="1817724"/>
            <a:ext cx="1532807" cy="585531"/>
          </a:xfrm>
          <a:custGeom>
            <a:avLst/>
            <a:gdLst>
              <a:gd name="connsiteX0" fmla="*/ 0 w 1532807"/>
              <a:gd name="connsiteY0" fmla="*/ 0 h 585531"/>
              <a:gd name="connsiteX1" fmla="*/ 541592 w 1532807"/>
              <a:gd name="connsiteY1" fmla="*/ 0 h 585531"/>
              <a:gd name="connsiteX2" fmla="*/ 1067856 w 1532807"/>
              <a:gd name="connsiteY2" fmla="*/ 0 h 585531"/>
              <a:gd name="connsiteX3" fmla="*/ 1532807 w 1532807"/>
              <a:gd name="connsiteY3" fmla="*/ 0 h 585531"/>
              <a:gd name="connsiteX4" fmla="*/ 1532807 w 1532807"/>
              <a:gd name="connsiteY4" fmla="*/ 585531 h 585531"/>
              <a:gd name="connsiteX5" fmla="*/ 1052527 w 1532807"/>
              <a:gd name="connsiteY5" fmla="*/ 585531 h 585531"/>
              <a:gd name="connsiteX6" fmla="*/ 541592 w 1532807"/>
              <a:gd name="connsiteY6" fmla="*/ 585531 h 585531"/>
              <a:gd name="connsiteX7" fmla="*/ 0 w 1532807"/>
              <a:gd name="connsiteY7" fmla="*/ 585531 h 585531"/>
              <a:gd name="connsiteX8" fmla="*/ 0 w 1532807"/>
              <a:gd name="connsiteY8" fmla="*/ 0 h 58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2807" h="585531" fill="none" extrusionOk="0">
                <a:moveTo>
                  <a:pt x="0" y="0"/>
                </a:moveTo>
                <a:cubicBezTo>
                  <a:pt x="176891" y="21462"/>
                  <a:pt x="328371" y="2557"/>
                  <a:pt x="541592" y="0"/>
                </a:cubicBezTo>
                <a:cubicBezTo>
                  <a:pt x="754813" y="-2557"/>
                  <a:pt x="821709" y="21496"/>
                  <a:pt x="1067856" y="0"/>
                </a:cubicBezTo>
                <a:cubicBezTo>
                  <a:pt x="1314003" y="-21496"/>
                  <a:pt x="1432698" y="20606"/>
                  <a:pt x="1532807" y="0"/>
                </a:cubicBezTo>
                <a:cubicBezTo>
                  <a:pt x="1553085" y="185029"/>
                  <a:pt x="1512206" y="305765"/>
                  <a:pt x="1532807" y="585531"/>
                </a:cubicBezTo>
                <a:cubicBezTo>
                  <a:pt x="1335586" y="571046"/>
                  <a:pt x="1230788" y="585361"/>
                  <a:pt x="1052527" y="585531"/>
                </a:cubicBezTo>
                <a:cubicBezTo>
                  <a:pt x="874266" y="585701"/>
                  <a:pt x="781323" y="600366"/>
                  <a:pt x="541592" y="585531"/>
                </a:cubicBezTo>
                <a:cubicBezTo>
                  <a:pt x="301861" y="570696"/>
                  <a:pt x="259027" y="604772"/>
                  <a:pt x="0" y="585531"/>
                </a:cubicBezTo>
                <a:cubicBezTo>
                  <a:pt x="-11133" y="447474"/>
                  <a:pt x="-25378" y="123346"/>
                  <a:pt x="0" y="0"/>
                </a:cubicBezTo>
                <a:close/>
              </a:path>
              <a:path w="1532807" h="585531" stroke="0" extrusionOk="0">
                <a:moveTo>
                  <a:pt x="0" y="0"/>
                </a:moveTo>
                <a:cubicBezTo>
                  <a:pt x="245357" y="-305"/>
                  <a:pt x="323690" y="-17921"/>
                  <a:pt x="495608" y="0"/>
                </a:cubicBezTo>
                <a:cubicBezTo>
                  <a:pt x="667526" y="17921"/>
                  <a:pt x="799500" y="5061"/>
                  <a:pt x="960559" y="0"/>
                </a:cubicBezTo>
                <a:cubicBezTo>
                  <a:pt x="1121618" y="-5061"/>
                  <a:pt x="1304217" y="13324"/>
                  <a:pt x="1532807" y="0"/>
                </a:cubicBezTo>
                <a:cubicBezTo>
                  <a:pt x="1528935" y="128475"/>
                  <a:pt x="1526287" y="422419"/>
                  <a:pt x="1532807" y="585531"/>
                </a:cubicBezTo>
                <a:cubicBezTo>
                  <a:pt x="1303134" y="579637"/>
                  <a:pt x="1256506" y="588206"/>
                  <a:pt x="1052527" y="585531"/>
                </a:cubicBezTo>
                <a:cubicBezTo>
                  <a:pt x="848548" y="582856"/>
                  <a:pt x="762539" y="573086"/>
                  <a:pt x="510936" y="585531"/>
                </a:cubicBezTo>
                <a:cubicBezTo>
                  <a:pt x="259333" y="597976"/>
                  <a:pt x="224714" y="577395"/>
                  <a:pt x="0" y="585531"/>
                </a:cubicBezTo>
                <a:cubicBezTo>
                  <a:pt x="19494" y="294378"/>
                  <a:pt x="-2970" y="1212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double_it</a:t>
            </a:r>
            <a:r>
              <a:rPr lang="en-US" sz="1200" b="1" dirty="0"/>
              <a:t>() </a:t>
            </a:r>
            <a:r>
              <a:rPr lang="en-US" sz="1200" dirty="0"/>
              <a:t>is called. Parameter ‘</a:t>
            </a:r>
            <a:r>
              <a:rPr lang="en-US" sz="1200" b="1" dirty="0"/>
              <a:t>data</a:t>
            </a:r>
            <a:r>
              <a:rPr lang="en-US" sz="1200" dirty="0"/>
              <a:t>’ is a pointer to ‘</a:t>
            </a:r>
            <a:r>
              <a:rPr lang="en-US" sz="1200" b="1" dirty="0" err="1"/>
              <a:t>val</a:t>
            </a:r>
            <a:r>
              <a:rPr lang="en-US" sz="12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60812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5248" y="-2720146"/>
              <a:ext cx="5046276" cy="283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=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other = 1;</a:t>
              </a:r>
              <a:br>
                <a:rPr lang="en-AU" sz="1050" dirty="0"/>
              </a:b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</a:t>
              </a:r>
              <a:r>
                <a:rPr lang="en-AU" sz="1050" dirty="0" err="1"/>
                <a:t>double_it</a:t>
              </a:r>
              <a:r>
                <a:rPr lang="en-AU" sz="1050" dirty="0"/>
                <a:t>(</a:t>
              </a:r>
              <a:r>
                <a:rPr lang="en-AU" sz="1050" dirty="0" err="1"/>
                <a:t>val</a:t>
              </a:r>
              <a:r>
                <a:rPr lang="en-AU" sz="1050" dirty="0"/>
                <a:t>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("Back 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(other);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228600" indent="-228600" rtl="0">
                <a:buFont typeface="+mj-lt"/>
                <a:buAutoNum type="arabicPeriod"/>
              </a:pPr>
              <a:endParaRPr lang="en-AU" sz="105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(int &amp;data)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</a:t>
              </a:r>
              <a:r>
                <a:rPr lang="en-AU" sz="1050" dirty="0" err="1"/>
                <a:t>write_line</a:t>
              </a:r>
              <a:r>
                <a:rPr lang="en-AU" sz="1050" dirty="0"/>
                <a:t>("Data passed in was " + </a:t>
              </a:r>
              <a:r>
                <a:rPr lang="en-AU" sz="1050" dirty="0" err="1"/>
                <a:t>to_string</a:t>
              </a:r>
              <a:r>
                <a:rPr lang="en-AU" sz="1050" dirty="0"/>
                <a:t>(data) + ", about to double it...");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data = data * 2;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data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03"/>
              <a:ext cx="3996218" cy="1532960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11,12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96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2592190"/>
            <a:ext cx="407468" cy="105263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5791E16-E1E2-1487-40D2-4E7D5D28C4DD}"/>
              </a:ext>
            </a:extLst>
          </p:cNvPr>
          <p:cNvSpPr txBox="1"/>
          <p:nvPr/>
        </p:nvSpPr>
        <p:spPr>
          <a:xfrm>
            <a:off x="3334412" y="3604340"/>
            <a:ext cx="3964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3</a:t>
            </a:r>
          </a:p>
          <a:p>
            <a:r>
              <a:rPr lang="en-US" sz="1200" dirty="0"/>
              <a:t>Data passed in was 3, about to double it…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2F19A9-2403-4009-219E-4D70298E70CE}"/>
              </a:ext>
            </a:extLst>
          </p:cNvPr>
          <p:cNvGrpSpPr/>
          <p:nvPr/>
        </p:nvGrpSpPr>
        <p:grpSpPr>
          <a:xfrm>
            <a:off x="237102" y="667279"/>
            <a:ext cx="1920893" cy="2294243"/>
            <a:chOff x="237102" y="667279"/>
            <a:chExt cx="1920893" cy="22942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47C195-17DE-77EE-3677-9EE7318353E3}"/>
                </a:ext>
              </a:extLst>
            </p:cNvPr>
            <p:cNvGrpSpPr/>
            <p:nvPr/>
          </p:nvGrpSpPr>
          <p:grpSpPr>
            <a:xfrm>
              <a:off x="325053" y="673220"/>
              <a:ext cx="1811832" cy="1036190"/>
              <a:chOff x="325053" y="673220"/>
              <a:chExt cx="1811832" cy="1036190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AA646D-26D0-224D-F81D-5438F884C4A4}"/>
                  </a:ext>
                </a:extLst>
              </p:cNvPr>
              <p:cNvSpPr txBox="1"/>
              <p:nvPr/>
            </p:nvSpPr>
            <p:spPr>
              <a:xfrm>
                <a:off x="1196927" y="673220"/>
                <a:ext cx="8170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VARIABLE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B2E1E6F-69AF-0DCE-F3B4-747594DB947F}"/>
                  </a:ext>
                </a:extLst>
              </p:cNvPr>
              <p:cNvCxnSpPr/>
              <p:nvPr/>
            </p:nvCxnSpPr>
            <p:spPr>
              <a:xfrm>
                <a:off x="325053" y="1709410"/>
                <a:ext cx="1811832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A65B7AB-1DF1-C58C-E53E-491A0EBCFC71}"/>
                </a:ext>
              </a:extLst>
            </p:cNvPr>
            <p:cNvGrpSpPr/>
            <p:nvPr/>
          </p:nvGrpSpPr>
          <p:grpSpPr>
            <a:xfrm>
              <a:off x="237102" y="667279"/>
              <a:ext cx="1920893" cy="2294243"/>
              <a:chOff x="237102" y="667279"/>
              <a:chExt cx="1920893" cy="229424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7016009-2976-F825-C422-248C95C80558}"/>
                  </a:ext>
                </a:extLst>
              </p:cNvPr>
              <p:cNvGrpSpPr/>
              <p:nvPr/>
            </p:nvGrpSpPr>
            <p:grpSpPr>
              <a:xfrm>
                <a:off x="237102" y="667279"/>
                <a:ext cx="1920893" cy="2294243"/>
                <a:chOff x="242814" y="773290"/>
                <a:chExt cx="1920893" cy="2294243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C742660-1101-111C-3D01-AB61241D9A51}"/>
                    </a:ext>
                  </a:extLst>
                </p:cNvPr>
                <p:cNvSpPr/>
                <p:nvPr/>
              </p:nvSpPr>
              <p:spPr>
                <a:xfrm>
                  <a:off x="1289708" y="2722285"/>
                  <a:ext cx="854294" cy="307776"/>
                </a:xfrm>
                <a:custGeom>
                  <a:avLst/>
                  <a:gdLst>
                    <a:gd name="connsiteX0" fmla="*/ 0 w 854294"/>
                    <a:gd name="connsiteY0" fmla="*/ 0 h 307776"/>
                    <a:gd name="connsiteX1" fmla="*/ 418604 w 854294"/>
                    <a:gd name="connsiteY1" fmla="*/ 0 h 307776"/>
                    <a:gd name="connsiteX2" fmla="*/ 854294 w 854294"/>
                    <a:gd name="connsiteY2" fmla="*/ 0 h 307776"/>
                    <a:gd name="connsiteX3" fmla="*/ 854294 w 854294"/>
                    <a:gd name="connsiteY3" fmla="*/ 307776 h 307776"/>
                    <a:gd name="connsiteX4" fmla="*/ 427147 w 854294"/>
                    <a:gd name="connsiteY4" fmla="*/ 307776 h 307776"/>
                    <a:gd name="connsiteX5" fmla="*/ 0 w 854294"/>
                    <a:gd name="connsiteY5" fmla="*/ 307776 h 307776"/>
                    <a:gd name="connsiteX6" fmla="*/ 0 w 854294"/>
                    <a:gd name="connsiteY6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54294" h="307776" extrusionOk="0">
                      <a:moveTo>
                        <a:pt x="0" y="0"/>
                      </a:moveTo>
                      <a:cubicBezTo>
                        <a:pt x="173209" y="4046"/>
                        <a:pt x="303085" y="10214"/>
                        <a:pt x="418604" y="0"/>
                      </a:cubicBezTo>
                      <a:cubicBezTo>
                        <a:pt x="534123" y="-10214"/>
                        <a:pt x="722488" y="-9036"/>
                        <a:pt x="854294" y="0"/>
                      </a:cubicBezTo>
                      <a:cubicBezTo>
                        <a:pt x="863207" y="67219"/>
                        <a:pt x="869389" y="222409"/>
                        <a:pt x="854294" y="307776"/>
                      </a:cubicBezTo>
                      <a:cubicBezTo>
                        <a:pt x="762963" y="302805"/>
                        <a:pt x="592541" y="323159"/>
                        <a:pt x="427147" y="307776"/>
                      </a:cubicBezTo>
                      <a:cubicBezTo>
                        <a:pt x="261753" y="292393"/>
                        <a:pt x="133192" y="320591"/>
                        <a:pt x="0" y="307776"/>
                      </a:cubicBezTo>
                      <a:cubicBezTo>
                        <a:pt x="-11315" y="167405"/>
                        <a:pt x="-8831" y="148978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A24C6E0-02C5-420B-3B7D-A4603640FC58}"/>
                    </a:ext>
                  </a:extLst>
                </p:cNvPr>
                <p:cNvSpPr txBox="1"/>
                <p:nvPr/>
              </p:nvSpPr>
              <p:spPr>
                <a:xfrm>
                  <a:off x="1174070" y="2430452"/>
                  <a:ext cx="9699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/>
                    <a:t>val</a:t>
                  </a:r>
                  <a:endParaRPr lang="en-US" sz="1400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C2CECAB-65A0-434E-0BDC-D6DA68D0FF3E}"/>
                    </a:ext>
                  </a:extLst>
                </p:cNvPr>
                <p:cNvSpPr/>
                <p:nvPr/>
              </p:nvSpPr>
              <p:spPr>
                <a:xfrm>
                  <a:off x="1288303" y="2118370"/>
                  <a:ext cx="854294" cy="307776"/>
                </a:xfrm>
                <a:custGeom>
                  <a:avLst/>
                  <a:gdLst>
                    <a:gd name="connsiteX0" fmla="*/ 0 w 854294"/>
                    <a:gd name="connsiteY0" fmla="*/ 0 h 307776"/>
                    <a:gd name="connsiteX1" fmla="*/ 418604 w 854294"/>
                    <a:gd name="connsiteY1" fmla="*/ 0 h 307776"/>
                    <a:gd name="connsiteX2" fmla="*/ 854294 w 854294"/>
                    <a:gd name="connsiteY2" fmla="*/ 0 h 307776"/>
                    <a:gd name="connsiteX3" fmla="*/ 854294 w 854294"/>
                    <a:gd name="connsiteY3" fmla="*/ 307776 h 307776"/>
                    <a:gd name="connsiteX4" fmla="*/ 427147 w 854294"/>
                    <a:gd name="connsiteY4" fmla="*/ 307776 h 307776"/>
                    <a:gd name="connsiteX5" fmla="*/ 0 w 854294"/>
                    <a:gd name="connsiteY5" fmla="*/ 307776 h 307776"/>
                    <a:gd name="connsiteX6" fmla="*/ 0 w 854294"/>
                    <a:gd name="connsiteY6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54294" h="307776" extrusionOk="0">
                      <a:moveTo>
                        <a:pt x="0" y="0"/>
                      </a:moveTo>
                      <a:cubicBezTo>
                        <a:pt x="173209" y="4046"/>
                        <a:pt x="303085" y="10214"/>
                        <a:pt x="418604" y="0"/>
                      </a:cubicBezTo>
                      <a:cubicBezTo>
                        <a:pt x="534123" y="-10214"/>
                        <a:pt x="722488" y="-9036"/>
                        <a:pt x="854294" y="0"/>
                      </a:cubicBezTo>
                      <a:cubicBezTo>
                        <a:pt x="863207" y="67219"/>
                        <a:pt x="869389" y="222409"/>
                        <a:pt x="854294" y="307776"/>
                      </a:cubicBezTo>
                      <a:cubicBezTo>
                        <a:pt x="762963" y="302805"/>
                        <a:pt x="592541" y="323159"/>
                        <a:pt x="427147" y="307776"/>
                      </a:cubicBezTo>
                      <a:cubicBezTo>
                        <a:pt x="261753" y="292393"/>
                        <a:pt x="133192" y="320591"/>
                        <a:pt x="0" y="307776"/>
                      </a:cubicBezTo>
                      <a:cubicBezTo>
                        <a:pt x="-11315" y="167405"/>
                        <a:pt x="-8831" y="148978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769A4F6-2243-7785-20EC-A62345B65FD1}"/>
                    </a:ext>
                  </a:extLst>
                </p:cNvPr>
                <p:cNvSpPr txBox="1"/>
                <p:nvPr/>
              </p:nvSpPr>
              <p:spPr>
                <a:xfrm>
                  <a:off x="1193775" y="1815421"/>
                  <a:ext cx="9699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other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2D51C0D-5DF8-6C49-20E0-9BCB8062AE05}"/>
                    </a:ext>
                  </a:extLst>
                </p:cNvPr>
                <p:cNvSpPr txBox="1"/>
                <p:nvPr/>
              </p:nvSpPr>
              <p:spPr>
                <a:xfrm>
                  <a:off x="1318369" y="2698201"/>
                  <a:ext cx="68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94A7B4B-1015-087E-F4FB-392AB5512F3B}"/>
                    </a:ext>
                  </a:extLst>
                </p:cNvPr>
                <p:cNvSpPr txBox="1"/>
                <p:nvPr/>
              </p:nvSpPr>
              <p:spPr>
                <a:xfrm>
                  <a:off x="1281345" y="2086534"/>
                  <a:ext cx="68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76AA4A1-34EA-6D42-076B-B0C19B63085F}"/>
                    </a:ext>
                  </a:extLst>
                </p:cNvPr>
                <p:cNvSpPr txBox="1"/>
                <p:nvPr/>
              </p:nvSpPr>
              <p:spPr>
                <a:xfrm>
                  <a:off x="242814" y="773290"/>
                  <a:ext cx="8170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0070C0"/>
                      </a:solidFill>
                    </a:rPr>
                    <a:t>ADDRESS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54709BC-1EF4-DB01-9F66-FE4962A5CF2A}"/>
                    </a:ext>
                  </a:extLst>
                </p:cNvPr>
                <p:cNvSpPr/>
                <p:nvPr/>
              </p:nvSpPr>
              <p:spPr>
                <a:xfrm>
                  <a:off x="330765" y="2125407"/>
                  <a:ext cx="628837" cy="307776"/>
                </a:xfrm>
                <a:custGeom>
                  <a:avLst/>
                  <a:gdLst>
                    <a:gd name="connsiteX0" fmla="*/ 0 w 628837"/>
                    <a:gd name="connsiteY0" fmla="*/ 0 h 307776"/>
                    <a:gd name="connsiteX1" fmla="*/ 628837 w 628837"/>
                    <a:gd name="connsiteY1" fmla="*/ 0 h 307776"/>
                    <a:gd name="connsiteX2" fmla="*/ 628837 w 628837"/>
                    <a:gd name="connsiteY2" fmla="*/ 307776 h 307776"/>
                    <a:gd name="connsiteX3" fmla="*/ 0 w 628837"/>
                    <a:gd name="connsiteY3" fmla="*/ 307776 h 307776"/>
                    <a:gd name="connsiteX4" fmla="*/ 0 w 628837"/>
                    <a:gd name="connsiteY4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8837" h="307776" extrusionOk="0">
                      <a:moveTo>
                        <a:pt x="0" y="0"/>
                      </a:moveTo>
                      <a:cubicBezTo>
                        <a:pt x="129423" y="1772"/>
                        <a:pt x="402717" y="7232"/>
                        <a:pt x="628837" y="0"/>
                      </a:cubicBezTo>
                      <a:cubicBezTo>
                        <a:pt x="630946" y="81587"/>
                        <a:pt x="621984" y="218940"/>
                        <a:pt x="628837" y="307776"/>
                      </a:cubicBezTo>
                      <a:cubicBezTo>
                        <a:pt x="405355" y="291088"/>
                        <a:pt x="189123" y="320610"/>
                        <a:pt x="0" y="307776"/>
                      </a:cubicBezTo>
                      <a:cubicBezTo>
                        <a:pt x="-810" y="193955"/>
                        <a:pt x="5268" y="12686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5" name="Curved Connector 44">
                  <a:extLst>
                    <a:ext uri="{FF2B5EF4-FFF2-40B4-BE49-F238E27FC236}">
                      <a16:creationId xmlns:a16="http://schemas.microsoft.com/office/drawing/2014/main" id="{52DF242E-67D3-7FBE-57DA-907AE825A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641" y="2283922"/>
                  <a:ext cx="298436" cy="12702"/>
                </a:xfrm>
                <a:prstGeom prst="curvedConnector3">
                  <a:avLst>
                    <a:gd name="adj1" fmla="val 63178"/>
                  </a:avLst>
                </a:prstGeom>
                <a:ln w="38100">
                  <a:solidFill>
                    <a:schemeClr val="bg1">
                      <a:lumMod val="65000"/>
                    </a:schemeClr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E5ECC76-D983-D941-7988-14C95157A762}"/>
                    </a:ext>
                  </a:extLst>
                </p:cNvPr>
                <p:cNvSpPr/>
                <p:nvPr/>
              </p:nvSpPr>
              <p:spPr>
                <a:xfrm>
                  <a:off x="328737" y="2702912"/>
                  <a:ext cx="628837" cy="307776"/>
                </a:xfrm>
                <a:custGeom>
                  <a:avLst/>
                  <a:gdLst>
                    <a:gd name="connsiteX0" fmla="*/ 0 w 628837"/>
                    <a:gd name="connsiteY0" fmla="*/ 0 h 307776"/>
                    <a:gd name="connsiteX1" fmla="*/ 628837 w 628837"/>
                    <a:gd name="connsiteY1" fmla="*/ 0 h 307776"/>
                    <a:gd name="connsiteX2" fmla="*/ 628837 w 628837"/>
                    <a:gd name="connsiteY2" fmla="*/ 307776 h 307776"/>
                    <a:gd name="connsiteX3" fmla="*/ 0 w 628837"/>
                    <a:gd name="connsiteY3" fmla="*/ 307776 h 307776"/>
                    <a:gd name="connsiteX4" fmla="*/ 0 w 628837"/>
                    <a:gd name="connsiteY4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8837" h="307776" extrusionOk="0">
                      <a:moveTo>
                        <a:pt x="0" y="0"/>
                      </a:moveTo>
                      <a:cubicBezTo>
                        <a:pt x="129423" y="1772"/>
                        <a:pt x="402717" y="7232"/>
                        <a:pt x="628837" y="0"/>
                      </a:cubicBezTo>
                      <a:cubicBezTo>
                        <a:pt x="630946" y="81587"/>
                        <a:pt x="621984" y="218940"/>
                        <a:pt x="628837" y="307776"/>
                      </a:cubicBezTo>
                      <a:cubicBezTo>
                        <a:pt x="405355" y="291088"/>
                        <a:pt x="189123" y="320610"/>
                        <a:pt x="0" y="307776"/>
                      </a:cubicBezTo>
                      <a:cubicBezTo>
                        <a:pt x="-810" y="193955"/>
                        <a:pt x="5268" y="12686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7" name="Curved Connector 46">
                  <a:extLst>
                    <a:ext uri="{FF2B5EF4-FFF2-40B4-BE49-F238E27FC236}">
                      <a16:creationId xmlns:a16="http://schemas.microsoft.com/office/drawing/2014/main" id="{C3E3522E-308B-4BB2-6AAF-9818974CC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613" y="2861427"/>
                  <a:ext cx="298436" cy="12702"/>
                </a:xfrm>
                <a:prstGeom prst="curvedConnector3">
                  <a:avLst>
                    <a:gd name="adj1" fmla="val 63178"/>
                  </a:avLst>
                </a:prstGeom>
                <a:ln w="38100">
                  <a:solidFill>
                    <a:schemeClr val="bg1">
                      <a:lumMod val="65000"/>
                    </a:schemeClr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05EB82A-A1B0-15B3-7ED5-D9FC54AA7175}"/>
                    </a:ext>
                  </a:extLst>
                </p:cNvPr>
                <p:cNvSpPr txBox="1"/>
                <p:nvPr/>
              </p:nvSpPr>
              <p:spPr>
                <a:xfrm>
                  <a:off x="299266" y="2708160"/>
                  <a:ext cx="658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0x1A5</a:t>
                  </a: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AB6DF1-96CD-F6C4-C511-64EA7AB4A376}"/>
                  </a:ext>
                </a:extLst>
              </p:cNvPr>
              <p:cNvSpPr txBox="1"/>
              <p:nvPr/>
            </p:nvSpPr>
            <p:spPr>
              <a:xfrm>
                <a:off x="306976" y="2025024"/>
                <a:ext cx="719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0x3DB</a:t>
                </a:r>
              </a:p>
            </p:txBody>
          </p:sp>
        </p:grp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0B0B7CB-94A9-B876-DB28-F5A88BF383C3}"/>
              </a:ext>
            </a:extLst>
          </p:cNvPr>
          <p:cNvSpPr/>
          <p:nvPr/>
        </p:nvSpPr>
        <p:spPr>
          <a:xfrm>
            <a:off x="1308740" y="1177673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2977B4-8E88-A0A6-35F9-6CCE6CC67058}"/>
              </a:ext>
            </a:extLst>
          </p:cNvPr>
          <p:cNvSpPr txBox="1"/>
          <p:nvPr/>
        </p:nvSpPr>
        <p:spPr>
          <a:xfrm>
            <a:off x="1193102" y="885840"/>
            <a:ext cx="96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4D93D6-5400-CB3B-10C7-B2C8867DD40C}"/>
              </a:ext>
            </a:extLst>
          </p:cNvPr>
          <p:cNvSpPr txBox="1"/>
          <p:nvPr/>
        </p:nvSpPr>
        <p:spPr>
          <a:xfrm>
            <a:off x="1337401" y="1153589"/>
            <a:ext cx="77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0x1A5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5F02ABBB-70E5-1AD2-E797-520491037EB1}"/>
              </a:ext>
            </a:extLst>
          </p:cNvPr>
          <p:cNvCxnSpPr>
            <a:cxnSpLocks/>
          </p:cNvCxnSpPr>
          <p:nvPr/>
        </p:nvCxnSpPr>
        <p:spPr>
          <a:xfrm>
            <a:off x="982645" y="1316815"/>
            <a:ext cx="298436" cy="12702"/>
          </a:xfrm>
          <a:prstGeom prst="curvedConnector3">
            <a:avLst>
              <a:gd name="adj1" fmla="val 63178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894791D-1082-D691-F47D-4C8ADE972CAA}"/>
              </a:ext>
            </a:extLst>
          </p:cNvPr>
          <p:cNvSpPr txBox="1"/>
          <p:nvPr/>
        </p:nvSpPr>
        <p:spPr>
          <a:xfrm>
            <a:off x="318297" y="1163548"/>
            <a:ext cx="64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0x19C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515163-5F73-71E4-6AFF-05E487840123}"/>
              </a:ext>
            </a:extLst>
          </p:cNvPr>
          <p:cNvSpPr/>
          <p:nvPr/>
        </p:nvSpPr>
        <p:spPr>
          <a:xfrm>
            <a:off x="337681" y="1157919"/>
            <a:ext cx="628837" cy="307776"/>
          </a:xfrm>
          <a:custGeom>
            <a:avLst/>
            <a:gdLst>
              <a:gd name="connsiteX0" fmla="*/ 0 w 628837"/>
              <a:gd name="connsiteY0" fmla="*/ 0 h 307776"/>
              <a:gd name="connsiteX1" fmla="*/ 628837 w 628837"/>
              <a:gd name="connsiteY1" fmla="*/ 0 h 307776"/>
              <a:gd name="connsiteX2" fmla="*/ 628837 w 628837"/>
              <a:gd name="connsiteY2" fmla="*/ 307776 h 307776"/>
              <a:gd name="connsiteX3" fmla="*/ 0 w 628837"/>
              <a:gd name="connsiteY3" fmla="*/ 307776 h 307776"/>
              <a:gd name="connsiteX4" fmla="*/ 0 w 628837"/>
              <a:gd name="connsiteY4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837" h="307776" extrusionOk="0">
                <a:moveTo>
                  <a:pt x="0" y="0"/>
                </a:moveTo>
                <a:cubicBezTo>
                  <a:pt x="129423" y="1772"/>
                  <a:pt x="402717" y="7232"/>
                  <a:pt x="628837" y="0"/>
                </a:cubicBezTo>
                <a:cubicBezTo>
                  <a:pt x="630946" y="81587"/>
                  <a:pt x="621984" y="218940"/>
                  <a:pt x="628837" y="307776"/>
                </a:cubicBezTo>
                <a:cubicBezTo>
                  <a:pt x="405355" y="291088"/>
                  <a:pt x="189123" y="320610"/>
                  <a:pt x="0" y="307776"/>
                </a:cubicBezTo>
                <a:cubicBezTo>
                  <a:pt x="-810" y="193955"/>
                  <a:pt x="5268" y="12686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016FA570-E654-BCCB-3DA4-3A7AFD4E2A18}"/>
              </a:ext>
            </a:extLst>
          </p:cNvPr>
          <p:cNvCxnSpPr>
            <a:cxnSpLocks/>
            <a:stCxn id="51" idx="2"/>
            <a:endCxn id="40" idx="0"/>
          </p:cNvCxnSpPr>
          <p:nvPr/>
        </p:nvCxnSpPr>
        <p:spPr>
          <a:xfrm rot="5400000">
            <a:off x="1153599" y="2022647"/>
            <a:ext cx="1069269" cy="6981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71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5248" y="-2720146"/>
              <a:ext cx="5046276" cy="283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=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other = 1;</a:t>
              </a:r>
              <a:br>
                <a:rPr lang="en-AU" sz="1050" dirty="0"/>
              </a:b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</a:t>
              </a:r>
              <a:r>
                <a:rPr lang="en-AU" sz="1050" dirty="0" err="1"/>
                <a:t>double_it</a:t>
              </a:r>
              <a:r>
                <a:rPr lang="en-AU" sz="1050" dirty="0"/>
                <a:t>(</a:t>
              </a:r>
              <a:r>
                <a:rPr lang="en-AU" sz="1050" dirty="0" err="1"/>
                <a:t>val</a:t>
              </a:r>
              <a:r>
                <a:rPr lang="en-AU" sz="1050" dirty="0"/>
                <a:t>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("Back 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(other);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228600" indent="-228600" rtl="0">
                <a:buFont typeface="+mj-lt"/>
                <a:buAutoNum type="arabicPeriod"/>
              </a:pPr>
              <a:endParaRPr lang="en-AU" sz="105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(int &amp;data)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("Data passed in was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 + ", about to double it...");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data = data * 2;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data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03"/>
              <a:ext cx="3996218" cy="1532960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96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2764842"/>
            <a:ext cx="407468" cy="879984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5791E16-E1E2-1487-40D2-4E7D5D28C4DD}"/>
              </a:ext>
            </a:extLst>
          </p:cNvPr>
          <p:cNvSpPr txBox="1"/>
          <p:nvPr/>
        </p:nvSpPr>
        <p:spPr>
          <a:xfrm>
            <a:off x="3334412" y="3604340"/>
            <a:ext cx="3964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3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passed in was 3, about to double it…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2F19A9-2403-4009-219E-4D70298E70CE}"/>
              </a:ext>
            </a:extLst>
          </p:cNvPr>
          <p:cNvGrpSpPr/>
          <p:nvPr/>
        </p:nvGrpSpPr>
        <p:grpSpPr>
          <a:xfrm>
            <a:off x="237102" y="667279"/>
            <a:ext cx="1920893" cy="2294243"/>
            <a:chOff x="237102" y="667279"/>
            <a:chExt cx="1920893" cy="22942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47C195-17DE-77EE-3677-9EE7318353E3}"/>
                </a:ext>
              </a:extLst>
            </p:cNvPr>
            <p:cNvGrpSpPr/>
            <p:nvPr/>
          </p:nvGrpSpPr>
          <p:grpSpPr>
            <a:xfrm>
              <a:off x="325053" y="673220"/>
              <a:ext cx="1811832" cy="1036190"/>
              <a:chOff x="325053" y="673220"/>
              <a:chExt cx="1811832" cy="1036190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AA646D-26D0-224D-F81D-5438F884C4A4}"/>
                  </a:ext>
                </a:extLst>
              </p:cNvPr>
              <p:cNvSpPr txBox="1"/>
              <p:nvPr/>
            </p:nvSpPr>
            <p:spPr>
              <a:xfrm>
                <a:off x="1196927" y="673220"/>
                <a:ext cx="8170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VARIABLE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B2E1E6F-69AF-0DCE-F3B4-747594DB947F}"/>
                  </a:ext>
                </a:extLst>
              </p:cNvPr>
              <p:cNvCxnSpPr/>
              <p:nvPr/>
            </p:nvCxnSpPr>
            <p:spPr>
              <a:xfrm>
                <a:off x="325053" y="1709410"/>
                <a:ext cx="1811832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A65B7AB-1DF1-C58C-E53E-491A0EBCFC71}"/>
                </a:ext>
              </a:extLst>
            </p:cNvPr>
            <p:cNvGrpSpPr/>
            <p:nvPr/>
          </p:nvGrpSpPr>
          <p:grpSpPr>
            <a:xfrm>
              <a:off x="237102" y="667279"/>
              <a:ext cx="1920893" cy="2294243"/>
              <a:chOff x="237102" y="667279"/>
              <a:chExt cx="1920893" cy="229424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7016009-2976-F825-C422-248C95C80558}"/>
                  </a:ext>
                </a:extLst>
              </p:cNvPr>
              <p:cNvGrpSpPr/>
              <p:nvPr/>
            </p:nvGrpSpPr>
            <p:grpSpPr>
              <a:xfrm>
                <a:off x="237102" y="667279"/>
                <a:ext cx="1920893" cy="2294243"/>
                <a:chOff x="242814" y="773290"/>
                <a:chExt cx="1920893" cy="2294243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C742660-1101-111C-3D01-AB61241D9A51}"/>
                    </a:ext>
                  </a:extLst>
                </p:cNvPr>
                <p:cNvSpPr/>
                <p:nvPr/>
              </p:nvSpPr>
              <p:spPr>
                <a:xfrm>
                  <a:off x="1289708" y="2722285"/>
                  <a:ext cx="854294" cy="307776"/>
                </a:xfrm>
                <a:custGeom>
                  <a:avLst/>
                  <a:gdLst>
                    <a:gd name="connsiteX0" fmla="*/ 0 w 854294"/>
                    <a:gd name="connsiteY0" fmla="*/ 0 h 307776"/>
                    <a:gd name="connsiteX1" fmla="*/ 418604 w 854294"/>
                    <a:gd name="connsiteY1" fmla="*/ 0 h 307776"/>
                    <a:gd name="connsiteX2" fmla="*/ 854294 w 854294"/>
                    <a:gd name="connsiteY2" fmla="*/ 0 h 307776"/>
                    <a:gd name="connsiteX3" fmla="*/ 854294 w 854294"/>
                    <a:gd name="connsiteY3" fmla="*/ 307776 h 307776"/>
                    <a:gd name="connsiteX4" fmla="*/ 427147 w 854294"/>
                    <a:gd name="connsiteY4" fmla="*/ 307776 h 307776"/>
                    <a:gd name="connsiteX5" fmla="*/ 0 w 854294"/>
                    <a:gd name="connsiteY5" fmla="*/ 307776 h 307776"/>
                    <a:gd name="connsiteX6" fmla="*/ 0 w 854294"/>
                    <a:gd name="connsiteY6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54294" h="307776" extrusionOk="0">
                      <a:moveTo>
                        <a:pt x="0" y="0"/>
                      </a:moveTo>
                      <a:cubicBezTo>
                        <a:pt x="173209" y="4046"/>
                        <a:pt x="303085" y="10214"/>
                        <a:pt x="418604" y="0"/>
                      </a:cubicBezTo>
                      <a:cubicBezTo>
                        <a:pt x="534123" y="-10214"/>
                        <a:pt x="722488" y="-9036"/>
                        <a:pt x="854294" y="0"/>
                      </a:cubicBezTo>
                      <a:cubicBezTo>
                        <a:pt x="863207" y="67219"/>
                        <a:pt x="869389" y="222409"/>
                        <a:pt x="854294" y="307776"/>
                      </a:cubicBezTo>
                      <a:cubicBezTo>
                        <a:pt x="762963" y="302805"/>
                        <a:pt x="592541" y="323159"/>
                        <a:pt x="427147" y="307776"/>
                      </a:cubicBezTo>
                      <a:cubicBezTo>
                        <a:pt x="261753" y="292393"/>
                        <a:pt x="133192" y="320591"/>
                        <a:pt x="0" y="307776"/>
                      </a:cubicBezTo>
                      <a:cubicBezTo>
                        <a:pt x="-11315" y="167405"/>
                        <a:pt x="-8831" y="148978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A24C6E0-02C5-420B-3B7D-A4603640FC58}"/>
                    </a:ext>
                  </a:extLst>
                </p:cNvPr>
                <p:cNvSpPr txBox="1"/>
                <p:nvPr/>
              </p:nvSpPr>
              <p:spPr>
                <a:xfrm>
                  <a:off x="1174070" y="2430452"/>
                  <a:ext cx="9699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/>
                    <a:t>val</a:t>
                  </a:r>
                  <a:endParaRPr lang="en-US" sz="1400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C2CECAB-65A0-434E-0BDC-D6DA68D0FF3E}"/>
                    </a:ext>
                  </a:extLst>
                </p:cNvPr>
                <p:cNvSpPr/>
                <p:nvPr/>
              </p:nvSpPr>
              <p:spPr>
                <a:xfrm>
                  <a:off x="1288303" y="2118370"/>
                  <a:ext cx="854294" cy="307776"/>
                </a:xfrm>
                <a:custGeom>
                  <a:avLst/>
                  <a:gdLst>
                    <a:gd name="connsiteX0" fmla="*/ 0 w 854294"/>
                    <a:gd name="connsiteY0" fmla="*/ 0 h 307776"/>
                    <a:gd name="connsiteX1" fmla="*/ 418604 w 854294"/>
                    <a:gd name="connsiteY1" fmla="*/ 0 h 307776"/>
                    <a:gd name="connsiteX2" fmla="*/ 854294 w 854294"/>
                    <a:gd name="connsiteY2" fmla="*/ 0 h 307776"/>
                    <a:gd name="connsiteX3" fmla="*/ 854294 w 854294"/>
                    <a:gd name="connsiteY3" fmla="*/ 307776 h 307776"/>
                    <a:gd name="connsiteX4" fmla="*/ 427147 w 854294"/>
                    <a:gd name="connsiteY4" fmla="*/ 307776 h 307776"/>
                    <a:gd name="connsiteX5" fmla="*/ 0 w 854294"/>
                    <a:gd name="connsiteY5" fmla="*/ 307776 h 307776"/>
                    <a:gd name="connsiteX6" fmla="*/ 0 w 854294"/>
                    <a:gd name="connsiteY6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54294" h="307776" extrusionOk="0">
                      <a:moveTo>
                        <a:pt x="0" y="0"/>
                      </a:moveTo>
                      <a:cubicBezTo>
                        <a:pt x="173209" y="4046"/>
                        <a:pt x="303085" y="10214"/>
                        <a:pt x="418604" y="0"/>
                      </a:cubicBezTo>
                      <a:cubicBezTo>
                        <a:pt x="534123" y="-10214"/>
                        <a:pt x="722488" y="-9036"/>
                        <a:pt x="854294" y="0"/>
                      </a:cubicBezTo>
                      <a:cubicBezTo>
                        <a:pt x="863207" y="67219"/>
                        <a:pt x="869389" y="222409"/>
                        <a:pt x="854294" y="307776"/>
                      </a:cubicBezTo>
                      <a:cubicBezTo>
                        <a:pt x="762963" y="302805"/>
                        <a:pt x="592541" y="323159"/>
                        <a:pt x="427147" y="307776"/>
                      </a:cubicBezTo>
                      <a:cubicBezTo>
                        <a:pt x="261753" y="292393"/>
                        <a:pt x="133192" y="320591"/>
                        <a:pt x="0" y="307776"/>
                      </a:cubicBezTo>
                      <a:cubicBezTo>
                        <a:pt x="-11315" y="167405"/>
                        <a:pt x="-8831" y="148978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769A4F6-2243-7785-20EC-A62345B65FD1}"/>
                    </a:ext>
                  </a:extLst>
                </p:cNvPr>
                <p:cNvSpPr txBox="1"/>
                <p:nvPr/>
              </p:nvSpPr>
              <p:spPr>
                <a:xfrm>
                  <a:off x="1193775" y="1815421"/>
                  <a:ext cx="9699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other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2D51C0D-5DF8-6C49-20E0-9BCB8062AE05}"/>
                    </a:ext>
                  </a:extLst>
                </p:cNvPr>
                <p:cNvSpPr txBox="1"/>
                <p:nvPr/>
              </p:nvSpPr>
              <p:spPr>
                <a:xfrm>
                  <a:off x="1262049" y="2698201"/>
                  <a:ext cx="8805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</a:rPr>
                    <a:t>3</a:t>
                  </a:r>
                  <a:r>
                    <a:rPr lang="en-US" dirty="0"/>
                    <a:t>     6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94A7B4B-1015-087E-F4FB-392AB5512F3B}"/>
                    </a:ext>
                  </a:extLst>
                </p:cNvPr>
                <p:cNvSpPr txBox="1"/>
                <p:nvPr/>
              </p:nvSpPr>
              <p:spPr>
                <a:xfrm>
                  <a:off x="1281345" y="2086534"/>
                  <a:ext cx="68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76AA4A1-34EA-6D42-076B-B0C19B63085F}"/>
                    </a:ext>
                  </a:extLst>
                </p:cNvPr>
                <p:cNvSpPr txBox="1"/>
                <p:nvPr/>
              </p:nvSpPr>
              <p:spPr>
                <a:xfrm>
                  <a:off x="242814" y="773290"/>
                  <a:ext cx="8170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0070C0"/>
                      </a:solidFill>
                    </a:rPr>
                    <a:t>ADDRESS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54709BC-1EF4-DB01-9F66-FE4962A5CF2A}"/>
                    </a:ext>
                  </a:extLst>
                </p:cNvPr>
                <p:cNvSpPr/>
                <p:nvPr/>
              </p:nvSpPr>
              <p:spPr>
                <a:xfrm>
                  <a:off x="330765" y="2125407"/>
                  <a:ext cx="628837" cy="307776"/>
                </a:xfrm>
                <a:custGeom>
                  <a:avLst/>
                  <a:gdLst>
                    <a:gd name="connsiteX0" fmla="*/ 0 w 628837"/>
                    <a:gd name="connsiteY0" fmla="*/ 0 h 307776"/>
                    <a:gd name="connsiteX1" fmla="*/ 628837 w 628837"/>
                    <a:gd name="connsiteY1" fmla="*/ 0 h 307776"/>
                    <a:gd name="connsiteX2" fmla="*/ 628837 w 628837"/>
                    <a:gd name="connsiteY2" fmla="*/ 307776 h 307776"/>
                    <a:gd name="connsiteX3" fmla="*/ 0 w 628837"/>
                    <a:gd name="connsiteY3" fmla="*/ 307776 h 307776"/>
                    <a:gd name="connsiteX4" fmla="*/ 0 w 628837"/>
                    <a:gd name="connsiteY4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8837" h="307776" extrusionOk="0">
                      <a:moveTo>
                        <a:pt x="0" y="0"/>
                      </a:moveTo>
                      <a:cubicBezTo>
                        <a:pt x="129423" y="1772"/>
                        <a:pt x="402717" y="7232"/>
                        <a:pt x="628837" y="0"/>
                      </a:cubicBezTo>
                      <a:cubicBezTo>
                        <a:pt x="630946" y="81587"/>
                        <a:pt x="621984" y="218940"/>
                        <a:pt x="628837" y="307776"/>
                      </a:cubicBezTo>
                      <a:cubicBezTo>
                        <a:pt x="405355" y="291088"/>
                        <a:pt x="189123" y="320610"/>
                        <a:pt x="0" y="307776"/>
                      </a:cubicBezTo>
                      <a:cubicBezTo>
                        <a:pt x="-810" y="193955"/>
                        <a:pt x="5268" y="12686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5" name="Curved Connector 44">
                  <a:extLst>
                    <a:ext uri="{FF2B5EF4-FFF2-40B4-BE49-F238E27FC236}">
                      <a16:creationId xmlns:a16="http://schemas.microsoft.com/office/drawing/2014/main" id="{52DF242E-67D3-7FBE-57DA-907AE825A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641" y="2283922"/>
                  <a:ext cx="298436" cy="12702"/>
                </a:xfrm>
                <a:prstGeom prst="curvedConnector3">
                  <a:avLst>
                    <a:gd name="adj1" fmla="val 63178"/>
                  </a:avLst>
                </a:prstGeom>
                <a:ln w="38100">
                  <a:solidFill>
                    <a:schemeClr val="bg1">
                      <a:lumMod val="65000"/>
                    </a:schemeClr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E5ECC76-D983-D941-7988-14C95157A762}"/>
                    </a:ext>
                  </a:extLst>
                </p:cNvPr>
                <p:cNvSpPr/>
                <p:nvPr/>
              </p:nvSpPr>
              <p:spPr>
                <a:xfrm>
                  <a:off x="328737" y="2702912"/>
                  <a:ext cx="628837" cy="307776"/>
                </a:xfrm>
                <a:custGeom>
                  <a:avLst/>
                  <a:gdLst>
                    <a:gd name="connsiteX0" fmla="*/ 0 w 628837"/>
                    <a:gd name="connsiteY0" fmla="*/ 0 h 307776"/>
                    <a:gd name="connsiteX1" fmla="*/ 628837 w 628837"/>
                    <a:gd name="connsiteY1" fmla="*/ 0 h 307776"/>
                    <a:gd name="connsiteX2" fmla="*/ 628837 w 628837"/>
                    <a:gd name="connsiteY2" fmla="*/ 307776 h 307776"/>
                    <a:gd name="connsiteX3" fmla="*/ 0 w 628837"/>
                    <a:gd name="connsiteY3" fmla="*/ 307776 h 307776"/>
                    <a:gd name="connsiteX4" fmla="*/ 0 w 628837"/>
                    <a:gd name="connsiteY4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8837" h="307776" extrusionOk="0">
                      <a:moveTo>
                        <a:pt x="0" y="0"/>
                      </a:moveTo>
                      <a:cubicBezTo>
                        <a:pt x="129423" y="1772"/>
                        <a:pt x="402717" y="7232"/>
                        <a:pt x="628837" y="0"/>
                      </a:cubicBezTo>
                      <a:cubicBezTo>
                        <a:pt x="630946" y="81587"/>
                        <a:pt x="621984" y="218940"/>
                        <a:pt x="628837" y="307776"/>
                      </a:cubicBezTo>
                      <a:cubicBezTo>
                        <a:pt x="405355" y="291088"/>
                        <a:pt x="189123" y="320610"/>
                        <a:pt x="0" y="307776"/>
                      </a:cubicBezTo>
                      <a:cubicBezTo>
                        <a:pt x="-810" y="193955"/>
                        <a:pt x="5268" y="12686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7" name="Curved Connector 46">
                  <a:extLst>
                    <a:ext uri="{FF2B5EF4-FFF2-40B4-BE49-F238E27FC236}">
                      <a16:creationId xmlns:a16="http://schemas.microsoft.com/office/drawing/2014/main" id="{C3E3522E-308B-4BB2-6AAF-9818974CC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613" y="2861427"/>
                  <a:ext cx="298436" cy="12702"/>
                </a:xfrm>
                <a:prstGeom prst="curvedConnector3">
                  <a:avLst>
                    <a:gd name="adj1" fmla="val 63178"/>
                  </a:avLst>
                </a:prstGeom>
                <a:ln w="38100">
                  <a:solidFill>
                    <a:schemeClr val="bg1">
                      <a:lumMod val="65000"/>
                    </a:schemeClr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05EB82A-A1B0-15B3-7ED5-D9FC54AA7175}"/>
                    </a:ext>
                  </a:extLst>
                </p:cNvPr>
                <p:cNvSpPr txBox="1"/>
                <p:nvPr/>
              </p:nvSpPr>
              <p:spPr>
                <a:xfrm>
                  <a:off x="299266" y="2708160"/>
                  <a:ext cx="658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0x1A5</a:t>
                  </a: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AB6DF1-96CD-F6C4-C511-64EA7AB4A376}"/>
                  </a:ext>
                </a:extLst>
              </p:cNvPr>
              <p:cNvSpPr txBox="1"/>
              <p:nvPr/>
            </p:nvSpPr>
            <p:spPr>
              <a:xfrm>
                <a:off x="306976" y="2025024"/>
                <a:ext cx="719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0x3DB</a:t>
                </a:r>
              </a:p>
            </p:txBody>
          </p:sp>
        </p:grp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0B0B7CB-94A9-B876-DB28-F5A88BF383C3}"/>
              </a:ext>
            </a:extLst>
          </p:cNvPr>
          <p:cNvSpPr/>
          <p:nvPr/>
        </p:nvSpPr>
        <p:spPr>
          <a:xfrm>
            <a:off x="1308740" y="1177673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2977B4-8E88-A0A6-35F9-6CCE6CC67058}"/>
              </a:ext>
            </a:extLst>
          </p:cNvPr>
          <p:cNvSpPr txBox="1"/>
          <p:nvPr/>
        </p:nvSpPr>
        <p:spPr>
          <a:xfrm>
            <a:off x="1193102" y="885840"/>
            <a:ext cx="96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4D93D6-5400-CB3B-10C7-B2C8867DD40C}"/>
              </a:ext>
            </a:extLst>
          </p:cNvPr>
          <p:cNvSpPr txBox="1"/>
          <p:nvPr/>
        </p:nvSpPr>
        <p:spPr>
          <a:xfrm>
            <a:off x="1337401" y="1153589"/>
            <a:ext cx="77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0x1A5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5F02ABBB-70E5-1AD2-E797-520491037EB1}"/>
              </a:ext>
            </a:extLst>
          </p:cNvPr>
          <p:cNvCxnSpPr>
            <a:cxnSpLocks/>
          </p:cNvCxnSpPr>
          <p:nvPr/>
        </p:nvCxnSpPr>
        <p:spPr>
          <a:xfrm>
            <a:off x="982645" y="1316815"/>
            <a:ext cx="298436" cy="12702"/>
          </a:xfrm>
          <a:prstGeom prst="curvedConnector3">
            <a:avLst>
              <a:gd name="adj1" fmla="val 63178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894791D-1082-D691-F47D-4C8ADE972CAA}"/>
              </a:ext>
            </a:extLst>
          </p:cNvPr>
          <p:cNvSpPr txBox="1"/>
          <p:nvPr/>
        </p:nvSpPr>
        <p:spPr>
          <a:xfrm>
            <a:off x="318297" y="1163548"/>
            <a:ext cx="64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0x19C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515163-5F73-71E4-6AFF-05E487840123}"/>
              </a:ext>
            </a:extLst>
          </p:cNvPr>
          <p:cNvSpPr/>
          <p:nvPr/>
        </p:nvSpPr>
        <p:spPr>
          <a:xfrm>
            <a:off x="337681" y="1157919"/>
            <a:ext cx="628837" cy="307776"/>
          </a:xfrm>
          <a:custGeom>
            <a:avLst/>
            <a:gdLst>
              <a:gd name="connsiteX0" fmla="*/ 0 w 628837"/>
              <a:gd name="connsiteY0" fmla="*/ 0 h 307776"/>
              <a:gd name="connsiteX1" fmla="*/ 628837 w 628837"/>
              <a:gd name="connsiteY1" fmla="*/ 0 h 307776"/>
              <a:gd name="connsiteX2" fmla="*/ 628837 w 628837"/>
              <a:gd name="connsiteY2" fmla="*/ 307776 h 307776"/>
              <a:gd name="connsiteX3" fmla="*/ 0 w 628837"/>
              <a:gd name="connsiteY3" fmla="*/ 307776 h 307776"/>
              <a:gd name="connsiteX4" fmla="*/ 0 w 628837"/>
              <a:gd name="connsiteY4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837" h="307776" extrusionOk="0">
                <a:moveTo>
                  <a:pt x="0" y="0"/>
                </a:moveTo>
                <a:cubicBezTo>
                  <a:pt x="129423" y="1772"/>
                  <a:pt x="402717" y="7232"/>
                  <a:pt x="628837" y="0"/>
                </a:cubicBezTo>
                <a:cubicBezTo>
                  <a:pt x="630946" y="81587"/>
                  <a:pt x="621984" y="218940"/>
                  <a:pt x="628837" y="307776"/>
                </a:cubicBezTo>
                <a:cubicBezTo>
                  <a:pt x="405355" y="291088"/>
                  <a:pt x="189123" y="320610"/>
                  <a:pt x="0" y="307776"/>
                </a:cubicBezTo>
                <a:cubicBezTo>
                  <a:pt x="-810" y="193955"/>
                  <a:pt x="5268" y="12686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016FA570-E654-BCCB-3DA4-3A7AFD4E2A18}"/>
              </a:ext>
            </a:extLst>
          </p:cNvPr>
          <p:cNvCxnSpPr>
            <a:cxnSpLocks/>
            <a:stCxn id="51" idx="2"/>
            <a:endCxn id="40" idx="0"/>
          </p:cNvCxnSpPr>
          <p:nvPr/>
        </p:nvCxnSpPr>
        <p:spPr>
          <a:xfrm rot="5400000">
            <a:off x="1175242" y="2044290"/>
            <a:ext cx="1069269" cy="2653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038DEE97-FCDD-4231-4D5C-1AF8FD87EA78}"/>
              </a:ext>
            </a:extLst>
          </p:cNvPr>
          <p:cNvCxnSpPr>
            <a:cxnSpLocks/>
          </p:cNvCxnSpPr>
          <p:nvPr/>
        </p:nvCxnSpPr>
        <p:spPr>
          <a:xfrm>
            <a:off x="1465729" y="2798090"/>
            <a:ext cx="250546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37858BAB-7827-CE52-B874-EFC8E30FC8E5}"/>
              </a:ext>
            </a:extLst>
          </p:cNvPr>
          <p:cNvSpPr/>
          <p:nvPr/>
        </p:nvSpPr>
        <p:spPr>
          <a:xfrm>
            <a:off x="1237512" y="2611968"/>
            <a:ext cx="785447" cy="326300"/>
          </a:xfrm>
          <a:prstGeom prst="ellipse">
            <a:avLst/>
          </a:prstGeom>
          <a:solidFill>
            <a:srgbClr val="C37050">
              <a:alpha val="0"/>
            </a:srgbClr>
          </a:solidFill>
          <a:ln w="28575">
            <a:solidFill>
              <a:srgbClr val="C37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5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5248" y="-2720146"/>
              <a:ext cx="5046276" cy="283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=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other = 1;</a:t>
              </a:r>
              <a:br>
                <a:rPr lang="en-AU" sz="1050" dirty="0"/>
              </a:b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</a:t>
              </a:r>
              <a:r>
                <a:rPr lang="en-AU" sz="1050" dirty="0" err="1"/>
                <a:t>double_it</a:t>
              </a:r>
              <a:r>
                <a:rPr lang="en-AU" sz="1050" dirty="0"/>
                <a:t>(</a:t>
              </a:r>
              <a:r>
                <a:rPr lang="en-AU" sz="1050" dirty="0" err="1"/>
                <a:t>val</a:t>
              </a:r>
              <a:r>
                <a:rPr lang="en-AU" sz="1050" dirty="0"/>
                <a:t>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("Back 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(other);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228600" indent="-228600" rtl="0">
                <a:buFont typeface="+mj-lt"/>
                <a:buAutoNum type="arabicPeriod"/>
              </a:pPr>
              <a:endParaRPr lang="en-AU" sz="105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(int &amp;data)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("Data passed in was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 + ", about to double it...");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data = data * 2;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</a:t>
              </a:r>
              <a:r>
                <a:rPr lang="en-AU" sz="1050" dirty="0" err="1"/>
                <a:t>write_line</a:t>
              </a:r>
              <a:r>
                <a:rPr lang="en-AU" sz="1050" dirty="0"/>
                <a:t>("In </a:t>
              </a:r>
              <a:r>
                <a:rPr lang="en-AU" sz="1050" dirty="0" err="1"/>
                <a:t>double_it</a:t>
              </a:r>
              <a:r>
                <a:rPr lang="en-AU" sz="1050" dirty="0"/>
                <a:t> data is now " + </a:t>
              </a:r>
              <a:r>
                <a:rPr lang="en-AU" sz="1050" dirty="0" err="1"/>
                <a:t>to_string</a:t>
              </a:r>
              <a:r>
                <a:rPr lang="en-AU" sz="1050" dirty="0"/>
                <a:t>(data));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03"/>
              <a:ext cx="3996218" cy="1532960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96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15,6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2909926"/>
            <a:ext cx="407468" cy="69094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5791E16-E1E2-1487-40D2-4E7D5D28C4DD}"/>
              </a:ext>
            </a:extLst>
          </p:cNvPr>
          <p:cNvSpPr txBox="1"/>
          <p:nvPr/>
        </p:nvSpPr>
        <p:spPr>
          <a:xfrm>
            <a:off x="3334412" y="3604340"/>
            <a:ext cx="3964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3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passed in was 3, about to double it…</a:t>
            </a:r>
          </a:p>
          <a:p>
            <a:r>
              <a:rPr lang="en-US" sz="1200" dirty="0"/>
              <a:t>In </a:t>
            </a:r>
            <a:r>
              <a:rPr lang="en-US" sz="1200" dirty="0" err="1"/>
              <a:t>double_it</a:t>
            </a:r>
            <a:r>
              <a:rPr lang="en-US" sz="1200" dirty="0"/>
              <a:t> data is now 6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2F19A9-2403-4009-219E-4D70298E70CE}"/>
              </a:ext>
            </a:extLst>
          </p:cNvPr>
          <p:cNvGrpSpPr/>
          <p:nvPr/>
        </p:nvGrpSpPr>
        <p:grpSpPr>
          <a:xfrm>
            <a:off x="237102" y="667279"/>
            <a:ext cx="1920893" cy="2256771"/>
            <a:chOff x="237102" y="667279"/>
            <a:chExt cx="1920893" cy="225677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47C195-17DE-77EE-3677-9EE7318353E3}"/>
                </a:ext>
              </a:extLst>
            </p:cNvPr>
            <p:cNvGrpSpPr/>
            <p:nvPr/>
          </p:nvGrpSpPr>
          <p:grpSpPr>
            <a:xfrm>
              <a:off x="325053" y="673220"/>
              <a:ext cx="1811832" cy="1036190"/>
              <a:chOff x="325053" y="673220"/>
              <a:chExt cx="1811832" cy="1036190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AA646D-26D0-224D-F81D-5438F884C4A4}"/>
                  </a:ext>
                </a:extLst>
              </p:cNvPr>
              <p:cNvSpPr txBox="1"/>
              <p:nvPr/>
            </p:nvSpPr>
            <p:spPr>
              <a:xfrm>
                <a:off x="1196927" y="673220"/>
                <a:ext cx="8170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VARIABLE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B2E1E6F-69AF-0DCE-F3B4-747594DB947F}"/>
                  </a:ext>
                </a:extLst>
              </p:cNvPr>
              <p:cNvCxnSpPr/>
              <p:nvPr/>
            </p:nvCxnSpPr>
            <p:spPr>
              <a:xfrm>
                <a:off x="325053" y="1709410"/>
                <a:ext cx="1811832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A65B7AB-1DF1-C58C-E53E-491A0EBCFC71}"/>
                </a:ext>
              </a:extLst>
            </p:cNvPr>
            <p:cNvGrpSpPr/>
            <p:nvPr/>
          </p:nvGrpSpPr>
          <p:grpSpPr>
            <a:xfrm>
              <a:off x="237102" y="667279"/>
              <a:ext cx="1920893" cy="2256771"/>
              <a:chOff x="237102" y="667279"/>
              <a:chExt cx="1920893" cy="225677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7016009-2976-F825-C422-248C95C80558}"/>
                  </a:ext>
                </a:extLst>
              </p:cNvPr>
              <p:cNvGrpSpPr/>
              <p:nvPr/>
            </p:nvGrpSpPr>
            <p:grpSpPr>
              <a:xfrm>
                <a:off x="237102" y="667279"/>
                <a:ext cx="1920893" cy="2256771"/>
                <a:chOff x="242814" y="773290"/>
                <a:chExt cx="1920893" cy="2256771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C742660-1101-111C-3D01-AB61241D9A51}"/>
                    </a:ext>
                  </a:extLst>
                </p:cNvPr>
                <p:cNvSpPr/>
                <p:nvPr/>
              </p:nvSpPr>
              <p:spPr>
                <a:xfrm>
                  <a:off x="1289708" y="2722285"/>
                  <a:ext cx="854294" cy="307776"/>
                </a:xfrm>
                <a:custGeom>
                  <a:avLst/>
                  <a:gdLst>
                    <a:gd name="connsiteX0" fmla="*/ 0 w 854294"/>
                    <a:gd name="connsiteY0" fmla="*/ 0 h 307776"/>
                    <a:gd name="connsiteX1" fmla="*/ 418604 w 854294"/>
                    <a:gd name="connsiteY1" fmla="*/ 0 h 307776"/>
                    <a:gd name="connsiteX2" fmla="*/ 854294 w 854294"/>
                    <a:gd name="connsiteY2" fmla="*/ 0 h 307776"/>
                    <a:gd name="connsiteX3" fmla="*/ 854294 w 854294"/>
                    <a:gd name="connsiteY3" fmla="*/ 307776 h 307776"/>
                    <a:gd name="connsiteX4" fmla="*/ 427147 w 854294"/>
                    <a:gd name="connsiteY4" fmla="*/ 307776 h 307776"/>
                    <a:gd name="connsiteX5" fmla="*/ 0 w 854294"/>
                    <a:gd name="connsiteY5" fmla="*/ 307776 h 307776"/>
                    <a:gd name="connsiteX6" fmla="*/ 0 w 854294"/>
                    <a:gd name="connsiteY6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54294" h="307776" extrusionOk="0">
                      <a:moveTo>
                        <a:pt x="0" y="0"/>
                      </a:moveTo>
                      <a:cubicBezTo>
                        <a:pt x="173209" y="4046"/>
                        <a:pt x="303085" y="10214"/>
                        <a:pt x="418604" y="0"/>
                      </a:cubicBezTo>
                      <a:cubicBezTo>
                        <a:pt x="534123" y="-10214"/>
                        <a:pt x="722488" y="-9036"/>
                        <a:pt x="854294" y="0"/>
                      </a:cubicBezTo>
                      <a:cubicBezTo>
                        <a:pt x="863207" y="67219"/>
                        <a:pt x="869389" y="222409"/>
                        <a:pt x="854294" y="307776"/>
                      </a:cubicBezTo>
                      <a:cubicBezTo>
                        <a:pt x="762963" y="302805"/>
                        <a:pt x="592541" y="323159"/>
                        <a:pt x="427147" y="307776"/>
                      </a:cubicBezTo>
                      <a:cubicBezTo>
                        <a:pt x="261753" y="292393"/>
                        <a:pt x="133192" y="320591"/>
                        <a:pt x="0" y="307776"/>
                      </a:cubicBezTo>
                      <a:cubicBezTo>
                        <a:pt x="-11315" y="167405"/>
                        <a:pt x="-8831" y="148978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A24C6E0-02C5-420B-3B7D-A4603640FC58}"/>
                    </a:ext>
                  </a:extLst>
                </p:cNvPr>
                <p:cNvSpPr txBox="1"/>
                <p:nvPr/>
              </p:nvSpPr>
              <p:spPr>
                <a:xfrm>
                  <a:off x="1174070" y="2430452"/>
                  <a:ext cx="9699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/>
                    <a:t>val</a:t>
                  </a:r>
                  <a:endParaRPr lang="en-US" sz="1400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C2CECAB-65A0-434E-0BDC-D6DA68D0FF3E}"/>
                    </a:ext>
                  </a:extLst>
                </p:cNvPr>
                <p:cNvSpPr/>
                <p:nvPr/>
              </p:nvSpPr>
              <p:spPr>
                <a:xfrm>
                  <a:off x="1288303" y="2118370"/>
                  <a:ext cx="854294" cy="307776"/>
                </a:xfrm>
                <a:custGeom>
                  <a:avLst/>
                  <a:gdLst>
                    <a:gd name="connsiteX0" fmla="*/ 0 w 854294"/>
                    <a:gd name="connsiteY0" fmla="*/ 0 h 307776"/>
                    <a:gd name="connsiteX1" fmla="*/ 418604 w 854294"/>
                    <a:gd name="connsiteY1" fmla="*/ 0 h 307776"/>
                    <a:gd name="connsiteX2" fmla="*/ 854294 w 854294"/>
                    <a:gd name="connsiteY2" fmla="*/ 0 h 307776"/>
                    <a:gd name="connsiteX3" fmla="*/ 854294 w 854294"/>
                    <a:gd name="connsiteY3" fmla="*/ 307776 h 307776"/>
                    <a:gd name="connsiteX4" fmla="*/ 427147 w 854294"/>
                    <a:gd name="connsiteY4" fmla="*/ 307776 h 307776"/>
                    <a:gd name="connsiteX5" fmla="*/ 0 w 854294"/>
                    <a:gd name="connsiteY5" fmla="*/ 307776 h 307776"/>
                    <a:gd name="connsiteX6" fmla="*/ 0 w 854294"/>
                    <a:gd name="connsiteY6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54294" h="307776" extrusionOk="0">
                      <a:moveTo>
                        <a:pt x="0" y="0"/>
                      </a:moveTo>
                      <a:cubicBezTo>
                        <a:pt x="173209" y="4046"/>
                        <a:pt x="303085" y="10214"/>
                        <a:pt x="418604" y="0"/>
                      </a:cubicBezTo>
                      <a:cubicBezTo>
                        <a:pt x="534123" y="-10214"/>
                        <a:pt x="722488" y="-9036"/>
                        <a:pt x="854294" y="0"/>
                      </a:cubicBezTo>
                      <a:cubicBezTo>
                        <a:pt x="863207" y="67219"/>
                        <a:pt x="869389" y="222409"/>
                        <a:pt x="854294" y="307776"/>
                      </a:cubicBezTo>
                      <a:cubicBezTo>
                        <a:pt x="762963" y="302805"/>
                        <a:pt x="592541" y="323159"/>
                        <a:pt x="427147" y="307776"/>
                      </a:cubicBezTo>
                      <a:cubicBezTo>
                        <a:pt x="261753" y="292393"/>
                        <a:pt x="133192" y="320591"/>
                        <a:pt x="0" y="307776"/>
                      </a:cubicBezTo>
                      <a:cubicBezTo>
                        <a:pt x="-11315" y="167405"/>
                        <a:pt x="-8831" y="148978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769A4F6-2243-7785-20EC-A62345B65FD1}"/>
                    </a:ext>
                  </a:extLst>
                </p:cNvPr>
                <p:cNvSpPr txBox="1"/>
                <p:nvPr/>
              </p:nvSpPr>
              <p:spPr>
                <a:xfrm>
                  <a:off x="1193775" y="1815421"/>
                  <a:ext cx="9699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other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94A7B4B-1015-087E-F4FB-392AB5512F3B}"/>
                    </a:ext>
                  </a:extLst>
                </p:cNvPr>
                <p:cNvSpPr txBox="1"/>
                <p:nvPr/>
              </p:nvSpPr>
              <p:spPr>
                <a:xfrm>
                  <a:off x="1281345" y="2086534"/>
                  <a:ext cx="68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76AA4A1-34EA-6D42-076B-B0C19B63085F}"/>
                    </a:ext>
                  </a:extLst>
                </p:cNvPr>
                <p:cNvSpPr txBox="1"/>
                <p:nvPr/>
              </p:nvSpPr>
              <p:spPr>
                <a:xfrm>
                  <a:off x="242814" y="773290"/>
                  <a:ext cx="8170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0070C0"/>
                      </a:solidFill>
                    </a:rPr>
                    <a:t>ADDRESS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54709BC-1EF4-DB01-9F66-FE4962A5CF2A}"/>
                    </a:ext>
                  </a:extLst>
                </p:cNvPr>
                <p:cNvSpPr/>
                <p:nvPr/>
              </p:nvSpPr>
              <p:spPr>
                <a:xfrm>
                  <a:off x="330765" y="2125407"/>
                  <a:ext cx="628837" cy="307776"/>
                </a:xfrm>
                <a:custGeom>
                  <a:avLst/>
                  <a:gdLst>
                    <a:gd name="connsiteX0" fmla="*/ 0 w 628837"/>
                    <a:gd name="connsiteY0" fmla="*/ 0 h 307776"/>
                    <a:gd name="connsiteX1" fmla="*/ 628837 w 628837"/>
                    <a:gd name="connsiteY1" fmla="*/ 0 h 307776"/>
                    <a:gd name="connsiteX2" fmla="*/ 628837 w 628837"/>
                    <a:gd name="connsiteY2" fmla="*/ 307776 h 307776"/>
                    <a:gd name="connsiteX3" fmla="*/ 0 w 628837"/>
                    <a:gd name="connsiteY3" fmla="*/ 307776 h 307776"/>
                    <a:gd name="connsiteX4" fmla="*/ 0 w 628837"/>
                    <a:gd name="connsiteY4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8837" h="307776" extrusionOk="0">
                      <a:moveTo>
                        <a:pt x="0" y="0"/>
                      </a:moveTo>
                      <a:cubicBezTo>
                        <a:pt x="129423" y="1772"/>
                        <a:pt x="402717" y="7232"/>
                        <a:pt x="628837" y="0"/>
                      </a:cubicBezTo>
                      <a:cubicBezTo>
                        <a:pt x="630946" y="81587"/>
                        <a:pt x="621984" y="218940"/>
                        <a:pt x="628837" y="307776"/>
                      </a:cubicBezTo>
                      <a:cubicBezTo>
                        <a:pt x="405355" y="291088"/>
                        <a:pt x="189123" y="320610"/>
                        <a:pt x="0" y="307776"/>
                      </a:cubicBezTo>
                      <a:cubicBezTo>
                        <a:pt x="-810" y="193955"/>
                        <a:pt x="5268" y="12686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5" name="Curved Connector 44">
                  <a:extLst>
                    <a:ext uri="{FF2B5EF4-FFF2-40B4-BE49-F238E27FC236}">
                      <a16:creationId xmlns:a16="http://schemas.microsoft.com/office/drawing/2014/main" id="{52DF242E-67D3-7FBE-57DA-907AE825A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641" y="2283922"/>
                  <a:ext cx="298436" cy="12702"/>
                </a:xfrm>
                <a:prstGeom prst="curvedConnector3">
                  <a:avLst>
                    <a:gd name="adj1" fmla="val 63178"/>
                  </a:avLst>
                </a:prstGeom>
                <a:ln w="38100">
                  <a:solidFill>
                    <a:schemeClr val="bg1">
                      <a:lumMod val="65000"/>
                    </a:schemeClr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E5ECC76-D983-D941-7988-14C95157A762}"/>
                    </a:ext>
                  </a:extLst>
                </p:cNvPr>
                <p:cNvSpPr/>
                <p:nvPr/>
              </p:nvSpPr>
              <p:spPr>
                <a:xfrm>
                  <a:off x="328737" y="2702912"/>
                  <a:ext cx="628837" cy="307776"/>
                </a:xfrm>
                <a:custGeom>
                  <a:avLst/>
                  <a:gdLst>
                    <a:gd name="connsiteX0" fmla="*/ 0 w 628837"/>
                    <a:gd name="connsiteY0" fmla="*/ 0 h 307776"/>
                    <a:gd name="connsiteX1" fmla="*/ 628837 w 628837"/>
                    <a:gd name="connsiteY1" fmla="*/ 0 h 307776"/>
                    <a:gd name="connsiteX2" fmla="*/ 628837 w 628837"/>
                    <a:gd name="connsiteY2" fmla="*/ 307776 h 307776"/>
                    <a:gd name="connsiteX3" fmla="*/ 0 w 628837"/>
                    <a:gd name="connsiteY3" fmla="*/ 307776 h 307776"/>
                    <a:gd name="connsiteX4" fmla="*/ 0 w 628837"/>
                    <a:gd name="connsiteY4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8837" h="307776" extrusionOk="0">
                      <a:moveTo>
                        <a:pt x="0" y="0"/>
                      </a:moveTo>
                      <a:cubicBezTo>
                        <a:pt x="129423" y="1772"/>
                        <a:pt x="402717" y="7232"/>
                        <a:pt x="628837" y="0"/>
                      </a:cubicBezTo>
                      <a:cubicBezTo>
                        <a:pt x="630946" y="81587"/>
                        <a:pt x="621984" y="218940"/>
                        <a:pt x="628837" y="307776"/>
                      </a:cubicBezTo>
                      <a:cubicBezTo>
                        <a:pt x="405355" y="291088"/>
                        <a:pt x="189123" y="320610"/>
                        <a:pt x="0" y="307776"/>
                      </a:cubicBezTo>
                      <a:cubicBezTo>
                        <a:pt x="-810" y="193955"/>
                        <a:pt x="5268" y="12686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7" name="Curved Connector 46">
                  <a:extLst>
                    <a:ext uri="{FF2B5EF4-FFF2-40B4-BE49-F238E27FC236}">
                      <a16:creationId xmlns:a16="http://schemas.microsoft.com/office/drawing/2014/main" id="{C3E3522E-308B-4BB2-6AAF-9818974CC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613" y="2861427"/>
                  <a:ext cx="298436" cy="12702"/>
                </a:xfrm>
                <a:prstGeom prst="curvedConnector3">
                  <a:avLst>
                    <a:gd name="adj1" fmla="val 63178"/>
                  </a:avLst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05EB82A-A1B0-15B3-7ED5-D9FC54AA7175}"/>
                    </a:ext>
                  </a:extLst>
                </p:cNvPr>
                <p:cNvSpPr txBox="1"/>
                <p:nvPr/>
              </p:nvSpPr>
              <p:spPr>
                <a:xfrm>
                  <a:off x="299266" y="2708160"/>
                  <a:ext cx="658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0x1A5</a:t>
                  </a: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AB6DF1-96CD-F6C4-C511-64EA7AB4A376}"/>
                  </a:ext>
                </a:extLst>
              </p:cNvPr>
              <p:cNvSpPr txBox="1"/>
              <p:nvPr/>
            </p:nvSpPr>
            <p:spPr>
              <a:xfrm>
                <a:off x="306976" y="2025024"/>
                <a:ext cx="719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0x3DB</a:t>
                </a:r>
              </a:p>
            </p:txBody>
          </p:sp>
        </p:grp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0B0B7CB-94A9-B876-DB28-F5A88BF383C3}"/>
              </a:ext>
            </a:extLst>
          </p:cNvPr>
          <p:cNvSpPr/>
          <p:nvPr/>
        </p:nvSpPr>
        <p:spPr>
          <a:xfrm>
            <a:off x="1308740" y="1177673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2977B4-8E88-A0A6-35F9-6CCE6CC67058}"/>
              </a:ext>
            </a:extLst>
          </p:cNvPr>
          <p:cNvSpPr txBox="1"/>
          <p:nvPr/>
        </p:nvSpPr>
        <p:spPr>
          <a:xfrm>
            <a:off x="1193102" y="885840"/>
            <a:ext cx="96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4D93D6-5400-CB3B-10C7-B2C8867DD40C}"/>
              </a:ext>
            </a:extLst>
          </p:cNvPr>
          <p:cNvSpPr txBox="1"/>
          <p:nvPr/>
        </p:nvSpPr>
        <p:spPr>
          <a:xfrm>
            <a:off x="1337401" y="1153589"/>
            <a:ext cx="77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0x1A5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5F02ABBB-70E5-1AD2-E797-520491037EB1}"/>
              </a:ext>
            </a:extLst>
          </p:cNvPr>
          <p:cNvCxnSpPr>
            <a:cxnSpLocks/>
          </p:cNvCxnSpPr>
          <p:nvPr/>
        </p:nvCxnSpPr>
        <p:spPr>
          <a:xfrm>
            <a:off x="982645" y="1316815"/>
            <a:ext cx="298436" cy="12702"/>
          </a:xfrm>
          <a:prstGeom prst="curvedConnector3">
            <a:avLst>
              <a:gd name="adj1" fmla="val 63178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894791D-1082-D691-F47D-4C8ADE972CAA}"/>
              </a:ext>
            </a:extLst>
          </p:cNvPr>
          <p:cNvSpPr txBox="1"/>
          <p:nvPr/>
        </p:nvSpPr>
        <p:spPr>
          <a:xfrm>
            <a:off x="318297" y="1163548"/>
            <a:ext cx="64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0x19C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515163-5F73-71E4-6AFF-05E487840123}"/>
              </a:ext>
            </a:extLst>
          </p:cNvPr>
          <p:cNvSpPr/>
          <p:nvPr/>
        </p:nvSpPr>
        <p:spPr>
          <a:xfrm>
            <a:off x="337681" y="1157919"/>
            <a:ext cx="628837" cy="307776"/>
          </a:xfrm>
          <a:custGeom>
            <a:avLst/>
            <a:gdLst>
              <a:gd name="connsiteX0" fmla="*/ 0 w 628837"/>
              <a:gd name="connsiteY0" fmla="*/ 0 h 307776"/>
              <a:gd name="connsiteX1" fmla="*/ 628837 w 628837"/>
              <a:gd name="connsiteY1" fmla="*/ 0 h 307776"/>
              <a:gd name="connsiteX2" fmla="*/ 628837 w 628837"/>
              <a:gd name="connsiteY2" fmla="*/ 307776 h 307776"/>
              <a:gd name="connsiteX3" fmla="*/ 0 w 628837"/>
              <a:gd name="connsiteY3" fmla="*/ 307776 h 307776"/>
              <a:gd name="connsiteX4" fmla="*/ 0 w 628837"/>
              <a:gd name="connsiteY4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837" h="307776" extrusionOk="0">
                <a:moveTo>
                  <a:pt x="0" y="0"/>
                </a:moveTo>
                <a:cubicBezTo>
                  <a:pt x="129423" y="1772"/>
                  <a:pt x="402717" y="7232"/>
                  <a:pt x="628837" y="0"/>
                </a:cubicBezTo>
                <a:cubicBezTo>
                  <a:pt x="630946" y="81587"/>
                  <a:pt x="621984" y="218940"/>
                  <a:pt x="628837" y="307776"/>
                </a:cubicBezTo>
                <a:cubicBezTo>
                  <a:pt x="405355" y="291088"/>
                  <a:pt x="189123" y="320610"/>
                  <a:pt x="0" y="307776"/>
                </a:cubicBezTo>
                <a:cubicBezTo>
                  <a:pt x="-810" y="193955"/>
                  <a:pt x="5268" y="12686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016FA570-E654-BCCB-3DA4-3A7AFD4E2A18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1175242" y="2044290"/>
            <a:ext cx="1069269" cy="2653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3E57AF-1932-E6A7-0DBF-9C0129611D0A}"/>
              </a:ext>
            </a:extLst>
          </p:cNvPr>
          <p:cNvSpPr txBox="1"/>
          <p:nvPr/>
        </p:nvSpPr>
        <p:spPr>
          <a:xfrm>
            <a:off x="1312657" y="2592190"/>
            <a:ext cx="68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24087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5248" y="-2720146"/>
              <a:ext cx="5046276" cy="283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=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other = 1;</a:t>
              </a:r>
              <a:br>
                <a:rPr lang="en-AU" sz="1050" dirty="0"/>
              </a:b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</a:t>
              </a:r>
              <a:r>
                <a:rPr lang="en-AU" sz="1050" dirty="0" err="1"/>
                <a:t>double_it</a:t>
              </a:r>
              <a:r>
                <a:rPr lang="en-AU" sz="1050" dirty="0"/>
                <a:t>(</a:t>
              </a:r>
              <a:r>
                <a:rPr lang="en-AU" sz="1050" dirty="0" err="1"/>
                <a:t>val</a:t>
              </a:r>
              <a:r>
                <a:rPr lang="en-AU" sz="1050" dirty="0"/>
                <a:t>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("Back 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(other);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228600" indent="-228600" rtl="0">
                <a:buFont typeface="+mj-lt"/>
                <a:buAutoNum type="arabicPeriod"/>
              </a:pPr>
              <a:endParaRPr lang="en-AU" sz="105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(int &amp;data)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("Data passed in was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 + ", about to double it...");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data = data * 2;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data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03"/>
              <a:ext cx="3996218" cy="1532960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96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1471325"/>
            <a:ext cx="407468" cy="237697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5791E16-E1E2-1487-40D2-4E7D5D28C4DD}"/>
              </a:ext>
            </a:extLst>
          </p:cNvPr>
          <p:cNvSpPr txBox="1"/>
          <p:nvPr/>
        </p:nvSpPr>
        <p:spPr>
          <a:xfrm>
            <a:off x="3334412" y="3604340"/>
            <a:ext cx="3964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3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passed in was 3, about to double it…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double_it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data is now 6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2F19A9-2403-4009-219E-4D70298E70CE}"/>
              </a:ext>
            </a:extLst>
          </p:cNvPr>
          <p:cNvGrpSpPr/>
          <p:nvPr/>
        </p:nvGrpSpPr>
        <p:grpSpPr>
          <a:xfrm>
            <a:off x="237102" y="667279"/>
            <a:ext cx="1920893" cy="2256771"/>
            <a:chOff x="237102" y="667279"/>
            <a:chExt cx="1920893" cy="225677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47C195-17DE-77EE-3677-9EE7318353E3}"/>
                </a:ext>
              </a:extLst>
            </p:cNvPr>
            <p:cNvGrpSpPr/>
            <p:nvPr/>
          </p:nvGrpSpPr>
          <p:grpSpPr>
            <a:xfrm>
              <a:off x="325053" y="673220"/>
              <a:ext cx="1811832" cy="1036190"/>
              <a:chOff x="325053" y="673220"/>
              <a:chExt cx="1811832" cy="1036190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AA646D-26D0-224D-F81D-5438F884C4A4}"/>
                  </a:ext>
                </a:extLst>
              </p:cNvPr>
              <p:cNvSpPr txBox="1"/>
              <p:nvPr/>
            </p:nvSpPr>
            <p:spPr>
              <a:xfrm>
                <a:off x="1196927" y="673220"/>
                <a:ext cx="8170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VARIABLE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B2E1E6F-69AF-0DCE-F3B4-747594DB947F}"/>
                  </a:ext>
                </a:extLst>
              </p:cNvPr>
              <p:cNvCxnSpPr/>
              <p:nvPr/>
            </p:nvCxnSpPr>
            <p:spPr>
              <a:xfrm>
                <a:off x="325053" y="1709410"/>
                <a:ext cx="1811832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A65B7AB-1DF1-C58C-E53E-491A0EBCFC71}"/>
                </a:ext>
              </a:extLst>
            </p:cNvPr>
            <p:cNvGrpSpPr/>
            <p:nvPr/>
          </p:nvGrpSpPr>
          <p:grpSpPr>
            <a:xfrm>
              <a:off x="237102" y="667279"/>
              <a:ext cx="1920893" cy="2256771"/>
              <a:chOff x="237102" y="667279"/>
              <a:chExt cx="1920893" cy="225677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7016009-2976-F825-C422-248C95C80558}"/>
                  </a:ext>
                </a:extLst>
              </p:cNvPr>
              <p:cNvGrpSpPr/>
              <p:nvPr/>
            </p:nvGrpSpPr>
            <p:grpSpPr>
              <a:xfrm>
                <a:off x="237102" y="667279"/>
                <a:ext cx="1920893" cy="2256771"/>
                <a:chOff x="242814" y="773290"/>
                <a:chExt cx="1920893" cy="2256771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C742660-1101-111C-3D01-AB61241D9A51}"/>
                    </a:ext>
                  </a:extLst>
                </p:cNvPr>
                <p:cNvSpPr/>
                <p:nvPr/>
              </p:nvSpPr>
              <p:spPr>
                <a:xfrm>
                  <a:off x="1289708" y="2722285"/>
                  <a:ext cx="854294" cy="307776"/>
                </a:xfrm>
                <a:custGeom>
                  <a:avLst/>
                  <a:gdLst>
                    <a:gd name="connsiteX0" fmla="*/ 0 w 854294"/>
                    <a:gd name="connsiteY0" fmla="*/ 0 h 307776"/>
                    <a:gd name="connsiteX1" fmla="*/ 418604 w 854294"/>
                    <a:gd name="connsiteY1" fmla="*/ 0 h 307776"/>
                    <a:gd name="connsiteX2" fmla="*/ 854294 w 854294"/>
                    <a:gd name="connsiteY2" fmla="*/ 0 h 307776"/>
                    <a:gd name="connsiteX3" fmla="*/ 854294 w 854294"/>
                    <a:gd name="connsiteY3" fmla="*/ 307776 h 307776"/>
                    <a:gd name="connsiteX4" fmla="*/ 427147 w 854294"/>
                    <a:gd name="connsiteY4" fmla="*/ 307776 h 307776"/>
                    <a:gd name="connsiteX5" fmla="*/ 0 w 854294"/>
                    <a:gd name="connsiteY5" fmla="*/ 307776 h 307776"/>
                    <a:gd name="connsiteX6" fmla="*/ 0 w 854294"/>
                    <a:gd name="connsiteY6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54294" h="307776" extrusionOk="0">
                      <a:moveTo>
                        <a:pt x="0" y="0"/>
                      </a:moveTo>
                      <a:cubicBezTo>
                        <a:pt x="173209" y="4046"/>
                        <a:pt x="303085" y="10214"/>
                        <a:pt x="418604" y="0"/>
                      </a:cubicBezTo>
                      <a:cubicBezTo>
                        <a:pt x="534123" y="-10214"/>
                        <a:pt x="722488" y="-9036"/>
                        <a:pt x="854294" y="0"/>
                      </a:cubicBezTo>
                      <a:cubicBezTo>
                        <a:pt x="863207" y="67219"/>
                        <a:pt x="869389" y="222409"/>
                        <a:pt x="854294" y="307776"/>
                      </a:cubicBezTo>
                      <a:cubicBezTo>
                        <a:pt x="762963" y="302805"/>
                        <a:pt x="592541" y="323159"/>
                        <a:pt x="427147" y="307776"/>
                      </a:cubicBezTo>
                      <a:cubicBezTo>
                        <a:pt x="261753" y="292393"/>
                        <a:pt x="133192" y="320591"/>
                        <a:pt x="0" y="307776"/>
                      </a:cubicBezTo>
                      <a:cubicBezTo>
                        <a:pt x="-11315" y="167405"/>
                        <a:pt x="-8831" y="148978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A24C6E0-02C5-420B-3B7D-A4603640FC58}"/>
                    </a:ext>
                  </a:extLst>
                </p:cNvPr>
                <p:cNvSpPr txBox="1"/>
                <p:nvPr/>
              </p:nvSpPr>
              <p:spPr>
                <a:xfrm>
                  <a:off x="1174070" y="2430452"/>
                  <a:ext cx="9699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>
                      <a:solidFill>
                        <a:schemeClr val="bg1">
                          <a:lumMod val="65000"/>
                        </a:schemeClr>
                      </a:solidFill>
                    </a:rPr>
                    <a:t>val</a:t>
                  </a:r>
                  <a:endParaRPr lang="en-US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C2CECAB-65A0-434E-0BDC-D6DA68D0FF3E}"/>
                    </a:ext>
                  </a:extLst>
                </p:cNvPr>
                <p:cNvSpPr/>
                <p:nvPr/>
              </p:nvSpPr>
              <p:spPr>
                <a:xfrm>
                  <a:off x="1288303" y="2118370"/>
                  <a:ext cx="854294" cy="307776"/>
                </a:xfrm>
                <a:custGeom>
                  <a:avLst/>
                  <a:gdLst>
                    <a:gd name="connsiteX0" fmla="*/ 0 w 854294"/>
                    <a:gd name="connsiteY0" fmla="*/ 0 h 307776"/>
                    <a:gd name="connsiteX1" fmla="*/ 418604 w 854294"/>
                    <a:gd name="connsiteY1" fmla="*/ 0 h 307776"/>
                    <a:gd name="connsiteX2" fmla="*/ 854294 w 854294"/>
                    <a:gd name="connsiteY2" fmla="*/ 0 h 307776"/>
                    <a:gd name="connsiteX3" fmla="*/ 854294 w 854294"/>
                    <a:gd name="connsiteY3" fmla="*/ 307776 h 307776"/>
                    <a:gd name="connsiteX4" fmla="*/ 427147 w 854294"/>
                    <a:gd name="connsiteY4" fmla="*/ 307776 h 307776"/>
                    <a:gd name="connsiteX5" fmla="*/ 0 w 854294"/>
                    <a:gd name="connsiteY5" fmla="*/ 307776 h 307776"/>
                    <a:gd name="connsiteX6" fmla="*/ 0 w 854294"/>
                    <a:gd name="connsiteY6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54294" h="307776" extrusionOk="0">
                      <a:moveTo>
                        <a:pt x="0" y="0"/>
                      </a:moveTo>
                      <a:cubicBezTo>
                        <a:pt x="173209" y="4046"/>
                        <a:pt x="303085" y="10214"/>
                        <a:pt x="418604" y="0"/>
                      </a:cubicBezTo>
                      <a:cubicBezTo>
                        <a:pt x="534123" y="-10214"/>
                        <a:pt x="722488" y="-9036"/>
                        <a:pt x="854294" y="0"/>
                      </a:cubicBezTo>
                      <a:cubicBezTo>
                        <a:pt x="863207" y="67219"/>
                        <a:pt x="869389" y="222409"/>
                        <a:pt x="854294" y="307776"/>
                      </a:cubicBezTo>
                      <a:cubicBezTo>
                        <a:pt x="762963" y="302805"/>
                        <a:pt x="592541" y="323159"/>
                        <a:pt x="427147" y="307776"/>
                      </a:cubicBezTo>
                      <a:cubicBezTo>
                        <a:pt x="261753" y="292393"/>
                        <a:pt x="133192" y="320591"/>
                        <a:pt x="0" y="307776"/>
                      </a:cubicBezTo>
                      <a:cubicBezTo>
                        <a:pt x="-11315" y="167405"/>
                        <a:pt x="-8831" y="148978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769A4F6-2243-7785-20EC-A62345B65FD1}"/>
                    </a:ext>
                  </a:extLst>
                </p:cNvPr>
                <p:cNvSpPr txBox="1"/>
                <p:nvPr/>
              </p:nvSpPr>
              <p:spPr>
                <a:xfrm>
                  <a:off x="1193775" y="1815421"/>
                  <a:ext cx="9699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other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94A7B4B-1015-087E-F4FB-392AB5512F3B}"/>
                    </a:ext>
                  </a:extLst>
                </p:cNvPr>
                <p:cNvSpPr txBox="1"/>
                <p:nvPr/>
              </p:nvSpPr>
              <p:spPr>
                <a:xfrm>
                  <a:off x="1281345" y="2086534"/>
                  <a:ext cx="68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76AA4A1-34EA-6D42-076B-B0C19B63085F}"/>
                    </a:ext>
                  </a:extLst>
                </p:cNvPr>
                <p:cNvSpPr txBox="1"/>
                <p:nvPr/>
              </p:nvSpPr>
              <p:spPr>
                <a:xfrm>
                  <a:off x="242814" y="773290"/>
                  <a:ext cx="8170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0070C0"/>
                      </a:solidFill>
                    </a:rPr>
                    <a:t>ADDRESS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54709BC-1EF4-DB01-9F66-FE4962A5CF2A}"/>
                    </a:ext>
                  </a:extLst>
                </p:cNvPr>
                <p:cNvSpPr/>
                <p:nvPr/>
              </p:nvSpPr>
              <p:spPr>
                <a:xfrm>
                  <a:off x="330765" y="2125407"/>
                  <a:ext cx="628837" cy="307776"/>
                </a:xfrm>
                <a:custGeom>
                  <a:avLst/>
                  <a:gdLst>
                    <a:gd name="connsiteX0" fmla="*/ 0 w 628837"/>
                    <a:gd name="connsiteY0" fmla="*/ 0 h 307776"/>
                    <a:gd name="connsiteX1" fmla="*/ 628837 w 628837"/>
                    <a:gd name="connsiteY1" fmla="*/ 0 h 307776"/>
                    <a:gd name="connsiteX2" fmla="*/ 628837 w 628837"/>
                    <a:gd name="connsiteY2" fmla="*/ 307776 h 307776"/>
                    <a:gd name="connsiteX3" fmla="*/ 0 w 628837"/>
                    <a:gd name="connsiteY3" fmla="*/ 307776 h 307776"/>
                    <a:gd name="connsiteX4" fmla="*/ 0 w 628837"/>
                    <a:gd name="connsiteY4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8837" h="307776" extrusionOk="0">
                      <a:moveTo>
                        <a:pt x="0" y="0"/>
                      </a:moveTo>
                      <a:cubicBezTo>
                        <a:pt x="129423" y="1772"/>
                        <a:pt x="402717" y="7232"/>
                        <a:pt x="628837" y="0"/>
                      </a:cubicBezTo>
                      <a:cubicBezTo>
                        <a:pt x="630946" y="81587"/>
                        <a:pt x="621984" y="218940"/>
                        <a:pt x="628837" y="307776"/>
                      </a:cubicBezTo>
                      <a:cubicBezTo>
                        <a:pt x="405355" y="291088"/>
                        <a:pt x="189123" y="320610"/>
                        <a:pt x="0" y="307776"/>
                      </a:cubicBezTo>
                      <a:cubicBezTo>
                        <a:pt x="-810" y="193955"/>
                        <a:pt x="5268" y="12686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5" name="Curved Connector 44">
                  <a:extLst>
                    <a:ext uri="{FF2B5EF4-FFF2-40B4-BE49-F238E27FC236}">
                      <a16:creationId xmlns:a16="http://schemas.microsoft.com/office/drawing/2014/main" id="{52DF242E-67D3-7FBE-57DA-907AE825A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641" y="2283922"/>
                  <a:ext cx="298436" cy="12702"/>
                </a:xfrm>
                <a:prstGeom prst="curvedConnector3">
                  <a:avLst>
                    <a:gd name="adj1" fmla="val 63178"/>
                  </a:avLst>
                </a:prstGeom>
                <a:ln w="38100">
                  <a:solidFill>
                    <a:schemeClr val="bg1">
                      <a:lumMod val="65000"/>
                    </a:schemeClr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E5ECC76-D983-D941-7988-14C95157A762}"/>
                    </a:ext>
                  </a:extLst>
                </p:cNvPr>
                <p:cNvSpPr/>
                <p:nvPr/>
              </p:nvSpPr>
              <p:spPr>
                <a:xfrm>
                  <a:off x="328737" y="2702912"/>
                  <a:ext cx="628837" cy="307776"/>
                </a:xfrm>
                <a:custGeom>
                  <a:avLst/>
                  <a:gdLst>
                    <a:gd name="connsiteX0" fmla="*/ 0 w 628837"/>
                    <a:gd name="connsiteY0" fmla="*/ 0 h 307776"/>
                    <a:gd name="connsiteX1" fmla="*/ 628837 w 628837"/>
                    <a:gd name="connsiteY1" fmla="*/ 0 h 307776"/>
                    <a:gd name="connsiteX2" fmla="*/ 628837 w 628837"/>
                    <a:gd name="connsiteY2" fmla="*/ 307776 h 307776"/>
                    <a:gd name="connsiteX3" fmla="*/ 0 w 628837"/>
                    <a:gd name="connsiteY3" fmla="*/ 307776 h 307776"/>
                    <a:gd name="connsiteX4" fmla="*/ 0 w 628837"/>
                    <a:gd name="connsiteY4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8837" h="307776" extrusionOk="0">
                      <a:moveTo>
                        <a:pt x="0" y="0"/>
                      </a:moveTo>
                      <a:cubicBezTo>
                        <a:pt x="129423" y="1772"/>
                        <a:pt x="402717" y="7232"/>
                        <a:pt x="628837" y="0"/>
                      </a:cubicBezTo>
                      <a:cubicBezTo>
                        <a:pt x="630946" y="81587"/>
                        <a:pt x="621984" y="218940"/>
                        <a:pt x="628837" y="307776"/>
                      </a:cubicBezTo>
                      <a:cubicBezTo>
                        <a:pt x="405355" y="291088"/>
                        <a:pt x="189123" y="320610"/>
                        <a:pt x="0" y="307776"/>
                      </a:cubicBezTo>
                      <a:cubicBezTo>
                        <a:pt x="-810" y="193955"/>
                        <a:pt x="5268" y="12686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7" name="Curved Connector 46">
                  <a:extLst>
                    <a:ext uri="{FF2B5EF4-FFF2-40B4-BE49-F238E27FC236}">
                      <a16:creationId xmlns:a16="http://schemas.microsoft.com/office/drawing/2014/main" id="{C3E3522E-308B-4BB2-6AAF-9818974CC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613" y="2861427"/>
                  <a:ext cx="298436" cy="12702"/>
                </a:xfrm>
                <a:prstGeom prst="curvedConnector3">
                  <a:avLst>
                    <a:gd name="adj1" fmla="val 63178"/>
                  </a:avLst>
                </a:prstGeom>
                <a:ln w="38100">
                  <a:solidFill>
                    <a:schemeClr val="bg1">
                      <a:lumMod val="65000"/>
                    </a:schemeClr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05EB82A-A1B0-15B3-7ED5-D9FC54AA7175}"/>
                    </a:ext>
                  </a:extLst>
                </p:cNvPr>
                <p:cNvSpPr txBox="1"/>
                <p:nvPr/>
              </p:nvSpPr>
              <p:spPr>
                <a:xfrm>
                  <a:off x="299266" y="2708160"/>
                  <a:ext cx="658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0x1A5</a:t>
                  </a: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AB6DF1-96CD-F6C4-C511-64EA7AB4A376}"/>
                  </a:ext>
                </a:extLst>
              </p:cNvPr>
              <p:cNvSpPr txBox="1"/>
              <p:nvPr/>
            </p:nvSpPr>
            <p:spPr>
              <a:xfrm>
                <a:off x="306976" y="2025024"/>
                <a:ext cx="719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0x3DB</a:t>
                </a: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3E57AF-1932-E6A7-0DBF-9C0129611D0A}"/>
              </a:ext>
            </a:extLst>
          </p:cNvPr>
          <p:cNvSpPr txBox="1"/>
          <p:nvPr/>
        </p:nvSpPr>
        <p:spPr>
          <a:xfrm>
            <a:off x="1312657" y="2592190"/>
            <a:ext cx="68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E27672-3D92-793B-B96F-03AE8B841087}"/>
              </a:ext>
            </a:extLst>
          </p:cNvPr>
          <p:cNvSpPr/>
          <p:nvPr/>
        </p:nvSpPr>
        <p:spPr>
          <a:xfrm>
            <a:off x="73302" y="999389"/>
            <a:ext cx="1532807" cy="585531"/>
          </a:xfrm>
          <a:custGeom>
            <a:avLst/>
            <a:gdLst>
              <a:gd name="connsiteX0" fmla="*/ 0 w 1532807"/>
              <a:gd name="connsiteY0" fmla="*/ 0 h 585531"/>
              <a:gd name="connsiteX1" fmla="*/ 541592 w 1532807"/>
              <a:gd name="connsiteY1" fmla="*/ 0 h 585531"/>
              <a:gd name="connsiteX2" fmla="*/ 1067856 w 1532807"/>
              <a:gd name="connsiteY2" fmla="*/ 0 h 585531"/>
              <a:gd name="connsiteX3" fmla="*/ 1532807 w 1532807"/>
              <a:gd name="connsiteY3" fmla="*/ 0 h 585531"/>
              <a:gd name="connsiteX4" fmla="*/ 1532807 w 1532807"/>
              <a:gd name="connsiteY4" fmla="*/ 585531 h 585531"/>
              <a:gd name="connsiteX5" fmla="*/ 1052527 w 1532807"/>
              <a:gd name="connsiteY5" fmla="*/ 585531 h 585531"/>
              <a:gd name="connsiteX6" fmla="*/ 541592 w 1532807"/>
              <a:gd name="connsiteY6" fmla="*/ 585531 h 585531"/>
              <a:gd name="connsiteX7" fmla="*/ 0 w 1532807"/>
              <a:gd name="connsiteY7" fmla="*/ 585531 h 585531"/>
              <a:gd name="connsiteX8" fmla="*/ 0 w 1532807"/>
              <a:gd name="connsiteY8" fmla="*/ 0 h 58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2807" h="585531" fill="none" extrusionOk="0">
                <a:moveTo>
                  <a:pt x="0" y="0"/>
                </a:moveTo>
                <a:cubicBezTo>
                  <a:pt x="176891" y="21462"/>
                  <a:pt x="328371" y="2557"/>
                  <a:pt x="541592" y="0"/>
                </a:cubicBezTo>
                <a:cubicBezTo>
                  <a:pt x="754813" y="-2557"/>
                  <a:pt x="821709" y="21496"/>
                  <a:pt x="1067856" y="0"/>
                </a:cubicBezTo>
                <a:cubicBezTo>
                  <a:pt x="1314003" y="-21496"/>
                  <a:pt x="1432698" y="20606"/>
                  <a:pt x="1532807" y="0"/>
                </a:cubicBezTo>
                <a:cubicBezTo>
                  <a:pt x="1553085" y="185029"/>
                  <a:pt x="1512206" y="305765"/>
                  <a:pt x="1532807" y="585531"/>
                </a:cubicBezTo>
                <a:cubicBezTo>
                  <a:pt x="1335586" y="571046"/>
                  <a:pt x="1230788" y="585361"/>
                  <a:pt x="1052527" y="585531"/>
                </a:cubicBezTo>
                <a:cubicBezTo>
                  <a:pt x="874266" y="585701"/>
                  <a:pt x="781323" y="600366"/>
                  <a:pt x="541592" y="585531"/>
                </a:cubicBezTo>
                <a:cubicBezTo>
                  <a:pt x="301861" y="570696"/>
                  <a:pt x="259027" y="604772"/>
                  <a:pt x="0" y="585531"/>
                </a:cubicBezTo>
                <a:cubicBezTo>
                  <a:pt x="-11133" y="447474"/>
                  <a:pt x="-25378" y="123346"/>
                  <a:pt x="0" y="0"/>
                </a:cubicBezTo>
                <a:close/>
              </a:path>
              <a:path w="1532807" h="585531" stroke="0" extrusionOk="0">
                <a:moveTo>
                  <a:pt x="0" y="0"/>
                </a:moveTo>
                <a:cubicBezTo>
                  <a:pt x="245357" y="-305"/>
                  <a:pt x="323690" y="-17921"/>
                  <a:pt x="495608" y="0"/>
                </a:cubicBezTo>
                <a:cubicBezTo>
                  <a:pt x="667526" y="17921"/>
                  <a:pt x="799500" y="5061"/>
                  <a:pt x="960559" y="0"/>
                </a:cubicBezTo>
                <a:cubicBezTo>
                  <a:pt x="1121618" y="-5061"/>
                  <a:pt x="1304217" y="13324"/>
                  <a:pt x="1532807" y="0"/>
                </a:cubicBezTo>
                <a:cubicBezTo>
                  <a:pt x="1528935" y="128475"/>
                  <a:pt x="1526287" y="422419"/>
                  <a:pt x="1532807" y="585531"/>
                </a:cubicBezTo>
                <a:cubicBezTo>
                  <a:pt x="1303134" y="579637"/>
                  <a:pt x="1256506" y="588206"/>
                  <a:pt x="1052527" y="585531"/>
                </a:cubicBezTo>
                <a:cubicBezTo>
                  <a:pt x="848548" y="582856"/>
                  <a:pt x="762539" y="573086"/>
                  <a:pt x="510936" y="585531"/>
                </a:cubicBezTo>
                <a:cubicBezTo>
                  <a:pt x="259333" y="597976"/>
                  <a:pt x="224714" y="577395"/>
                  <a:pt x="0" y="585531"/>
                </a:cubicBezTo>
                <a:cubicBezTo>
                  <a:pt x="19494" y="294378"/>
                  <a:pt x="-2970" y="1212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data variable is removed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227073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8546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5248" y="-2720146"/>
              <a:ext cx="5046276" cy="283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=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other = 1;</a:t>
              </a:r>
              <a:br>
                <a:rPr lang="en-AU" sz="1050" dirty="0"/>
              </a:b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</a:t>
              </a:r>
              <a:r>
                <a:rPr lang="en-AU" sz="1050" dirty="0" err="1"/>
                <a:t>write_line</a:t>
              </a:r>
              <a:r>
                <a:rPr lang="en-AU" sz="1050" dirty="0"/>
                <a:t>("Back in main </a:t>
              </a:r>
              <a:r>
                <a:rPr lang="en-AU" sz="1050" dirty="0" err="1"/>
                <a:t>val</a:t>
              </a:r>
              <a:r>
                <a:rPr lang="en-AU" sz="1050" dirty="0"/>
                <a:t> is now " + </a:t>
              </a:r>
              <a:r>
                <a:rPr lang="en-AU" sz="1050" dirty="0" err="1"/>
                <a:t>to_string</a:t>
              </a:r>
              <a:r>
                <a:rPr lang="en-AU" sz="1050" dirty="0"/>
                <a:t>(</a:t>
              </a:r>
              <a:r>
                <a:rPr lang="en-AU" sz="1050" dirty="0" err="1"/>
                <a:t>val</a:t>
              </a:r>
              <a:r>
                <a:rPr lang="en-AU" sz="1050" dirty="0"/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(other);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228600" indent="-228600" rtl="0">
                <a:buFont typeface="+mj-lt"/>
                <a:buAutoNum type="arabicPeriod"/>
              </a:pPr>
              <a:endParaRPr lang="en-AU" sz="105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(int &amp;data)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("Data passed in was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 + ", about to double it...");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data = data * 2;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data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03"/>
              <a:ext cx="3996218" cy="1532960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1633929"/>
            <a:ext cx="407468" cy="2189520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8403E81-81ED-0F69-C0B7-BB66DCF99ABE}"/>
              </a:ext>
            </a:extLst>
          </p:cNvPr>
          <p:cNvGrpSpPr/>
          <p:nvPr/>
        </p:nvGrpSpPr>
        <p:grpSpPr>
          <a:xfrm>
            <a:off x="237102" y="667279"/>
            <a:ext cx="1920893" cy="2294243"/>
            <a:chOff x="237102" y="667279"/>
            <a:chExt cx="1920893" cy="229424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0E38390-D49E-243A-3064-C0442053215E}"/>
                </a:ext>
              </a:extLst>
            </p:cNvPr>
            <p:cNvGrpSpPr/>
            <p:nvPr/>
          </p:nvGrpSpPr>
          <p:grpSpPr>
            <a:xfrm>
              <a:off x="325053" y="673220"/>
              <a:ext cx="1811832" cy="1036190"/>
              <a:chOff x="325053" y="673220"/>
              <a:chExt cx="1811832" cy="1036190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2F7330E-0FE7-2A8E-FCCB-F1E24F400CCE}"/>
                  </a:ext>
                </a:extLst>
              </p:cNvPr>
              <p:cNvSpPr txBox="1"/>
              <p:nvPr/>
            </p:nvSpPr>
            <p:spPr>
              <a:xfrm>
                <a:off x="1196927" y="673220"/>
                <a:ext cx="8170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VARIABLE</a:t>
                </a:r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C0CFCE7-4D21-7F14-124E-A5818E72782E}"/>
                  </a:ext>
                </a:extLst>
              </p:cNvPr>
              <p:cNvCxnSpPr/>
              <p:nvPr/>
            </p:nvCxnSpPr>
            <p:spPr>
              <a:xfrm>
                <a:off x="325053" y="1709410"/>
                <a:ext cx="1811832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7D398C8-491A-7D9D-B985-C939338F2A11}"/>
                </a:ext>
              </a:extLst>
            </p:cNvPr>
            <p:cNvGrpSpPr/>
            <p:nvPr/>
          </p:nvGrpSpPr>
          <p:grpSpPr>
            <a:xfrm>
              <a:off x="237102" y="667279"/>
              <a:ext cx="1920893" cy="2294243"/>
              <a:chOff x="237102" y="667279"/>
              <a:chExt cx="1920893" cy="2294243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97D94C43-0510-6EEF-A4D5-DE81A243C13B}"/>
                  </a:ext>
                </a:extLst>
              </p:cNvPr>
              <p:cNvGrpSpPr/>
              <p:nvPr/>
            </p:nvGrpSpPr>
            <p:grpSpPr>
              <a:xfrm>
                <a:off x="237102" y="667279"/>
                <a:ext cx="1920893" cy="2294243"/>
                <a:chOff x="242814" y="773290"/>
                <a:chExt cx="1920893" cy="2294243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97A16C12-7880-4C3E-87A9-D5BCF547E9A4}"/>
                    </a:ext>
                  </a:extLst>
                </p:cNvPr>
                <p:cNvSpPr/>
                <p:nvPr/>
              </p:nvSpPr>
              <p:spPr>
                <a:xfrm>
                  <a:off x="1289708" y="2722285"/>
                  <a:ext cx="854294" cy="307776"/>
                </a:xfrm>
                <a:custGeom>
                  <a:avLst/>
                  <a:gdLst>
                    <a:gd name="connsiteX0" fmla="*/ 0 w 854294"/>
                    <a:gd name="connsiteY0" fmla="*/ 0 h 307776"/>
                    <a:gd name="connsiteX1" fmla="*/ 418604 w 854294"/>
                    <a:gd name="connsiteY1" fmla="*/ 0 h 307776"/>
                    <a:gd name="connsiteX2" fmla="*/ 854294 w 854294"/>
                    <a:gd name="connsiteY2" fmla="*/ 0 h 307776"/>
                    <a:gd name="connsiteX3" fmla="*/ 854294 w 854294"/>
                    <a:gd name="connsiteY3" fmla="*/ 307776 h 307776"/>
                    <a:gd name="connsiteX4" fmla="*/ 427147 w 854294"/>
                    <a:gd name="connsiteY4" fmla="*/ 307776 h 307776"/>
                    <a:gd name="connsiteX5" fmla="*/ 0 w 854294"/>
                    <a:gd name="connsiteY5" fmla="*/ 307776 h 307776"/>
                    <a:gd name="connsiteX6" fmla="*/ 0 w 854294"/>
                    <a:gd name="connsiteY6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54294" h="307776" extrusionOk="0">
                      <a:moveTo>
                        <a:pt x="0" y="0"/>
                      </a:moveTo>
                      <a:cubicBezTo>
                        <a:pt x="173209" y="4046"/>
                        <a:pt x="303085" y="10214"/>
                        <a:pt x="418604" y="0"/>
                      </a:cubicBezTo>
                      <a:cubicBezTo>
                        <a:pt x="534123" y="-10214"/>
                        <a:pt x="722488" y="-9036"/>
                        <a:pt x="854294" y="0"/>
                      </a:cubicBezTo>
                      <a:cubicBezTo>
                        <a:pt x="863207" y="67219"/>
                        <a:pt x="869389" y="222409"/>
                        <a:pt x="854294" y="307776"/>
                      </a:cubicBezTo>
                      <a:cubicBezTo>
                        <a:pt x="762963" y="302805"/>
                        <a:pt x="592541" y="323159"/>
                        <a:pt x="427147" y="307776"/>
                      </a:cubicBezTo>
                      <a:cubicBezTo>
                        <a:pt x="261753" y="292393"/>
                        <a:pt x="133192" y="320591"/>
                        <a:pt x="0" y="307776"/>
                      </a:cubicBezTo>
                      <a:cubicBezTo>
                        <a:pt x="-11315" y="167405"/>
                        <a:pt x="-8831" y="148978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5E8CCFB-1CF4-5B69-6786-0A7CA4F368D3}"/>
                    </a:ext>
                  </a:extLst>
                </p:cNvPr>
                <p:cNvSpPr txBox="1"/>
                <p:nvPr/>
              </p:nvSpPr>
              <p:spPr>
                <a:xfrm>
                  <a:off x="1174070" y="2430452"/>
                  <a:ext cx="9699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/>
                    <a:t>val</a:t>
                  </a:r>
                  <a:endParaRPr lang="en-US" sz="1400" dirty="0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51220BD4-F6AC-12E2-F6A3-5B4567DD2967}"/>
                    </a:ext>
                  </a:extLst>
                </p:cNvPr>
                <p:cNvSpPr/>
                <p:nvPr/>
              </p:nvSpPr>
              <p:spPr>
                <a:xfrm>
                  <a:off x="1288303" y="2118370"/>
                  <a:ext cx="854294" cy="307776"/>
                </a:xfrm>
                <a:custGeom>
                  <a:avLst/>
                  <a:gdLst>
                    <a:gd name="connsiteX0" fmla="*/ 0 w 854294"/>
                    <a:gd name="connsiteY0" fmla="*/ 0 h 307776"/>
                    <a:gd name="connsiteX1" fmla="*/ 418604 w 854294"/>
                    <a:gd name="connsiteY1" fmla="*/ 0 h 307776"/>
                    <a:gd name="connsiteX2" fmla="*/ 854294 w 854294"/>
                    <a:gd name="connsiteY2" fmla="*/ 0 h 307776"/>
                    <a:gd name="connsiteX3" fmla="*/ 854294 w 854294"/>
                    <a:gd name="connsiteY3" fmla="*/ 307776 h 307776"/>
                    <a:gd name="connsiteX4" fmla="*/ 427147 w 854294"/>
                    <a:gd name="connsiteY4" fmla="*/ 307776 h 307776"/>
                    <a:gd name="connsiteX5" fmla="*/ 0 w 854294"/>
                    <a:gd name="connsiteY5" fmla="*/ 307776 h 307776"/>
                    <a:gd name="connsiteX6" fmla="*/ 0 w 854294"/>
                    <a:gd name="connsiteY6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54294" h="307776" extrusionOk="0">
                      <a:moveTo>
                        <a:pt x="0" y="0"/>
                      </a:moveTo>
                      <a:cubicBezTo>
                        <a:pt x="173209" y="4046"/>
                        <a:pt x="303085" y="10214"/>
                        <a:pt x="418604" y="0"/>
                      </a:cubicBezTo>
                      <a:cubicBezTo>
                        <a:pt x="534123" y="-10214"/>
                        <a:pt x="722488" y="-9036"/>
                        <a:pt x="854294" y="0"/>
                      </a:cubicBezTo>
                      <a:cubicBezTo>
                        <a:pt x="863207" y="67219"/>
                        <a:pt x="869389" y="222409"/>
                        <a:pt x="854294" y="307776"/>
                      </a:cubicBezTo>
                      <a:cubicBezTo>
                        <a:pt x="762963" y="302805"/>
                        <a:pt x="592541" y="323159"/>
                        <a:pt x="427147" y="307776"/>
                      </a:cubicBezTo>
                      <a:cubicBezTo>
                        <a:pt x="261753" y="292393"/>
                        <a:pt x="133192" y="320591"/>
                        <a:pt x="0" y="307776"/>
                      </a:cubicBezTo>
                      <a:cubicBezTo>
                        <a:pt x="-11315" y="167405"/>
                        <a:pt x="-8831" y="148978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25C3C181-D81F-A785-2CD4-331A65669504}"/>
                    </a:ext>
                  </a:extLst>
                </p:cNvPr>
                <p:cNvSpPr txBox="1"/>
                <p:nvPr/>
              </p:nvSpPr>
              <p:spPr>
                <a:xfrm>
                  <a:off x="1193775" y="1815421"/>
                  <a:ext cx="9699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other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CA87A31-9639-AF36-42E4-CF121C86AF53}"/>
                    </a:ext>
                  </a:extLst>
                </p:cNvPr>
                <p:cNvSpPr txBox="1"/>
                <p:nvPr/>
              </p:nvSpPr>
              <p:spPr>
                <a:xfrm>
                  <a:off x="1318369" y="2698201"/>
                  <a:ext cx="68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2384ACB-4B94-0BEB-433E-6CABD4B50935}"/>
                    </a:ext>
                  </a:extLst>
                </p:cNvPr>
                <p:cNvSpPr txBox="1"/>
                <p:nvPr/>
              </p:nvSpPr>
              <p:spPr>
                <a:xfrm>
                  <a:off x="1281345" y="2086534"/>
                  <a:ext cx="68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5ADC25E-4EA7-94D4-1396-9B17CCEC4118}"/>
                    </a:ext>
                  </a:extLst>
                </p:cNvPr>
                <p:cNvSpPr txBox="1"/>
                <p:nvPr/>
              </p:nvSpPr>
              <p:spPr>
                <a:xfrm>
                  <a:off x="242814" y="773290"/>
                  <a:ext cx="8170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0070C0"/>
                      </a:solidFill>
                    </a:rPr>
                    <a:t>ADDRESS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4C0AC074-9607-755B-562D-71B36044E266}"/>
                    </a:ext>
                  </a:extLst>
                </p:cNvPr>
                <p:cNvSpPr/>
                <p:nvPr/>
              </p:nvSpPr>
              <p:spPr>
                <a:xfrm>
                  <a:off x="330765" y="2125407"/>
                  <a:ext cx="628837" cy="307776"/>
                </a:xfrm>
                <a:custGeom>
                  <a:avLst/>
                  <a:gdLst>
                    <a:gd name="connsiteX0" fmla="*/ 0 w 628837"/>
                    <a:gd name="connsiteY0" fmla="*/ 0 h 307776"/>
                    <a:gd name="connsiteX1" fmla="*/ 628837 w 628837"/>
                    <a:gd name="connsiteY1" fmla="*/ 0 h 307776"/>
                    <a:gd name="connsiteX2" fmla="*/ 628837 w 628837"/>
                    <a:gd name="connsiteY2" fmla="*/ 307776 h 307776"/>
                    <a:gd name="connsiteX3" fmla="*/ 0 w 628837"/>
                    <a:gd name="connsiteY3" fmla="*/ 307776 h 307776"/>
                    <a:gd name="connsiteX4" fmla="*/ 0 w 628837"/>
                    <a:gd name="connsiteY4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8837" h="307776" extrusionOk="0">
                      <a:moveTo>
                        <a:pt x="0" y="0"/>
                      </a:moveTo>
                      <a:cubicBezTo>
                        <a:pt x="129423" y="1772"/>
                        <a:pt x="402717" y="7232"/>
                        <a:pt x="628837" y="0"/>
                      </a:cubicBezTo>
                      <a:cubicBezTo>
                        <a:pt x="630946" y="81587"/>
                        <a:pt x="621984" y="218940"/>
                        <a:pt x="628837" y="307776"/>
                      </a:cubicBezTo>
                      <a:cubicBezTo>
                        <a:pt x="405355" y="291088"/>
                        <a:pt x="189123" y="320610"/>
                        <a:pt x="0" y="307776"/>
                      </a:cubicBezTo>
                      <a:cubicBezTo>
                        <a:pt x="-810" y="193955"/>
                        <a:pt x="5268" y="12686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7" name="Curved Connector 76">
                  <a:extLst>
                    <a:ext uri="{FF2B5EF4-FFF2-40B4-BE49-F238E27FC236}">
                      <a16:creationId xmlns:a16="http://schemas.microsoft.com/office/drawing/2014/main" id="{76661962-EF7A-B7F5-C9A6-C9736DF1E5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641" y="2283922"/>
                  <a:ext cx="298436" cy="12702"/>
                </a:xfrm>
                <a:prstGeom prst="curvedConnector3">
                  <a:avLst>
                    <a:gd name="adj1" fmla="val 63178"/>
                  </a:avLst>
                </a:prstGeom>
                <a:ln w="38100">
                  <a:solidFill>
                    <a:schemeClr val="bg1">
                      <a:lumMod val="65000"/>
                    </a:schemeClr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FAC5CD3F-2A9F-096A-265C-E73DA37D6EB9}"/>
                    </a:ext>
                  </a:extLst>
                </p:cNvPr>
                <p:cNvSpPr/>
                <p:nvPr/>
              </p:nvSpPr>
              <p:spPr>
                <a:xfrm>
                  <a:off x="328737" y="2702912"/>
                  <a:ext cx="628837" cy="307776"/>
                </a:xfrm>
                <a:custGeom>
                  <a:avLst/>
                  <a:gdLst>
                    <a:gd name="connsiteX0" fmla="*/ 0 w 628837"/>
                    <a:gd name="connsiteY0" fmla="*/ 0 h 307776"/>
                    <a:gd name="connsiteX1" fmla="*/ 628837 w 628837"/>
                    <a:gd name="connsiteY1" fmla="*/ 0 h 307776"/>
                    <a:gd name="connsiteX2" fmla="*/ 628837 w 628837"/>
                    <a:gd name="connsiteY2" fmla="*/ 307776 h 307776"/>
                    <a:gd name="connsiteX3" fmla="*/ 0 w 628837"/>
                    <a:gd name="connsiteY3" fmla="*/ 307776 h 307776"/>
                    <a:gd name="connsiteX4" fmla="*/ 0 w 628837"/>
                    <a:gd name="connsiteY4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8837" h="307776" extrusionOk="0">
                      <a:moveTo>
                        <a:pt x="0" y="0"/>
                      </a:moveTo>
                      <a:cubicBezTo>
                        <a:pt x="129423" y="1772"/>
                        <a:pt x="402717" y="7232"/>
                        <a:pt x="628837" y="0"/>
                      </a:cubicBezTo>
                      <a:cubicBezTo>
                        <a:pt x="630946" y="81587"/>
                        <a:pt x="621984" y="218940"/>
                        <a:pt x="628837" y="307776"/>
                      </a:cubicBezTo>
                      <a:cubicBezTo>
                        <a:pt x="405355" y="291088"/>
                        <a:pt x="189123" y="320610"/>
                        <a:pt x="0" y="307776"/>
                      </a:cubicBezTo>
                      <a:cubicBezTo>
                        <a:pt x="-810" y="193955"/>
                        <a:pt x="5268" y="126867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9" name="Curved Connector 78">
                  <a:extLst>
                    <a:ext uri="{FF2B5EF4-FFF2-40B4-BE49-F238E27FC236}">
                      <a16:creationId xmlns:a16="http://schemas.microsoft.com/office/drawing/2014/main" id="{CB6AB475-56FA-6176-342D-5EFD2A958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613" y="2861427"/>
                  <a:ext cx="298436" cy="12702"/>
                </a:xfrm>
                <a:prstGeom prst="curvedConnector3">
                  <a:avLst>
                    <a:gd name="adj1" fmla="val 63178"/>
                  </a:avLst>
                </a:prstGeom>
                <a:ln w="38100">
                  <a:solidFill>
                    <a:schemeClr val="bg1">
                      <a:lumMod val="65000"/>
                    </a:schemeClr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0FFD1960-C3D4-01A2-FCDA-5AFA6F26A9BE}"/>
                    </a:ext>
                  </a:extLst>
                </p:cNvPr>
                <p:cNvSpPr txBox="1"/>
                <p:nvPr/>
              </p:nvSpPr>
              <p:spPr>
                <a:xfrm>
                  <a:off x="299266" y="2708160"/>
                  <a:ext cx="6435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0x1A5</a:t>
                  </a:r>
                </a:p>
              </p:txBody>
            </p: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9914CDD-B176-8EDA-35C5-4B2B1855A7AC}"/>
                  </a:ext>
                </a:extLst>
              </p:cNvPr>
              <p:cNvSpPr txBox="1"/>
              <p:nvPr/>
            </p:nvSpPr>
            <p:spPr>
              <a:xfrm>
                <a:off x="306976" y="2025024"/>
                <a:ext cx="719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0x3DB</a:t>
                </a: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932BB76-928C-7908-2611-CCBA7EEEA38F}"/>
              </a:ext>
            </a:extLst>
          </p:cNvPr>
          <p:cNvSpPr txBox="1"/>
          <p:nvPr/>
        </p:nvSpPr>
        <p:spPr>
          <a:xfrm>
            <a:off x="3334412" y="3604340"/>
            <a:ext cx="3964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3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passed in was 3, about to double it…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double_it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data is now 6</a:t>
            </a:r>
          </a:p>
          <a:p>
            <a:r>
              <a:rPr lang="en-US" sz="1200" dirty="0"/>
              <a:t>Back in main </a:t>
            </a:r>
            <a:r>
              <a:rPr lang="en-US" sz="1200" dirty="0" err="1"/>
              <a:t>val</a:t>
            </a:r>
            <a:r>
              <a:rPr lang="en-US" sz="1200" dirty="0"/>
              <a:t> is now 6</a:t>
            </a:r>
          </a:p>
        </p:txBody>
      </p:sp>
    </p:spTree>
    <p:extLst>
      <p:ext uri="{BB962C8B-B14F-4D97-AF65-F5344CB8AC3E}">
        <p14:creationId xmlns:p14="http://schemas.microsoft.com/office/powerpoint/2010/main" val="4062674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29524</TotalTime>
  <Words>2869</Words>
  <Application>Microsoft Macintosh PowerPoint</Application>
  <PresentationFormat>Custom</PresentationFormat>
  <Paragraphs>586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202</cp:revision>
  <dcterms:created xsi:type="dcterms:W3CDTF">2023-09-06T05:00:29Z</dcterms:created>
  <dcterms:modified xsi:type="dcterms:W3CDTF">2023-12-01T02:06:52Z</dcterms:modified>
  <cp:category/>
</cp:coreProperties>
</file>