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82" r:id="rId2"/>
    <p:sldId id="308" r:id="rId3"/>
    <p:sldId id="311" r:id="rId4"/>
    <p:sldId id="312" r:id="rId5"/>
    <p:sldId id="310" r:id="rId6"/>
    <p:sldId id="309" r:id="rId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03B"/>
    <a:srgbClr val="C37050"/>
    <a:srgbClr val="FF750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7"/>
  </p:normalViewPr>
  <p:slideViewPr>
    <p:cSldViewPr snapToGrid="0">
      <p:cViewPr>
        <p:scale>
          <a:sx n="130" d="100"/>
          <a:sy n="130" d="100"/>
        </p:scale>
        <p:origin x="568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3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636513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rgbClr val="FF0000"/>
                </a:solidFill>
              </a:rPr>
              <a:t>double</a:t>
            </a:r>
            <a:r>
              <a:rPr lang="en-AU" sz="1600" dirty="0"/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525CB72-8240-1D2F-E393-0C249640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6A45FBB-357A-5752-2DFB-F3411E54B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10664" y="2865826"/>
            <a:ext cx="412279" cy="1752753"/>
            <a:chOff x="1599550" y="-10369235"/>
            <a:chExt cx="412279" cy="188633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55696" y="-1113989"/>
              <a:ext cx="18863351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bg1">
                  <a:lumMod val="6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Program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183518" y="4624675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CA304-8723-6A45-12AE-3A7F5BFDF93B}"/>
              </a:ext>
            </a:extLst>
          </p:cNvPr>
          <p:cNvSpPr/>
          <p:nvPr/>
        </p:nvSpPr>
        <p:spPr>
          <a:xfrm>
            <a:off x="5242193" y="736923"/>
            <a:ext cx="1895896" cy="721040"/>
          </a:xfrm>
          <a:custGeom>
            <a:avLst/>
            <a:gdLst>
              <a:gd name="connsiteX0" fmla="*/ 0 w 1895896"/>
              <a:gd name="connsiteY0" fmla="*/ 0 h 721040"/>
              <a:gd name="connsiteX1" fmla="*/ 613006 w 1895896"/>
              <a:gd name="connsiteY1" fmla="*/ 0 h 721040"/>
              <a:gd name="connsiteX2" fmla="*/ 1244972 w 1895896"/>
              <a:gd name="connsiteY2" fmla="*/ 0 h 721040"/>
              <a:gd name="connsiteX3" fmla="*/ 1895896 w 1895896"/>
              <a:gd name="connsiteY3" fmla="*/ 0 h 721040"/>
              <a:gd name="connsiteX4" fmla="*/ 1895896 w 1895896"/>
              <a:gd name="connsiteY4" fmla="*/ 360520 h 721040"/>
              <a:gd name="connsiteX5" fmla="*/ 1895896 w 1895896"/>
              <a:gd name="connsiteY5" fmla="*/ 721040 h 721040"/>
              <a:gd name="connsiteX6" fmla="*/ 1263931 w 1895896"/>
              <a:gd name="connsiteY6" fmla="*/ 721040 h 721040"/>
              <a:gd name="connsiteX7" fmla="*/ 669883 w 1895896"/>
              <a:gd name="connsiteY7" fmla="*/ 721040 h 721040"/>
              <a:gd name="connsiteX8" fmla="*/ 0 w 1895896"/>
              <a:gd name="connsiteY8" fmla="*/ 721040 h 721040"/>
              <a:gd name="connsiteX9" fmla="*/ 0 w 1895896"/>
              <a:gd name="connsiteY9" fmla="*/ 367730 h 721040"/>
              <a:gd name="connsiteX10" fmla="*/ 0 w 1895896"/>
              <a:gd name="connsiteY10" fmla="*/ 0 h 7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896" h="721040" fill="none" extrusionOk="0">
                <a:moveTo>
                  <a:pt x="0" y="0"/>
                </a:moveTo>
                <a:cubicBezTo>
                  <a:pt x="259134" y="-8162"/>
                  <a:pt x="440900" y="-20278"/>
                  <a:pt x="613006" y="0"/>
                </a:cubicBezTo>
                <a:cubicBezTo>
                  <a:pt x="785112" y="20278"/>
                  <a:pt x="1066272" y="13606"/>
                  <a:pt x="1244972" y="0"/>
                </a:cubicBezTo>
                <a:cubicBezTo>
                  <a:pt x="1423672" y="-13606"/>
                  <a:pt x="1573579" y="-27038"/>
                  <a:pt x="1895896" y="0"/>
                </a:cubicBezTo>
                <a:cubicBezTo>
                  <a:pt x="1907299" y="147403"/>
                  <a:pt x="1881147" y="262385"/>
                  <a:pt x="1895896" y="360520"/>
                </a:cubicBezTo>
                <a:cubicBezTo>
                  <a:pt x="1910645" y="458655"/>
                  <a:pt x="1909214" y="586187"/>
                  <a:pt x="1895896" y="721040"/>
                </a:cubicBezTo>
                <a:cubicBezTo>
                  <a:pt x="1655364" y="693409"/>
                  <a:pt x="1513263" y="749881"/>
                  <a:pt x="1263931" y="721040"/>
                </a:cubicBezTo>
                <a:cubicBezTo>
                  <a:pt x="1014599" y="692199"/>
                  <a:pt x="819474" y="711362"/>
                  <a:pt x="669883" y="721040"/>
                </a:cubicBezTo>
                <a:cubicBezTo>
                  <a:pt x="520292" y="730718"/>
                  <a:pt x="317328" y="722022"/>
                  <a:pt x="0" y="721040"/>
                </a:cubicBezTo>
                <a:cubicBezTo>
                  <a:pt x="9430" y="575895"/>
                  <a:pt x="-12781" y="508652"/>
                  <a:pt x="0" y="367730"/>
                </a:cubicBezTo>
                <a:cubicBezTo>
                  <a:pt x="12781" y="226808"/>
                  <a:pt x="4225" y="147152"/>
                  <a:pt x="0" y="0"/>
                </a:cubicBezTo>
                <a:close/>
              </a:path>
              <a:path w="1895896" h="721040" stroke="0" extrusionOk="0">
                <a:moveTo>
                  <a:pt x="0" y="0"/>
                </a:moveTo>
                <a:cubicBezTo>
                  <a:pt x="274651" y="22862"/>
                  <a:pt x="307875" y="21554"/>
                  <a:pt x="613006" y="0"/>
                </a:cubicBezTo>
                <a:cubicBezTo>
                  <a:pt x="918137" y="-21554"/>
                  <a:pt x="1030203" y="-3440"/>
                  <a:pt x="1188095" y="0"/>
                </a:cubicBezTo>
                <a:cubicBezTo>
                  <a:pt x="1345987" y="3440"/>
                  <a:pt x="1701305" y="28315"/>
                  <a:pt x="1895896" y="0"/>
                </a:cubicBezTo>
                <a:cubicBezTo>
                  <a:pt x="1893711" y="170927"/>
                  <a:pt x="1884590" y="233651"/>
                  <a:pt x="1895896" y="353310"/>
                </a:cubicBezTo>
                <a:cubicBezTo>
                  <a:pt x="1907203" y="472969"/>
                  <a:pt x="1894477" y="576842"/>
                  <a:pt x="1895896" y="721040"/>
                </a:cubicBezTo>
                <a:cubicBezTo>
                  <a:pt x="1718379" y="702916"/>
                  <a:pt x="1483623" y="707961"/>
                  <a:pt x="1301849" y="721040"/>
                </a:cubicBezTo>
                <a:cubicBezTo>
                  <a:pt x="1120075" y="734119"/>
                  <a:pt x="973613" y="745372"/>
                  <a:pt x="707801" y="721040"/>
                </a:cubicBezTo>
                <a:cubicBezTo>
                  <a:pt x="441989" y="696708"/>
                  <a:pt x="282908" y="747318"/>
                  <a:pt x="0" y="721040"/>
                </a:cubicBezTo>
                <a:cubicBezTo>
                  <a:pt x="-12670" y="642769"/>
                  <a:pt x="14028" y="513230"/>
                  <a:pt x="0" y="382151"/>
                </a:cubicBezTo>
                <a:cubicBezTo>
                  <a:pt x="-14028" y="251072"/>
                  <a:pt x="-10879" y="18698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Change‘quotient</a:t>
            </a:r>
            <a:r>
              <a:rPr lang="en-US" sz="1400" dirty="0"/>
              <a:t>’ from an int to a double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2EC7D3-0954-BE23-86E7-904DF3E95647}"/>
              </a:ext>
            </a:extLst>
          </p:cNvPr>
          <p:cNvSpPr txBox="1"/>
          <p:nvPr/>
        </p:nvSpPr>
        <p:spPr>
          <a:xfrm>
            <a:off x="2687605" y="663821"/>
            <a:ext cx="73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EF450720-59BB-6971-F4CF-7D906F4DF502}"/>
              </a:ext>
            </a:extLst>
          </p:cNvPr>
          <p:cNvCxnSpPr>
            <a:cxnSpLocks/>
          </p:cNvCxnSpPr>
          <p:nvPr/>
        </p:nvCxnSpPr>
        <p:spPr>
          <a:xfrm rot="5400000">
            <a:off x="2667547" y="1100409"/>
            <a:ext cx="297120" cy="520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2F64FB-8C68-E61D-3C09-FA872E255E23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4774BD-4FCC-9F5B-F70E-E49DA2121FD5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04D7C9-C2EF-586E-07AB-438CA1E7B9F7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CB86B5-3491-A953-8F87-84CAC6D312F0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1F0CE1-85BF-2C01-1B8B-07773D6A9A28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B7A232-4F95-78BD-7924-996B5A57D3F4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7DDE9A-2105-4D59-A3F6-856DEB72486B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8B4D10-8C86-8FA9-4FE6-41310BB4DCC8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24E944-0333-D9D8-F2C1-5757DC0200E6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2C554E0-9F37-C3F0-21F3-43D8C4851772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 for a double?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7C890891-22E6-B128-D4C8-0524A639F215}"/>
              </a:ext>
            </a:extLst>
          </p:cNvPr>
          <p:cNvCxnSpPr>
            <a:cxnSpLocks/>
          </p:cNvCxnSpPr>
          <p:nvPr/>
        </p:nvCxnSpPr>
        <p:spPr>
          <a:xfrm flipV="1">
            <a:off x="2677244" y="867280"/>
            <a:ext cx="420698" cy="2786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640911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</a:t>
            </a:r>
            <a:r>
              <a:rPr lang="en-AU" sz="1600" dirty="0"/>
              <a:t>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264073" y="3231455"/>
            <a:ext cx="1505173" cy="1961414"/>
          </a:xfrm>
          <a:prstGeom prst="curvedConnector3">
            <a:avLst>
              <a:gd name="adj1" fmla="val 433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63959E-703F-8006-CABF-16A1C7969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6371" y="3163428"/>
            <a:ext cx="2874448" cy="1959348"/>
          </a:xfrm>
          <a:prstGeom prst="curvedConnector2">
            <a:avLst/>
          </a:prstGeom>
          <a:ln w="3810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16E5CD1D-F77A-EF9C-BD49-68C8214F08C8}"/>
              </a:ext>
            </a:extLst>
          </p:cNvPr>
          <p:cNvCxnSpPr>
            <a:cxnSpLocks/>
          </p:cNvCxnSpPr>
          <p:nvPr/>
        </p:nvCxnSpPr>
        <p:spPr>
          <a:xfrm flipH="1">
            <a:off x="4411648" y="5192870"/>
            <a:ext cx="10177" cy="387456"/>
          </a:xfrm>
          <a:prstGeom prst="curvedConnector3">
            <a:avLst>
              <a:gd name="adj1" fmla="val -2246242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0A0DA69F-02EF-60B3-DC08-D5946F2C09DC}"/>
              </a:ext>
            </a:extLst>
          </p:cNvPr>
          <p:cNvCxnSpPr>
            <a:cxnSpLocks/>
          </p:cNvCxnSpPr>
          <p:nvPr/>
        </p:nvCxnSpPr>
        <p:spPr>
          <a:xfrm flipH="1">
            <a:off x="4416736" y="5660005"/>
            <a:ext cx="10177" cy="387456"/>
          </a:xfrm>
          <a:prstGeom prst="curvedConnector3">
            <a:avLst>
              <a:gd name="adj1" fmla="val -2495824"/>
            </a:avLst>
          </a:prstGeom>
          <a:ln w="38100">
            <a:solidFill>
              <a:srgbClr val="FF75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CA7970-489D-7EA7-63A3-A14933B79F8E}"/>
              </a:ext>
            </a:extLst>
          </p:cNvPr>
          <p:cNvSpPr txBox="1"/>
          <p:nvPr/>
        </p:nvSpPr>
        <p:spPr>
          <a:xfrm>
            <a:off x="2830033" y="577628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F8E4A06-BAC9-FD32-EFBE-69F9144A33F2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257D423-7DBD-DF20-9A04-4AA97EB7FD6F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DD09A1C-E786-8015-0820-4F1EE4873132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A545274-947B-8B19-E38A-8173791424EC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83CCBC4-B6DF-A2CF-8C68-F144C0BD76D2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DF7658-B4D7-6992-8AC8-297A24B20972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34CFE9-2EEE-E32F-F662-3B69B7F8DD0E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09F176-E2A9-BF32-7DA2-4A8F25BB5F94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95DFD58-39A1-DDD2-7BD2-418DD2B77860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94D8263-29D1-5E1B-8A64-C5A7233BE6BA}"/>
              </a:ext>
            </a:extLst>
          </p:cNvPr>
          <p:cNvSpPr txBox="1"/>
          <p:nvPr/>
        </p:nvSpPr>
        <p:spPr>
          <a:xfrm>
            <a:off x="1566878" y="5170967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4">
                    <a:lumMod val="75000"/>
                  </a:schemeClr>
                </a:solidFill>
              </a:rPr>
              <a:t>5b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340B85-EDCE-23D3-9806-051FCA523E76}"/>
              </a:ext>
            </a:extLst>
          </p:cNvPr>
          <p:cNvSpPr txBox="1"/>
          <p:nvPr/>
        </p:nvSpPr>
        <p:spPr>
          <a:xfrm>
            <a:off x="2227255" y="4660775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accent2">
                    <a:lumMod val="75000"/>
                  </a:schemeClr>
                </a:solidFill>
              </a:rPr>
              <a:t>5a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AD85DE-F353-D504-624C-499B062FE960}"/>
              </a:ext>
            </a:extLst>
          </p:cNvPr>
          <p:cNvSpPr txBox="1"/>
          <p:nvPr/>
        </p:nvSpPr>
        <p:spPr>
          <a:xfrm>
            <a:off x="4645903" y="5661547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FF7500"/>
                </a:solidFill>
              </a:rPr>
              <a:t>5c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094979-8373-9023-CD46-730F8BEC16AA}"/>
              </a:ext>
            </a:extLst>
          </p:cNvPr>
          <p:cNvSpPr/>
          <p:nvPr/>
        </p:nvSpPr>
        <p:spPr>
          <a:xfrm>
            <a:off x="5175454" y="780111"/>
            <a:ext cx="2000410" cy="949615"/>
          </a:xfrm>
          <a:custGeom>
            <a:avLst/>
            <a:gdLst>
              <a:gd name="connsiteX0" fmla="*/ 0 w 2000410"/>
              <a:gd name="connsiteY0" fmla="*/ 0 h 949615"/>
              <a:gd name="connsiteX1" fmla="*/ 646799 w 2000410"/>
              <a:gd name="connsiteY1" fmla="*/ 0 h 949615"/>
              <a:gd name="connsiteX2" fmla="*/ 1313603 w 2000410"/>
              <a:gd name="connsiteY2" fmla="*/ 0 h 949615"/>
              <a:gd name="connsiteX3" fmla="*/ 2000410 w 2000410"/>
              <a:gd name="connsiteY3" fmla="*/ 0 h 949615"/>
              <a:gd name="connsiteX4" fmla="*/ 2000410 w 2000410"/>
              <a:gd name="connsiteY4" fmla="*/ 474808 h 949615"/>
              <a:gd name="connsiteX5" fmla="*/ 2000410 w 2000410"/>
              <a:gd name="connsiteY5" fmla="*/ 949615 h 949615"/>
              <a:gd name="connsiteX6" fmla="*/ 1333607 w 2000410"/>
              <a:gd name="connsiteY6" fmla="*/ 949615 h 949615"/>
              <a:gd name="connsiteX7" fmla="*/ 706812 w 2000410"/>
              <a:gd name="connsiteY7" fmla="*/ 949615 h 949615"/>
              <a:gd name="connsiteX8" fmla="*/ 0 w 2000410"/>
              <a:gd name="connsiteY8" fmla="*/ 949615 h 949615"/>
              <a:gd name="connsiteX9" fmla="*/ 0 w 2000410"/>
              <a:gd name="connsiteY9" fmla="*/ 484304 h 949615"/>
              <a:gd name="connsiteX10" fmla="*/ 0 w 2000410"/>
              <a:gd name="connsiteY10" fmla="*/ 0 h 94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410" h="949615" fill="none" extrusionOk="0">
                <a:moveTo>
                  <a:pt x="0" y="0"/>
                </a:moveTo>
                <a:cubicBezTo>
                  <a:pt x="224698" y="11781"/>
                  <a:pt x="504420" y="26766"/>
                  <a:pt x="646799" y="0"/>
                </a:cubicBezTo>
                <a:cubicBezTo>
                  <a:pt x="789178" y="-26766"/>
                  <a:pt x="1170967" y="-17554"/>
                  <a:pt x="1313603" y="0"/>
                </a:cubicBezTo>
                <a:cubicBezTo>
                  <a:pt x="1456239" y="17554"/>
                  <a:pt x="1841887" y="25840"/>
                  <a:pt x="2000410" y="0"/>
                </a:cubicBezTo>
                <a:cubicBezTo>
                  <a:pt x="1985943" y="222352"/>
                  <a:pt x="2009295" y="284730"/>
                  <a:pt x="2000410" y="474808"/>
                </a:cubicBezTo>
                <a:cubicBezTo>
                  <a:pt x="1991525" y="664886"/>
                  <a:pt x="2019338" y="759641"/>
                  <a:pt x="2000410" y="949615"/>
                </a:cubicBezTo>
                <a:cubicBezTo>
                  <a:pt x="1840221" y="957257"/>
                  <a:pt x="1575724" y="975321"/>
                  <a:pt x="1333607" y="949615"/>
                </a:cubicBezTo>
                <a:cubicBezTo>
                  <a:pt x="1091490" y="923909"/>
                  <a:pt x="959959" y="943543"/>
                  <a:pt x="706812" y="949615"/>
                </a:cubicBezTo>
                <a:cubicBezTo>
                  <a:pt x="453665" y="955687"/>
                  <a:pt x="329300" y="962509"/>
                  <a:pt x="0" y="949615"/>
                </a:cubicBezTo>
                <a:cubicBezTo>
                  <a:pt x="15178" y="761998"/>
                  <a:pt x="5058" y="594169"/>
                  <a:pt x="0" y="484304"/>
                </a:cubicBezTo>
                <a:cubicBezTo>
                  <a:pt x="-5058" y="374439"/>
                  <a:pt x="13975" y="199388"/>
                  <a:pt x="0" y="0"/>
                </a:cubicBezTo>
                <a:close/>
              </a:path>
              <a:path w="2000410" h="949615" stroke="0" extrusionOk="0">
                <a:moveTo>
                  <a:pt x="0" y="0"/>
                </a:moveTo>
                <a:cubicBezTo>
                  <a:pt x="196304" y="-4387"/>
                  <a:pt x="369973" y="24210"/>
                  <a:pt x="646799" y="0"/>
                </a:cubicBezTo>
                <a:cubicBezTo>
                  <a:pt x="923625" y="-24210"/>
                  <a:pt x="1034309" y="-8748"/>
                  <a:pt x="1253590" y="0"/>
                </a:cubicBezTo>
                <a:cubicBezTo>
                  <a:pt x="1472871" y="8748"/>
                  <a:pt x="1653296" y="28724"/>
                  <a:pt x="2000410" y="0"/>
                </a:cubicBezTo>
                <a:cubicBezTo>
                  <a:pt x="1989484" y="188282"/>
                  <a:pt x="2003801" y="264337"/>
                  <a:pt x="2000410" y="465311"/>
                </a:cubicBezTo>
                <a:cubicBezTo>
                  <a:pt x="1997019" y="666285"/>
                  <a:pt x="1983542" y="807697"/>
                  <a:pt x="2000410" y="949615"/>
                </a:cubicBezTo>
                <a:cubicBezTo>
                  <a:pt x="1722251" y="977316"/>
                  <a:pt x="1514023" y="929713"/>
                  <a:pt x="1373615" y="949615"/>
                </a:cubicBezTo>
                <a:cubicBezTo>
                  <a:pt x="1233207" y="969517"/>
                  <a:pt x="1013808" y="945872"/>
                  <a:pt x="746820" y="949615"/>
                </a:cubicBezTo>
                <a:cubicBezTo>
                  <a:pt x="479833" y="953358"/>
                  <a:pt x="203875" y="928987"/>
                  <a:pt x="0" y="949615"/>
                </a:cubicBezTo>
                <a:cubicBezTo>
                  <a:pt x="20119" y="801219"/>
                  <a:pt x="-9738" y="631255"/>
                  <a:pt x="0" y="503296"/>
                </a:cubicBezTo>
                <a:cubicBezTo>
                  <a:pt x="9738" y="375337"/>
                  <a:pt x="14599" y="200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evaluate the RHS:</a:t>
            </a:r>
          </a:p>
          <a:p>
            <a:pPr algn="ctr"/>
            <a:r>
              <a:rPr lang="en-US" sz="1400" dirty="0"/>
              <a:t>- Load (5a, 5b)</a:t>
            </a:r>
            <a:br>
              <a:rPr lang="en-US" sz="1400" dirty="0"/>
            </a:br>
            <a:r>
              <a:rPr lang="en-US" sz="1400" dirty="0"/>
              <a:t>- Divide (5c)…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7B89AF-7F9C-D19D-9501-F1BEDB779B4D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 for a double?</a:t>
            </a: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5E8A8B-4515-7B5F-0E5E-9D3C3B39EC36}"/>
              </a:ext>
            </a:extLst>
          </p:cNvPr>
          <p:cNvGrpSpPr/>
          <p:nvPr/>
        </p:nvGrpSpPr>
        <p:grpSpPr>
          <a:xfrm>
            <a:off x="1654733" y="2853247"/>
            <a:ext cx="368210" cy="1816214"/>
            <a:chOff x="1643619" y="-9562444"/>
            <a:chExt cx="368210" cy="18863360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A6C47A11-B0A6-C69D-BE62-7DA35D8FACF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9BEE1B-0E58-9E95-ECA4-1B1EFB2FF9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741380-944B-FFB3-07A7-B5D20A909FE3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968BC1F-1B37-12C9-38C7-DD86DB217D0B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82F4A5-4CE2-DDA9-E8F2-42B5B5A39F0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89B6A2-00F5-9FE4-E72C-B9DCEB1AD4CA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FF7E26-B057-4BA3-585A-BB6EE62504E4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C7996C8-48A3-2517-60E7-02EF37735CB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BC2FAB-24F1-0F41-AB2E-6C275F647ECA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F292A4-A882-48C2-A537-78AA307F28D2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FC29D-1336-6CC3-1A22-1BFFDD6767E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E8C0FD4-6FCA-0123-D36D-C6A48DA8B9B1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E1AAB5-738F-8871-0528-0AC512491234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A5F5C9-D74D-1958-7143-764226979541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E1A64E-B4E1-179B-5E7B-37CE47E4AEC5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9F27720-1543-CD74-7E07-97A5C72F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27C738-BC17-91A5-CDA8-57F523ECFEA8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5AA10B-11BA-44C5-1B14-77ED4DE704D1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ADC6F2-6949-47BA-E752-952AC42B688F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4136D32-2289-D620-64D8-F673975961A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EABA9F6-C9AE-1871-5203-22977E083C35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5a,b,c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BDD79C-688B-F7E9-A26E-5173BDAEA5C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09F8881-3959-FDA4-7626-99A23AFBCE8B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E27758-D9E1-8E58-20C0-036B53CFC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5B4F5EF-13A2-17E0-CFDC-43AEB981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45D1CC-7993-1960-14C1-5FAFE9EA690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3FE63E-90A6-70DA-CF88-E53583CA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99B3811-4524-8D2F-534C-670B1EA60A76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399810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640911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</a:t>
            </a:r>
            <a:r>
              <a:rPr lang="en-AU" sz="1600" dirty="0"/>
              <a:t>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CA7970-489D-7EA7-63A3-A14933B79F8E}"/>
              </a:ext>
            </a:extLst>
          </p:cNvPr>
          <p:cNvSpPr txBox="1"/>
          <p:nvPr/>
        </p:nvSpPr>
        <p:spPr>
          <a:xfrm>
            <a:off x="2830033" y="577628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7B89AF-7F9C-D19D-9501-F1BEDB779B4D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 for a double?</a:t>
            </a: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5E8A8B-4515-7B5F-0E5E-9D3C3B39EC36}"/>
              </a:ext>
            </a:extLst>
          </p:cNvPr>
          <p:cNvGrpSpPr/>
          <p:nvPr/>
        </p:nvGrpSpPr>
        <p:grpSpPr>
          <a:xfrm>
            <a:off x="1654733" y="2853247"/>
            <a:ext cx="368210" cy="1816214"/>
            <a:chOff x="1643619" y="-9562444"/>
            <a:chExt cx="368210" cy="18863360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A6C47A11-B0A6-C69D-BE62-7DA35D8FACF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9BEE1B-0E58-9E95-ECA4-1B1EFB2FF91A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BC2FAB-24F1-0F41-AB2E-6C275F647ECA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F292A4-A882-48C2-A537-78AA307F28D2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4FC29D-1336-6CC3-1A22-1BFFDD6767E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E8C0FD4-6FCA-0123-D36D-C6A48DA8B9B1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E1AAB5-738F-8871-0528-0AC512491234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A5F5C9-D74D-1958-7143-764226979541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E1A64E-B4E1-179B-5E7B-37CE47E4AEC5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87" name="Picture 86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B9F27720-1543-CD74-7E07-97A5C72FD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27C738-BC17-91A5-CDA8-57F523ECFEA8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5AA10B-11BA-44C5-1B14-77ED4DE704D1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ADC6F2-6949-47BA-E752-952AC42B688F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4136D32-2289-D620-64D8-F673975961A7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EABA9F6-C9AE-1871-5203-22977E083C35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BDD79C-688B-F7E9-A26E-5173BDAEA5C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09F8881-3959-FDA4-7626-99A23AFBCE8B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E27758-D9E1-8E58-20C0-036B53CFC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5B4F5EF-13A2-17E0-CFDC-43AEB981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45D1CC-7993-1960-14C1-5FAFE9EA690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B3FE63E-90A6-70DA-CF88-E53583CA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8FEE7A0-9E19-26A0-000C-055B8AC261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37161" y="3979223"/>
            <a:ext cx="1926576" cy="1694423"/>
          </a:xfrm>
          <a:prstGeom prst="curvedConnector2">
            <a:avLst/>
          </a:prstGeom>
          <a:ln w="38100">
            <a:solidFill>
              <a:srgbClr val="C9003B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4361C3-3F27-FF1F-46E9-7CD66204D941}"/>
              </a:ext>
            </a:extLst>
          </p:cNvPr>
          <p:cNvSpPr txBox="1"/>
          <p:nvPr/>
        </p:nvSpPr>
        <p:spPr>
          <a:xfrm>
            <a:off x="2266252" y="3853537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8ED94D-3012-1026-8312-1145EAC1D6C9}"/>
              </a:ext>
            </a:extLst>
          </p:cNvPr>
          <p:cNvSpPr txBox="1"/>
          <p:nvPr/>
        </p:nvSpPr>
        <p:spPr>
          <a:xfrm>
            <a:off x="677917" y="367786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B1BF2-A042-B9AE-6C3E-632E950AA968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5A23D-636D-9367-60EF-4C4E660D7D4F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BF96E6-49B7-AD73-3037-9050027419DD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6D2360-63FF-CB77-9851-4F48DED03171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F34497-1F8C-DE3C-0A06-FE4E7358E5DC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DCF4CD-D501-1E0B-E5FB-574F7A1FD079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43309E00-D8D3-0036-F35B-4114CE838513}"/>
              </a:ext>
            </a:extLst>
          </p:cNvPr>
          <p:cNvSpPr/>
          <p:nvPr/>
        </p:nvSpPr>
        <p:spPr>
          <a:xfrm>
            <a:off x="3601534" y="2569384"/>
            <a:ext cx="735963" cy="598026"/>
          </a:xfrm>
          <a:custGeom>
            <a:avLst/>
            <a:gdLst>
              <a:gd name="connsiteX0" fmla="*/ 0 w 735963"/>
              <a:gd name="connsiteY0" fmla="*/ 299013 h 598026"/>
              <a:gd name="connsiteX1" fmla="*/ 367982 w 735963"/>
              <a:gd name="connsiteY1" fmla="*/ 0 h 598026"/>
              <a:gd name="connsiteX2" fmla="*/ 735964 w 735963"/>
              <a:gd name="connsiteY2" fmla="*/ 299013 h 598026"/>
              <a:gd name="connsiteX3" fmla="*/ 367982 w 735963"/>
              <a:gd name="connsiteY3" fmla="*/ 598026 h 598026"/>
              <a:gd name="connsiteX4" fmla="*/ 0 w 735963"/>
              <a:gd name="connsiteY4" fmla="*/ 299013 h 598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5963" h="598026" extrusionOk="0">
                <a:moveTo>
                  <a:pt x="0" y="299013"/>
                </a:moveTo>
                <a:cubicBezTo>
                  <a:pt x="-35565" y="111936"/>
                  <a:pt x="149304" y="5798"/>
                  <a:pt x="367982" y="0"/>
                </a:cubicBezTo>
                <a:cubicBezTo>
                  <a:pt x="598081" y="5656"/>
                  <a:pt x="704592" y="134871"/>
                  <a:pt x="735964" y="299013"/>
                </a:cubicBezTo>
                <a:cubicBezTo>
                  <a:pt x="702030" y="497291"/>
                  <a:pt x="563520" y="640547"/>
                  <a:pt x="367982" y="598026"/>
                </a:cubicBezTo>
                <a:cubicBezTo>
                  <a:pt x="152143" y="591128"/>
                  <a:pt x="8887" y="468399"/>
                  <a:pt x="0" y="299013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A1852E-A22C-52DF-B93E-B7D05A0BD11E}"/>
              </a:ext>
            </a:extLst>
          </p:cNvPr>
          <p:cNvSpPr txBox="1"/>
          <p:nvPr/>
        </p:nvSpPr>
        <p:spPr>
          <a:xfrm>
            <a:off x="3728916" y="22223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</a:rPr>
              <a:t>5a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CAB2CB-E029-440C-D750-EE05962D429C}"/>
              </a:ext>
            </a:extLst>
          </p:cNvPr>
          <p:cNvSpPr txBox="1"/>
          <p:nvPr/>
        </p:nvSpPr>
        <p:spPr>
          <a:xfrm>
            <a:off x="4649243" y="2228890"/>
            <a:ext cx="4299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</a:rPr>
              <a:t>5b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F12FA-7D4C-603A-1C92-BB7D41FBF8B1}"/>
              </a:ext>
            </a:extLst>
          </p:cNvPr>
          <p:cNvSpPr txBox="1"/>
          <p:nvPr/>
        </p:nvSpPr>
        <p:spPr>
          <a:xfrm>
            <a:off x="4212669" y="2245545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chemeClr val="bg1">
                    <a:lumMod val="65000"/>
                  </a:schemeClr>
                </a:solidFill>
              </a:rPr>
              <a:t>5c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E8E262-57E3-3952-C470-64D407B0ED13}"/>
              </a:ext>
            </a:extLst>
          </p:cNvPr>
          <p:cNvSpPr/>
          <p:nvPr/>
        </p:nvSpPr>
        <p:spPr>
          <a:xfrm>
            <a:off x="4536310" y="2582354"/>
            <a:ext cx="671337" cy="537099"/>
          </a:xfrm>
          <a:custGeom>
            <a:avLst/>
            <a:gdLst>
              <a:gd name="connsiteX0" fmla="*/ 0 w 671337"/>
              <a:gd name="connsiteY0" fmla="*/ 268550 h 537099"/>
              <a:gd name="connsiteX1" fmla="*/ 335669 w 671337"/>
              <a:gd name="connsiteY1" fmla="*/ 0 h 537099"/>
              <a:gd name="connsiteX2" fmla="*/ 671338 w 671337"/>
              <a:gd name="connsiteY2" fmla="*/ 268550 h 537099"/>
              <a:gd name="connsiteX3" fmla="*/ 335669 w 671337"/>
              <a:gd name="connsiteY3" fmla="*/ 537100 h 537099"/>
              <a:gd name="connsiteX4" fmla="*/ 0 w 671337"/>
              <a:gd name="connsiteY4" fmla="*/ 268550 h 5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37" h="537099" extrusionOk="0">
                <a:moveTo>
                  <a:pt x="0" y="268550"/>
                </a:moveTo>
                <a:cubicBezTo>
                  <a:pt x="-36417" y="97771"/>
                  <a:pt x="137006" y="4983"/>
                  <a:pt x="335669" y="0"/>
                </a:cubicBezTo>
                <a:cubicBezTo>
                  <a:pt x="535386" y="3017"/>
                  <a:pt x="646478" y="121024"/>
                  <a:pt x="671338" y="268550"/>
                </a:cubicBezTo>
                <a:cubicBezTo>
                  <a:pt x="646665" y="440960"/>
                  <a:pt x="519688" y="544651"/>
                  <a:pt x="335669" y="537100"/>
                </a:cubicBezTo>
                <a:cubicBezTo>
                  <a:pt x="122714" y="522016"/>
                  <a:pt x="30404" y="431393"/>
                  <a:pt x="0" y="268550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8BBFFF-BE60-7FD2-3EEE-CD27D6DBD8CD}"/>
              </a:ext>
            </a:extLst>
          </p:cNvPr>
          <p:cNvSpPr/>
          <p:nvPr/>
        </p:nvSpPr>
        <p:spPr>
          <a:xfrm>
            <a:off x="4279304" y="2592617"/>
            <a:ext cx="326925" cy="594324"/>
          </a:xfrm>
          <a:custGeom>
            <a:avLst/>
            <a:gdLst>
              <a:gd name="connsiteX0" fmla="*/ 0 w 326925"/>
              <a:gd name="connsiteY0" fmla="*/ 297162 h 594324"/>
              <a:gd name="connsiteX1" fmla="*/ 163463 w 326925"/>
              <a:gd name="connsiteY1" fmla="*/ 0 h 594324"/>
              <a:gd name="connsiteX2" fmla="*/ 326926 w 326925"/>
              <a:gd name="connsiteY2" fmla="*/ 297162 h 594324"/>
              <a:gd name="connsiteX3" fmla="*/ 163463 w 326925"/>
              <a:gd name="connsiteY3" fmla="*/ 594324 h 594324"/>
              <a:gd name="connsiteX4" fmla="*/ 0 w 326925"/>
              <a:gd name="connsiteY4" fmla="*/ 297162 h 59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25" h="594324" extrusionOk="0">
                <a:moveTo>
                  <a:pt x="0" y="297162"/>
                </a:moveTo>
                <a:cubicBezTo>
                  <a:pt x="-4138" y="130492"/>
                  <a:pt x="62905" y="3858"/>
                  <a:pt x="163463" y="0"/>
                </a:cubicBezTo>
                <a:cubicBezTo>
                  <a:pt x="284004" y="6371"/>
                  <a:pt x="310810" y="133556"/>
                  <a:pt x="326926" y="297162"/>
                </a:cubicBezTo>
                <a:cubicBezTo>
                  <a:pt x="317453" y="470530"/>
                  <a:pt x="252950" y="598697"/>
                  <a:pt x="163463" y="594324"/>
                </a:cubicBezTo>
                <a:cubicBezTo>
                  <a:pt x="65602" y="590175"/>
                  <a:pt x="15845" y="468851"/>
                  <a:pt x="0" y="297162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B628C-C93E-B222-FC02-F444B66F6938}"/>
              </a:ext>
            </a:extLst>
          </p:cNvPr>
          <p:cNvSpPr txBox="1"/>
          <p:nvPr/>
        </p:nvSpPr>
        <p:spPr>
          <a:xfrm>
            <a:off x="2807485" y="2301826"/>
            <a:ext cx="502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C9003B"/>
                </a:solidFill>
              </a:rPr>
              <a:t>5d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7D2F2A-5345-CBA6-3CBE-A90B21818A93}"/>
              </a:ext>
            </a:extLst>
          </p:cNvPr>
          <p:cNvSpPr/>
          <p:nvPr/>
        </p:nvSpPr>
        <p:spPr>
          <a:xfrm>
            <a:off x="2572327" y="2599847"/>
            <a:ext cx="976922" cy="438065"/>
          </a:xfrm>
          <a:custGeom>
            <a:avLst/>
            <a:gdLst>
              <a:gd name="connsiteX0" fmla="*/ 0 w 976922"/>
              <a:gd name="connsiteY0" fmla="*/ 219033 h 438065"/>
              <a:gd name="connsiteX1" fmla="*/ 488461 w 976922"/>
              <a:gd name="connsiteY1" fmla="*/ 0 h 438065"/>
              <a:gd name="connsiteX2" fmla="*/ 976922 w 976922"/>
              <a:gd name="connsiteY2" fmla="*/ 219033 h 438065"/>
              <a:gd name="connsiteX3" fmla="*/ 488461 w 976922"/>
              <a:gd name="connsiteY3" fmla="*/ 438066 h 438065"/>
              <a:gd name="connsiteX4" fmla="*/ 0 w 976922"/>
              <a:gd name="connsiteY4" fmla="*/ 219033 h 438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922" h="438065" extrusionOk="0">
                <a:moveTo>
                  <a:pt x="0" y="219033"/>
                </a:moveTo>
                <a:cubicBezTo>
                  <a:pt x="-33268" y="77544"/>
                  <a:pt x="202538" y="6063"/>
                  <a:pt x="488461" y="0"/>
                </a:cubicBezTo>
                <a:cubicBezTo>
                  <a:pt x="786771" y="6008"/>
                  <a:pt x="954631" y="98773"/>
                  <a:pt x="976922" y="219033"/>
                </a:cubicBezTo>
                <a:cubicBezTo>
                  <a:pt x="945901" y="370296"/>
                  <a:pt x="757121" y="444202"/>
                  <a:pt x="488461" y="438066"/>
                </a:cubicBezTo>
                <a:cubicBezTo>
                  <a:pt x="212912" y="434904"/>
                  <a:pt x="22217" y="350618"/>
                  <a:pt x="0" y="219033"/>
                </a:cubicBezTo>
                <a:close/>
              </a:path>
            </a:pathLst>
          </a:custGeom>
          <a:noFill/>
          <a:ln w="38100">
            <a:solidFill>
              <a:srgbClr val="C9003B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8F9CE-3496-4F9A-AB2D-8DB41499D9CB}"/>
              </a:ext>
            </a:extLst>
          </p:cNvPr>
          <p:cNvSpPr/>
          <p:nvPr/>
        </p:nvSpPr>
        <p:spPr>
          <a:xfrm>
            <a:off x="5150143" y="770957"/>
            <a:ext cx="2000410" cy="949615"/>
          </a:xfrm>
          <a:custGeom>
            <a:avLst/>
            <a:gdLst>
              <a:gd name="connsiteX0" fmla="*/ 0 w 2000410"/>
              <a:gd name="connsiteY0" fmla="*/ 0 h 949615"/>
              <a:gd name="connsiteX1" fmla="*/ 646799 w 2000410"/>
              <a:gd name="connsiteY1" fmla="*/ 0 h 949615"/>
              <a:gd name="connsiteX2" fmla="*/ 1313603 w 2000410"/>
              <a:gd name="connsiteY2" fmla="*/ 0 h 949615"/>
              <a:gd name="connsiteX3" fmla="*/ 2000410 w 2000410"/>
              <a:gd name="connsiteY3" fmla="*/ 0 h 949615"/>
              <a:gd name="connsiteX4" fmla="*/ 2000410 w 2000410"/>
              <a:gd name="connsiteY4" fmla="*/ 474808 h 949615"/>
              <a:gd name="connsiteX5" fmla="*/ 2000410 w 2000410"/>
              <a:gd name="connsiteY5" fmla="*/ 949615 h 949615"/>
              <a:gd name="connsiteX6" fmla="*/ 1333607 w 2000410"/>
              <a:gd name="connsiteY6" fmla="*/ 949615 h 949615"/>
              <a:gd name="connsiteX7" fmla="*/ 706812 w 2000410"/>
              <a:gd name="connsiteY7" fmla="*/ 949615 h 949615"/>
              <a:gd name="connsiteX8" fmla="*/ 0 w 2000410"/>
              <a:gd name="connsiteY8" fmla="*/ 949615 h 949615"/>
              <a:gd name="connsiteX9" fmla="*/ 0 w 2000410"/>
              <a:gd name="connsiteY9" fmla="*/ 484304 h 949615"/>
              <a:gd name="connsiteX10" fmla="*/ 0 w 2000410"/>
              <a:gd name="connsiteY10" fmla="*/ 0 h 94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0410" h="949615" fill="none" extrusionOk="0">
                <a:moveTo>
                  <a:pt x="0" y="0"/>
                </a:moveTo>
                <a:cubicBezTo>
                  <a:pt x="224698" y="11781"/>
                  <a:pt x="504420" y="26766"/>
                  <a:pt x="646799" y="0"/>
                </a:cubicBezTo>
                <a:cubicBezTo>
                  <a:pt x="789178" y="-26766"/>
                  <a:pt x="1170967" y="-17554"/>
                  <a:pt x="1313603" y="0"/>
                </a:cubicBezTo>
                <a:cubicBezTo>
                  <a:pt x="1456239" y="17554"/>
                  <a:pt x="1841887" y="25840"/>
                  <a:pt x="2000410" y="0"/>
                </a:cubicBezTo>
                <a:cubicBezTo>
                  <a:pt x="1985943" y="222352"/>
                  <a:pt x="2009295" y="284730"/>
                  <a:pt x="2000410" y="474808"/>
                </a:cubicBezTo>
                <a:cubicBezTo>
                  <a:pt x="1991525" y="664886"/>
                  <a:pt x="2019338" y="759641"/>
                  <a:pt x="2000410" y="949615"/>
                </a:cubicBezTo>
                <a:cubicBezTo>
                  <a:pt x="1840221" y="957257"/>
                  <a:pt x="1575724" y="975321"/>
                  <a:pt x="1333607" y="949615"/>
                </a:cubicBezTo>
                <a:cubicBezTo>
                  <a:pt x="1091490" y="923909"/>
                  <a:pt x="959959" y="943543"/>
                  <a:pt x="706812" y="949615"/>
                </a:cubicBezTo>
                <a:cubicBezTo>
                  <a:pt x="453665" y="955687"/>
                  <a:pt x="329300" y="962509"/>
                  <a:pt x="0" y="949615"/>
                </a:cubicBezTo>
                <a:cubicBezTo>
                  <a:pt x="15178" y="761998"/>
                  <a:pt x="5058" y="594169"/>
                  <a:pt x="0" y="484304"/>
                </a:cubicBezTo>
                <a:cubicBezTo>
                  <a:pt x="-5058" y="374439"/>
                  <a:pt x="13975" y="199388"/>
                  <a:pt x="0" y="0"/>
                </a:cubicBezTo>
                <a:close/>
              </a:path>
              <a:path w="2000410" h="949615" stroke="0" extrusionOk="0">
                <a:moveTo>
                  <a:pt x="0" y="0"/>
                </a:moveTo>
                <a:cubicBezTo>
                  <a:pt x="196304" y="-4387"/>
                  <a:pt x="369973" y="24210"/>
                  <a:pt x="646799" y="0"/>
                </a:cubicBezTo>
                <a:cubicBezTo>
                  <a:pt x="923625" y="-24210"/>
                  <a:pt x="1034309" y="-8748"/>
                  <a:pt x="1253590" y="0"/>
                </a:cubicBezTo>
                <a:cubicBezTo>
                  <a:pt x="1472871" y="8748"/>
                  <a:pt x="1653296" y="28724"/>
                  <a:pt x="2000410" y="0"/>
                </a:cubicBezTo>
                <a:cubicBezTo>
                  <a:pt x="1989484" y="188282"/>
                  <a:pt x="2003801" y="264337"/>
                  <a:pt x="2000410" y="465311"/>
                </a:cubicBezTo>
                <a:cubicBezTo>
                  <a:pt x="1997019" y="666285"/>
                  <a:pt x="1983542" y="807697"/>
                  <a:pt x="2000410" y="949615"/>
                </a:cubicBezTo>
                <a:cubicBezTo>
                  <a:pt x="1722251" y="977316"/>
                  <a:pt x="1514023" y="929713"/>
                  <a:pt x="1373615" y="949615"/>
                </a:cubicBezTo>
                <a:cubicBezTo>
                  <a:pt x="1233207" y="969517"/>
                  <a:pt x="1013808" y="945872"/>
                  <a:pt x="746820" y="949615"/>
                </a:cubicBezTo>
                <a:cubicBezTo>
                  <a:pt x="479833" y="953358"/>
                  <a:pt x="203875" y="928987"/>
                  <a:pt x="0" y="949615"/>
                </a:cubicBezTo>
                <a:cubicBezTo>
                  <a:pt x="20119" y="801219"/>
                  <a:pt x="-9738" y="631255"/>
                  <a:pt x="0" y="503296"/>
                </a:cubicBezTo>
                <a:cubicBezTo>
                  <a:pt x="9738" y="375337"/>
                  <a:pt x="14599" y="200193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Finally save the result to the variable ‘</a:t>
            </a:r>
            <a:r>
              <a:rPr lang="en-US" sz="1400" dirty="0" err="1"/>
              <a:t>quotient’on</a:t>
            </a:r>
            <a:r>
              <a:rPr lang="en-US" sz="1400" dirty="0"/>
              <a:t> the stack (5d)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B577F0-FE5C-C46B-3EFC-094E56EE7D56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</p:spTree>
    <p:extLst>
      <p:ext uri="{BB962C8B-B14F-4D97-AF65-F5344CB8AC3E}">
        <p14:creationId xmlns:p14="http://schemas.microsoft.com/office/powerpoint/2010/main" val="15425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636513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2F64FB-8C68-E61D-3C09-FA872E255E23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4774BD-4FCC-9F5B-F70E-E49DA2121FD5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04D7C9-C2EF-586E-07AB-438CA1E7B9F7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CB86B5-3491-A953-8F87-84CAC6D312F0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1F0CE1-85BF-2C01-1B8B-07773D6A9A28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B7A232-4F95-78BD-7924-996B5A57D3F4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7DDE9A-2105-4D59-A3F6-856DEB72486B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8B4D10-8C86-8FA9-4FE6-41310BB4DCC8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24E944-0333-D9D8-F2C1-5757DC0200E6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AD25B6-77D5-D3D9-BAB0-A412D73A163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FF490C-3BB4-6A25-AD1E-F7B1DFB71C30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4069D1-1643-8D9F-8120-6C873DFBC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F7556C4-551C-8ACA-887F-664D3551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D0326-6D60-5260-5014-C96E1E4908C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2A0DED-A051-011E-AA03-E5140B02E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4A96F-60FB-38E3-407D-F80811AF1014}"/>
              </a:ext>
            </a:extLst>
          </p:cNvPr>
          <p:cNvGrpSpPr/>
          <p:nvPr/>
        </p:nvGrpSpPr>
        <p:grpSpPr>
          <a:xfrm>
            <a:off x="1654733" y="3337077"/>
            <a:ext cx="368210" cy="1332384"/>
            <a:chOff x="1643619" y="-9562444"/>
            <a:chExt cx="368210" cy="18863360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D1ADA968-E009-99B0-B496-F03D9ED4ABAD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2FF37E-C040-48CA-49EA-41741E9BB993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8D75EBD-AB8D-F526-FBC7-DD78C20B99A2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F23A98-4BB5-FE2F-BF15-75F61575E144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31" name="Picture 30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1228688F-6A4A-1777-0A80-0B39D9BBF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51CB5E-5F51-C5ED-95E9-F77FD3CDA712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F385A0-1318-64A9-E59F-628559E54888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49DB07-E2F0-3CB5-2CEB-990766332FAE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A1562AD-5CDD-A3B8-8022-CB49E8250DF5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3202482-3DB7-2F05-41AD-BB732D9D955B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Assignment – </a:t>
            </a:r>
            <a:r>
              <a:rPr lang="en-US" b="1" dirty="0">
                <a:latin typeface="Gaegu" pitchFamily="2" charset="0"/>
              </a:rPr>
              <a:t>how does the sequence work for a double?</a:t>
            </a:r>
            <a:endParaRPr lang="en-US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9D7769-4C5F-B1BE-EEB2-AF76F839B25B}"/>
              </a:ext>
            </a:extLst>
          </p:cNvPr>
          <p:cNvSpPr/>
          <p:nvPr/>
        </p:nvSpPr>
        <p:spPr>
          <a:xfrm>
            <a:off x="5726307" y="770958"/>
            <a:ext cx="1424246" cy="566230"/>
          </a:xfrm>
          <a:custGeom>
            <a:avLst/>
            <a:gdLst>
              <a:gd name="connsiteX0" fmla="*/ 0 w 1424246"/>
              <a:gd name="connsiteY0" fmla="*/ 0 h 566230"/>
              <a:gd name="connsiteX1" fmla="*/ 503234 w 1424246"/>
              <a:gd name="connsiteY1" fmla="*/ 0 h 566230"/>
              <a:gd name="connsiteX2" fmla="*/ 992225 w 1424246"/>
              <a:gd name="connsiteY2" fmla="*/ 0 h 566230"/>
              <a:gd name="connsiteX3" fmla="*/ 1424246 w 1424246"/>
              <a:gd name="connsiteY3" fmla="*/ 0 h 566230"/>
              <a:gd name="connsiteX4" fmla="*/ 1424246 w 1424246"/>
              <a:gd name="connsiteY4" fmla="*/ 566230 h 566230"/>
              <a:gd name="connsiteX5" fmla="*/ 977982 w 1424246"/>
              <a:gd name="connsiteY5" fmla="*/ 566230 h 566230"/>
              <a:gd name="connsiteX6" fmla="*/ 503234 w 1424246"/>
              <a:gd name="connsiteY6" fmla="*/ 566230 h 566230"/>
              <a:gd name="connsiteX7" fmla="*/ 0 w 1424246"/>
              <a:gd name="connsiteY7" fmla="*/ 566230 h 566230"/>
              <a:gd name="connsiteX8" fmla="*/ 0 w 1424246"/>
              <a:gd name="connsiteY8" fmla="*/ 0 h 56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4246" h="566230" fill="none" extrusionOk="0">
                <a:moveTo>
                  <a:pt x="0" y="0"/>
                </a:moveTo>
                <a:cubicBezTo>
                  <a:pt x="146395" y="-20581"/>
                  <a:pt x="333935" y="-6048"/>
                  <a:pt x="503234" y="0"/>
                </a:cubicBezTo>
                <a:cubicBezTo>
                  <a:pt x="672533" y="6048"/>
                  <a:pt x="751908" y="20089"/>
                  <a:pt x="992225" y="0"/>
                </a:cubicBezTo>
                <a:cubicBezTo>
                  <a:pt x="1232542" y="-20089"/>
                  <a:pt x="1240447" y="-18236"/>
                  <a:pt x="1424246" y="0"/>
                </a:cubicBezTo>
                <a:cubicBezTo>
                  <a:pt x="1427554" y="253370"/>
                  <a:pt x="1431334" y="427984"/>
                  <a:pt x="1424246" y="566230"/>
                </a:cubicBezTo>
                <a:cubicBezTo>
                  <a:pt x="1220670" y="572890"/>
                  <a:pt x="1126049" y="561364"/>
                  <a:pt x="977982" y="566230"/>
                </a:cubicBezTo>
                <a:cubicBezTo>
                  <a:pt x="829915" y="571096"/>
                  <a:pt x="610267" y="577826"/>
                  <a:pt x="503234" y="566230"/>
                </a:cubicBezTo>
                <a:cubicBezTo>
                  <a:pt x="396201" y="554634"/>
                  <a:pt x="165116" y="581184"/>
                  <a:pt x="0" y="566230"/>
                </a:cubicBezTo>
                <a:cubicBezTo>
                  <a:pt x="11090" y="403140"/>
                  <a:pt x="-25383" y="130532"/>
                  <a:pt x="0" y="0"/>
                </a:cubicBezTo>
                <a:close/>
              </a:path>
              <a:path w="1424246" h="566230" stroke="0" extrusionOk="0">
                <a:moveTo>
                  <a:pt x="0" y="0"/>
                </a:moveTo>
                <a:cubicBezTo>
                  <a:pt x="182809" y="-22807"/>
                  <a:pt x="254366" y="14185"/>
                  <a:pt x="460506" y="0"/>
                </a:cubicBezTo>
                <a:cubicBezTo>
                  <a:pt x="666646" y="-14185"/>
                  <a:pt x="758179" y="10989"/>
                  <a:pt x="892527" y="0"/>
                </a:cubicBezTo>
                <a:cubicBezTo>
                  <a:pt x="1026875" y="-10989"/>
                  <a:pt x="1311050" y="14364"/>
                  <a:pt x="1424246" y="0"/>
                </a:cubicBezTo>
                <a:cubicBezTo>
                  <a:pt x="1407869" y="224877"/>
                  <a:pt x="1440712" y="382845"/>
                  <a:pt x="1424246" y="566230"/>
                </a:cubicBezTo>
                <a:cubicBezTo>
                  <a:pt x="1327244" y="581071"/>
                  <a:pt x="1070376" y="563472"/>
                  <a:pt x="977982" y="566230"/>
                </a:cubicBezTo>
                <a:cubicBezTo>
                  <a:pt x="885588" y="568988"/>
                  <a:pt x="703260" y="545129"/>
                  <a:pt x="474749" y="566230"/>
                </a:cubicBezTo>
                <a:cubicBezTo>
                  <a:pt x="246238" y="587331"/>
                  <a:pt x="132251" y="563742"/>
                  <a:pt x="0" y="566230"/>
                </a:cubicBezTo>
                <a:cubicBezTo>
                  <a:pt x="16645" y="324791"/>
                  <a:pt x="-9527" y="216535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Increment the program counter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FF173E-D46C-8480-2A48-E590D1ECE24D}"/>
              </a:ext>
            </a:extLst>
          </p:cNvPr>
          <p:cNvSpPr txBox="1"/>
          <p:nvPr/>
        </p:nvSpPr>
        <p:spPr>
          <a:xfrm>
            <a:off x="677917" y="367786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5.25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2BA84D-8524-4BCB-9A03-F6BB8F0109DE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1577A1-AF62-EA39-4A82-831E858B496E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60D23A-010C-6E33-A106-68E6FC07598C}"/>
              </a:ext>
            </a:extLst>
          </p:cNvPr>
          <p:cNvSpPr txBox="1"/>
          <p:nvPr/>
        </p:nvSpPr>
        <p:spPr>
          <a:xfrm>
            <a:off x="2842127" y="57897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5.25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F66A7F-18F2-113F-BF43-33CE33B0AB35}"/>
              </a:ext>
            </a:extLst>
          </p:cNvPr>
          <p:cNvSpPr txBox="1"/>
          <p:nvPr/>
        </p:nvSpPr>
        <p:spPr>
          <a:xfrm>
            <a:off x="2224802" y="7000568"/>
            <a:ext cx="108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54733" y="2849526"/>
            <a:ext cx="368210" cy="1819935"/>
            <a:chOff x="1643619" y="-9562444"/>
            <a:chExt cx="368210" cy="1886336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11631" y="-307194"/>
              <a:ext cx="18863360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4" y="639890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/>
              <a:t>double</a:t>
            </a:r>
            <a:r>
              <a:rPr lang="en-AU" sz="1600" dirty="0"/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int dividend, divisor;</a:t>
            </a:r>
            <a:br>
              <a:rPr lang="en-AU" sz="1600" dirty="0"/>
            </a:br>
            <a:r>
              <a:rPr lang="en-AU" sz="1600" dirty="0"/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divisor = 4;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quotient = dividend / divisor;</a:t>
            </a:r>
            <a:br>
              <a:rPr lang="en-AU" sz="1600" dirty="0"/>
            </a:br>
            <a:endParaRPr lang="en-AU" sz="1600" dirty="0"/>
          </a:p>
          <a:p>
            <a:pPr marL="342900" indent="-342900" rtl="0">
              <a:buFont typeface="+mj-lt"/>
              <a:buAutoNum type="arabicPeriod"/>
            </a:pPr>
            <a:r>
              <a:rPr lang="en-AU" sz="1600" dirty="0"/>
              <a:t>WriteLine($"{dividend} / {divisor} = {quotient}");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27586" y="4636840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96A6B1B-1734-4AAA-2707-C8E90A5CDAB6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748E212-8114-3CB5-F66B-8A9518F2FE2E}"/>
              </a:ext>
            </a:extLst>
          </p:cNvPr>
          <p:cNvCxnSpPr>
            <a:cxnSpLocks/>
          </p:cNvCxnSpPr>
          <p:nvPr/>
        </p:nvCxnSpPr>
        <p:spPr>
          <a:xfrm rot="10800000">
            <a:off x="2728150" y="3597999"/>
            <a:ext cx="2851661" cy="264533"/>
          </a:xfrm>
          <a:prstGeom prst="curvedConnector3">
            <a:avLst>
              <a:gd name="adj1" fmla="val 50000"/>
            </a:avLst>
          </a:prstGeom>
          <a:ln w="38100">
            <a:solidFill>
              <a:srgbClr val="C9003B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8471CB9-691F-065D-4362-B548669F8E06}"/>
              </a:ext>
            </a:extLst>
          </p:cNvPr>
          <p:cNvSpPr txBox="1"/>
          <p:nvPr/>
        </p:nvSpPr>
        <p:spPr>
          <a:xfrm>
            <a:off x="677917" y="367786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58E3DA-2B83-9B83-EB77-5A619679DAA4}"/>
              </a:ext>
            </a:extLst>
          </p:cNvPr>
          <p:cNvSpPr/>
          <p:nvPr/>
        </p:nvSpPr>
        <p:spPr>
          <a:xfrm>
            <a:off x="6863093" y="651674"/>
            <a:ext cx="325327" cy="252361"/>
          </a:xfrm>
          <a:custGeom>
            <a:avLst/>
            <a:gdLst>
              <a:gd name="connsiteX0" fmla="*/ 0 w 325327"/>
              <a:gd name="connsiteY0" fmla="*/ 0 h 252361"/>
              <a:gd name="connsiteX1" fmla="*/ 325327 w 325327"/>
              <a:gd name="connsiteY1" fmla="*/ 0 h 252361"/>
              <a:gd name="connsiteX2" fmla="*/ 325327 w 325327"/>
              <a:gd name="connsiteY2" fmla="*/ 252361 h 252361"/>
              <a:gd name="connsiteX3" fmla="*/ 0 w 325327"/>
              <a:gd name="connsiteY3" fmla="*/ 252361 h 252361"/>
              <a:gd name="connsiteX4" fmla="*/ 0 w 325327"/>
              <a:gd name="connsiteY4" fmla="*/ 0 h 2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327" h="252361" fill="none" extrusionOk="0">
                <a:moveTo>
                  <a:pt x="0" y="0"/>
                </a:moveTo>
                <a:cubicBezTo>
                  <a:pt x="101281" y="13451"/>
                  <a:pt x="246180" y="12881"/>
                  <a:pt x="325327" y="0"/>
                </a:cubicBezTo>
                <a:cubicBezTo>
                  <a:pt x="325057" y="81429"/>
                  <a:pt x="334720" y="181465"/>
                  <a:pt x="325327" y="252361"/>
                </a:cubicBezTo>
                <a:cubicBezTo>
                  <a:pt x="212407" y="242208"/>
                  <a:pt x="115177" y="247407"/>
                  <a:pt x="0" y="252361"/>
                </a:cubicBezTo>
                <a:cubicBezTo>
                  <a:pt x="-5194" y="136934"/>
                  <a:pt x="11774" y="80032"/>
                  <a:pt x="0" y="0"/>
                </a:cubicBezTo>
                <a:close/>
              </a:path>
              <a:path w="325327" h="252361" stroke="0" extrusionOk="0">
                <a:moveTo>
                  <a:pt x="0" y="0"/>
                </a:moveTo>
                <a:cubicBezTo>
                  <a:pt x="106816" y="13977"/>
                  <a:pt x="217998" y="-10842"/>
                  <a:pt x="325327" y="0"/>
                </a:cubicBezTo>
                <a:cubicBezTo>
                  <a:pt x="335992" y="76230"/>
                  <a:pt x="318191" y="154029"/>
                  <a:pt x="325327" y="252361"/>
                </a:cubicBezTo>
                <a:cubicBezTo>
                  <a:pt x="194327" y="253677"/>
                  <a:pt x="111152" y="263137"/>
                  <a:pt x="0" y="252361"/>
                </a:cubicBezTo>
                <a:cubicBezTo>
                  <a:pt x="-1640" y="188942"/>
                  <a:pt x="3556" y="5378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A70C02-BA57-222B-3C24-B53689D8EF7F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6990AC2-CA0A-55A5-663A-AA2E451A5CD2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BAF9C5-1D3B-08CF-4C0D-787588007E3D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C9003B"/>
                  </a:solidFill>
                </a:rPr>
                <a:t>5d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777A90-4908-16EB-7C53-7870D710AC37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2">
                      <a:lumMod val="75000"/>
                    </a:schemeClr>
                  </a:solidFill>
                </a:rPr>
                <a:t>5a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58E959-E81D-AED3-2008-C296961A5A5D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accent4">
                      <a:lumMod val="75000"/>
                    </a:schemeClr>
                  </a:solidFill>
                </a:rPr>
                <a:t>5b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287F135-D736-4798-ED35-093ADDC263AA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rgbClr val="FF7500"/>
                  </a:solidFill>
                </a:rPr>
                <a:t>5c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73A7F7-6031-EBFC-6CE2-F26A6CEAF2F6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0DAF020-5DF2-27F2-236E-CB5D6F9BB30F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rgbClr val="FF75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BFEAF47-D89C-EAC7-9F92-66536D814A42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rgbClr val="C9003B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7AB2AD6-9882-89CF-DF60-A4EE78BF86C9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egu" pitchFamily="2" charset="0"/>
              </a:rPr>
              <a:t>BLACK TEMPLATE</a:t>
            </a:r>
            <a:endParaRPr lang="en-US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240FD2-4AA6-35EC-07BB-7FE6AA7F604A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9A15E-C96A-9674-A0F1-072B3E8F7B8D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65F342-3843-0CE9-56E0-FB66FCA8D9EB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48" name="Picture 47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A687720A-EBAB-E2B0-5187-DCF4B4F7B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F08AB2-C77F-E7A2-9A08-D5D07F070C0F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CC73B4-21A9-DAC0-CB5C-04D955213736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3689E8C-75E7-8279-5D77-EB5BC9DEF1F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43CEDC-2879-D7C0-DCFA-6ACE66F3284F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8301AE-BADE-2807-6A8E-97B399FD9D5C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246469-479C-D190-7254-80C0259F05D5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D523097-4C51-6D7B-CB34-1CB6ABE2A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1605625-F28D-29B4-9C1C-618487D1F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0B912F9-FEFC-5F9D-3D46-50541860F85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084CB66-F580-491B-8326-F9B471DF5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9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857DAE-FB80-A97E-FF80-30E8C8DD856E}"/>
              </a:ext>
            </a:extLst>
          </p:cNvPr>
          <p:cNvSpPr txBox="1"/>
          <p:nvPr/>
        </p:nvSpPr>
        <p:spPr>
          <a:xfrm>
            <a:off x="-4716449" y="485806"/>
            <a:ext cx="184731" cy="435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29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889135" y="5221347"/>
            <a:ext cx="681335" cy="1006507"/>
            <a:chOff x="2019687" y="4812858"/>
            <a:chExt cx="681335" cy="100650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2019687" y="4812858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2036926" y="545003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87346" y="644086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239327" y="636513"/>
            <a:ext cx="7081020" cy="3749365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023217" y="789175"/>
              <a:ext cx="0" cy="6842284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75C789-083F-056B-D26D-387A90611597}"/>
              </a:ext>
            </a:extLst>
          </p:cNvPr>
          <p:cNvSpPr txBox="1"/>
          <p:nvPr/>
        </p:nvSpPr>
        <p:spPr>
          <a:xfrm>
            <a:off x="2224802" y="1180170"/>
            <a:ext cx="529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AU" sz="1600" b="1" dirty="0">
                <a:solidFill>
                  <a:schemeClr val="bg1">
                    <a:lumMod val="65000"/>
                  </a:schemeClr>
                </a:solidFill>
              </a:rPr>
              <a:t>double</a:t>
            </a: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 quotient;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int dividend,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dividend = 21;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divisor = 4;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quotient = dividend / divisor;</a:t>
            </a:r>
            <a:br>
              <a:rPr lang="en-AU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AU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WriteLine($"{dividend} / {divisor} = {quotient}");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610664" y="2865826"/>
            <a:ext cx="412279" cy="1752753"/>
            <a:chOff x="1599550" y="-10369235"/>
            <a:chExt cx="412279" cy="18863351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655696" y="-1113989"/>
              <a:ext cx="18863351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bg1">
                  <a:lumMod val="65000"/>
                </a:schemeClr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328146" y="4561740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Program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183518" y="4624675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C420D6-F08A-AE8E-F6FE-A286EFAA7771}"/>
              </a:ext>
            </a:extLst>
          </p:cNvPr>
          <p:cNvGrpSpPr/>
          <p:nvPr/>
        </p:nvGrpSpPr>
        <p:grpSpPr>
          <a:xfrm>
            <a:off x="1829565" y="5038980"/>
            <a:ext cx="2592260" cy="307778"/>
            <a:chOff x="-196789" y="3976437"/>
            <a:chExt cx="2592260" cy="307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4A504-22C3-EE9D-A4FF-F09E81A98D04}"/>
                </a:ext>
              </a:extLst>
            </p:cNvPr>
            <p:cNvSpPr txBox="1"/>
            <p:nvPr/>
          </p:nvSpPr>
          <p:spPr>
            <a:xfrm>
              <a:off x="-196789" y="3976437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Register 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6959E9-90D7-6637-E671-5F7EB093AEF8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2FFA571-C99D-26F5-D79B-4FE7D94BAC28}"/>
              </a:ext>
            </a:extLst>
          </p:cNvPr>
          <p:cNvGrpSpPr/>
          <p:nvPr/>
        </p:nvGrpSpPr>
        <p:grpSpPr>
          <a:xfrm>
            <a:off x="1819388" y="5426436"/>
            <a:ext cx="2592260" cy="307778"/>
            <a:chOff x="-196789" y="3976437"/>
            <a:chExt cx="2592260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2B6986-1717-BFAB-B8F1-52CBE8D497D2}"/>
                </a:ext>
              </a:extLst>
            </p:cNvPr>
            <p:cNvSpPr txBox="1"/>
            <p:nvPr/>
          </p:nvSpPr>
          <p:spPr>
            <a:xfrm>
              <a:off x="-196789" y="3976437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0DFC8D-88ED-4BFD-84DE-8598AA99EF9B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4E2D6E-681F-325E-BD84-AA7219D14184}"/>
              </a:ext>
            </a:extLst>
          </p:cNvPr>
          <p:cNvGrpSpPr/>
          <p:nvPr/>
        </p:nvGrpSpPr>
        <p:grpSpPr>
          <a:xfrm>
            <a:off x="1829565" y="5822251"/>
            <a:ext cx="2592260" cy="307778"/>
            <a:chOff x="-196789" y="3976437"/>
            <a:chExt cx="2592260" cy="30777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9B0B8E-6D43-13DC-1D3D-E60E846B0B15}"/>
                </a:ext>
              </a:extLst>
            </p:cNvPr>
            <p:cNvSpPr txBox="1"/>
            <p:nvPr/>
          </p:nvSpPr>
          <p:spPr>
            <a:xfrm>
              <a:off x="-196789" y="3976437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</a:rPr>
                <a:t>Register 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B66ECAA-6CCE-9488-AF91-556B04E54E24}"/>
                </a:ext>
              </a:extLst>
            </p:cNvPr>
            <p:cNvSpPr/>
            <p:nvPr/>
          </p:nvSpPr>
          <p:spPr>
            <a:xfrm>
              <a:off x="737092" y="3976438"/>
              <a:ext cx="1658379" cy="307777"/>
            </a:xfrm>
            <a:custGeom>
              <a:avLst/>
              <a:gdLst>
                <a:gd name="connsiteX0" fmla="*/ 0 w 1658379"/>
                <a:gd name="connsiteY0" fmla="*/ 0 h 307777"/>
                <a:gd name="connsiteX1" fmla="*/ 536209 w 1658379"/>
                <a:gd name="connsiteY1" fmla="*/ 0 h 307777"/>
                <a:gd name="connsiteX2" fmla="*/ 1039251 w 1658379"/>
                <a:gd name="connsiteY2" fmla="*/ 0 h 307777"/>
                <a:gd name="connsiteX3" fmla="*/ 1658379 w 1658379"/>
                <a:gd name="connsiteY3" fmla="*/ 0 h 307777"/>
                <a:gd name="connsiteX4" fmla="*/ 1658379 w 1658379"/>
                <a:gd name="connsiteY4" fmla="*/ 307777 h 307777"/>
                <a:gd name="connsiteX5" fmla="*/ 1138754 w 1658379"/>
                <a:gd name="connsiteY5" fmla="*/ 307777 h 307777"/>
                <a:gd name="connsiteX6" fmla="*/ 552793 w 1658379"/>
                <a:gd name="connsiteY6" fmla="*/ 307777 h 307777"/>
                <a:gd name="connsiteX7" fmla="*/ 0 w 1658379"/>
                <a:gd name="connsiteY7" fmla="*/ 307777 h 307777"/>
                <a:gd name="connsiteX8" fmla="*/ 0 w 1658379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379" h="307777" extrusionOk="0">
                  <a:moveTo>
                    <a:pt x="0" y="0"/>
                  </a:moveTo>
                  <a:cubicBezTo>
                    <a:pt x="197030" y="-22045"/>
                    <a:pt x="325294" y="11235"/>
                    <a:pt x="536209" y="0"/>
                  </a:cubicBezTo>
                  <a:cubicBezTo>
                    <a:pt x="747124" y="-11235"/>
                    <a:pt x="924731" y="16567"/>
                    <a:pt x="1039251" y="0"/>
                  </a:cubicBezTo>
                  <a:cubicBezTo>
                    <a:pt x="1153771" y="-16567"/>
                    <a:pt x="1385820" y="2989"/>
                    <a:pt x="1658379" y="0"/>
                  </a:cubicBezTo>
                  <a:cubicBezTo>
                    <a:pt x="1663817" y="133970"/>
                    <a:pt x="1654222" y="197125"/>
                    <a:pt x="1658379" y="307777"/>
                  </a:cubicBezTo>
                  <a:cubicBezTo>
                    <a:pt x="1453696" y="284358"/>
                    <a:pt x="1273517" y="299943"/>
                    <a:pt x="1138754" y="307777"/>
                  </a:cubicBezTo>
                  <a:cubicBezTo>
                    <a:pt x="1003991" y="315611"/>
                    <a:pt x="713350" y="285201"/>
                    <a:pt x="552793" y="307777"/>
                  </a:cubicBezTo>
                  <a:cubicBezTo>
                    <a:pt x="392236" y="330353"/>
                    <a:pt x="146079" y="293994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377644" y="3383484"/>
            <a:ext cx="1075593" cy="633551"/>
            <a:chOff x="515794" y="3650664"/>
            <a:chExt cx="1075593" cy="6335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50664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quotient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D4CC70A-EDDC-9552-0913-6867B1CFB202}"/>
              </a:ext>
            </a:extLst>
          </p:cNvPr>
          <p:cNvGrpSpPr/>
          <p:nvPr/>
        </p:nvGrpSpPr>
        <p:grpSpPr>
          <a:xfrm>
            <a:off x="408434" y="2743694"/>
            <a:ext cx="1075593" cy="633551"/>
            <a:chOff x="515794" y="3650664"/>
            <a:chExt cx="1075593" cy="6335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CC659-808E-223A-4249-3D0E3854DEFB}"/>
                </a:ext>
              </a:extLst>
            </p:cNvPr>
            <p:cNvSpPr txBox="1"/>
            <p:nvPr/>
          </p:nvSpPr>
          <p:spPr>
            <a:xfrm>
              <a:off x="515794" y="3650664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dividend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B75A76-CCFB-FBD6-463F-C0DA1244075C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F0A772-17BD-38BB-E299-71CFC4636497}"/>
              </a:ext>
            </a:extLst>
          </p:cNvPr>
          <p:cNvGrpSpPr/>
          <p:nvPr/>
        </p:nvGrpSpPr>
        <p:grpSpPr>
          <a:xfrm>
            <a:off x="398509" y="2061538"/>
            <a:ext cx="1075593" cy="633551"/>
            <a:chOff x="515794" y="3650664"/>
            <a:chExt cx="1075593" cy="6335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DDC24D-DFC4-678F-7F41-14A23B0A5189}"/>
                </a:ext>
              </a:extLst>
            </p:cNvPr>
            <p:cNvSpPr txBox="1"/>
            <p:nvPr/>
          </p:nvSpPr>
          <p:spPr>
            <a:xfrm>
              <a:off x="515794" y="3650664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divisor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D9BDDA-DC43-CDCE-1E22-65939BECDFD8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FADF38-3FCB-AA37-5F01-9E88065AC598}"/>
              </a:ext>
            </a:extLst>
          </p:cNvPr>
          <p:cNvSpPr txBox="1"/>
          <p:nvPr/>
        </p:nvSpPr>
        <p:spPr>
          <a:xfrm>
            <a:off x="766532" y="3046789"/>
            <a:ext cx="49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868E78-CB68-4F7C-D4BE-77571469C76A}"/>
              </a:ext>
            </a:extLst>
          </p:cNvPr>
          <p:cNvSpPr txBox="1"/>
          <p:nvPr/>
        </p:nvSpPr>
        <p:spPr>
          <a:xfrm>
            <a:off x="2842127" y="539565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0BFDD-A4DF-0AEE-2339-5A2C8CE7DE00}"/>
              </a:ext>
            </a:extLst>
          </p:cNvPr>
          <p:cNvSpPr txBox="1"/>
          <p:nvPr/>
        </p:nvSpPr>
        <p:spPr>
          <a:xfrm>
            <a:off x="2842127" y="57897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51DED-2266-BE21-6130-21663161085A}"/>
              </a:ext>
            </a:extLst>
          </p:cNvPr>
          <p:cNvSpPr txBox="1"/>
          <p:nvPr/>
        </p:nvSpPr>
        <p:spPr>
          <a:xfrm flipH="1">
            <a:off x="862965" y="2356921"/>
            <a:ext cx="49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47ED3A-A7B7-32A3-D62F-26510BBB03D7}"/>
              </a:ext>
            </a:extLst>
          </p:cNvPr>
          <p:cNvSpPr/>
          <p:nvPr/>
        </p:nvSpPr>
        <p:spPr>
          <a:xfrm>
            <a:off x="6794263" y="885164"/>
            <a:ext cx="247082" cy="209645"/>
          </a:xfrm>
          <a:custGeom>
            <a:avLst/>
            <a:gdLst>
              <a:gd name="connsiteX0" fmla="*/ 0 w 247082"/>
              <a:gd name="connsiteY0" fmla="*/ 0 h 209645"/>
              <a:gd name="connsiteX1" fmla="*/ 247082 w 247082"/>
              <a:gd name="connsiteY1" fmla="*/ 0 h 209645"/>
              <a:gd name="connsiteX2" fmla="*/ 247082 w 247082"/>
              <a:gd name="connsiteY2" fmla="*/ 209645 h 209645"/>
              <a:gd name="connsiteX3" fmla="*/ 0 w 247082"/>
              <a:gd name="connsiteY3" fmla="*/ 209645 h 209645"/>
              <a:gd name="connsiteX4" fmla="*/ 0 w 247082"/>
              <a:gd name="connsiteY4" fmla="*/ 0 h 20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082" h="209645" fill="none" extrusionOk="0">
                <a:moveTo>
                  <a:pt x="0" y="0"/>
                </a:moveTo>
                <a:cubicBezTo>
                  <a:pt x="113039" y="8308"/>
                  <a:pt x="189311" y="11468"/>
                  <a:pt x="247082" y="0"/>
                </a:cubicBezTo>
                <a:cubicBezTo>
                  <a:pt x="255359" y="66970"/>
                  <a:pt x="238696" y="134031"/>
                  <a:pt x="247082" y="209645"/>
                </a:cubicBezTo>
                <a:cubicBezTo>
                  <a:pt x="152186" y="211911"/>
                  <a:pt x="59527" y="200576"/>
                  <a:pt x="0" y="209645"/>
                </a:cubicBezTo>
                <a:cubicBezTo>
                  <a:pt x="-2040" y="122968"/>
                  <a:pt x="-7551" y="63045"/>
                  <a:pt x="0" y="0"/>
                </a:cubicBezTo>
                <a:close/>
              </a:path>
              <a:path w="247082" h="209645" stroke="0" extrusionOk="0">
                <a:moveTo>
                  <a:pt x="0" y="0"/>
                </a:moveTo>
                <a:cubicBezTo>
                  <a:pt x="115962" y="-3062"/>
                  <a:pt x="159454" y="6294"/>
                  <a:pt x="247082" y="0"/>
                </a:cubicBezTo>
                <a:cubicBezTo>
                  <a:pt x="249576" y="78578"/>
                  <a:pt x="244167" y="148963"/>
                  <a:pt x="247082" y="209645"/>
                </a:cubicBezTo>
                <a:cubicBezTo>
                  <a:pt x="169742" y="208959"/>
                  <a:pt x="107814" y="210203"/>
                  <a:pt x="0" y="209645"/>
                </a:cubicBezTo>
                <a:cubicBezTo>
                  <a:pt x="-1081" y="136270"/>
                  <a:pt x="-965" y="9410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2F64FB-8C68-E61D-3C09-FA872E255E23}"/>
              </a:ext>
            </a:extLst>
          </p:cNvPr>
          <p:cNvGrpSpPr/>
          <p:nvPr/>
        </p:nvGrpSpPr>
        <p:grpSpPr>
          <a:xfrm>
            <a:off x="2572327" y="2222312"/>
            <a:ext cx="2635320" cy="964629"/>
            <a:chOff x="2572327" y="2222312"/>
            <a:chExt cx="2635320" cy="96462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D4774BD-4FCC-9F5B-F70E-E49DA2121FD5}"/>
                </a:ext>
              </a:extLst>
            </p:cNvPr>
            <p:cNvSpPr/>
            <p:nvPr/>
          </p:nvSpPr>
          <p:spPr>
            <a:xfrm>
              <a:off x="3601534" y="2569384"/>
              <a:ext cx="735963" cy="598026"/>
            </a:xfrm>
            <a:custGeom>
              <a:avLst/>
              <a:gdLst>
                <a:gd name="connsiteX0" fmla="*/ 0 w 735963"/>
                <a:gd name="connsiteY0" fmla="*/ 299013 h 598026"/>
                <a:gd name="connsiteX1" fmla="*/ 367982 w 735963"/>
                <a:gd name="connsiteY1" fmla="*/ 0 h 598026"/>
                <a:gd name="connsiteX2" fmla="*/ 735964 w 735963"/>
                <a:gd name="connsiteY2" fmla="*/ 299013 h 598026"/>
                <a:gd name="connsiteX3" fmla="*/ 367982 w 735963"/>
                <a:gd name="connsiteY3" fmla="*/ 598026 h 598026"/>
                <a:gd name="connsiteX4" fmla="*/ 0 w 735963"/>
                <a:gd name="connsiteY4" fmla="*/ 299013 h 59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963" h="598026" extrusionOk="0">
                  <a:moveTo>
                    <a:pt x="0" y="299013"/>
                  </a:moveTo>
                  <a:cubicBezTo>
                    <a:pt x="-35565" y="111936"/>
                    <a:pt x="149304" y="5798"/>
                    <a:pt x="367982" y="0"/>
                  </a:cubicBezTo>
                  <a:cubicBezTo>
                    <a:pt x="598081" y="5656"/>
                    <a:pt x="704592" y="134871"/>
                    <a:pt x="735964" y="299013"/>
                  </a:cubicBezTo>
                  <a:cubicBezTo>
                    <a:pt x="702030" y="497291"/>
                    <a:pt x="563520" y="640547"/>
                    <a:pt x="367982" y="598026"/>
                  </a:cubicBezTo>
                  <a:cubicBezTo>
                    <a:pt x="152143" y="591128"/>
                    <a:pt x="8887" y="468399"/>
                    <a:pt x="0" y="29901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204D7C9-C2EF-586E-07AB-438CA1E7B9F7}"/>
                </a:ext>
              </a:extLst>
            </p:cNvPr>
            <p:cNvSpPr txBox="1"/>
            <p:nvPr/>
          </p:nvSpPr>
          <p:spPr>
            <a:xfrm>
              <a:off x="2807485" y="2301826"/>
              <a:ext cx="502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CB86B5-3491-A953-8F87-84CAC6D312F0}"/>
                </a:ext>
              </a:extLst>
            </p:cNvPr>
            <p:cNvSpPr txBox="1"/>
            <p:nvPr/>
          </p:nvSpPr>
          <p:spPr>
            <a:xfrm>
              <a:off x="3728916" y="2222312"/>
              <a:ext cx="431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5a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1F0CE1-85BF-2C01-1B8B-07773D6A9A28}"/>
                </a:ext>
              </a:extLst>
            </p:cNvPr>
            <p:cNvSpPr txBox="1"/>
            <p:nvPr/>
          </p:nvSpPr>
          <p:spPr>
            <a:xfrm>
              <a:off x="4649243" y="2228890"/>
              <a:ext cx="42992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5b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B7A232-4F95-78BD-7924-996B5A57D3F4}"/>
                </a:ext>
              </a:extLst>
            </p:cNvPr>
            <p:cNvSpPr txBox="1"/>
            <p:nvPr/>
          </p:nvSpPr>
          <p:spPr>
            <a:xfrm>
              <a:off x="4212669" y="2245545"/>
              <a:ext cx="4203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>
                  <a:solidFill>
                    <a:schemeClr val="bg1">
                      <a:lumMod val="65000"/>
                    </a:schemeClr>
                  </a:solidFill>
                </a:rPr>
                <a:t>5c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7DDE9A-2105-4D59-A3F6-856DEB72486B}"/>
                </a:ext>
              </a:extLst>
            </p:cNvPr>
            <p:cNvSpPr/>
            <p:nvPr/>
          </p:nvSpPr>
          <p:spPr>
            <a:xfrm>
              <a:off x="4536310" y="2582354"/>
              <a:ext cx="671337" cy="537099"/>
            </a:xfrm>
            <a:custGeom>
              <a:avLst/>
              <a:gdLst>
                <a:gd name="connsiteX0" fmla="*/ 0 w 671337"/>
                <a:gd name="connsiteY0" fmla="*/ 268550 h 537099"/>
                <a:gd name="connsiteX1" fmla="*/ 335669 w 671337"/>
                <a:gd name="connsiteY1" fmla="*/ 0 h 537099"/>
                <a:gd name="connsiteX2" fmla="*/ 671338 w 671337"/>
                <a:gd name="connsiteY2" fmla="*/ 268550 h 537099"/>
                <a:gd name="connsiteX3" fmla="*/ 335669 w 671337"/>
                <a:gd name="connsiteY3" fmla="*/ 537100 h 537099"/>
                <a:gd name="connsiteX4" fmla="*/ 0 w 671337"/>
                <a:gd name="connsiteY4" fmla="*/ 268550 h 537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37" h="537099" extrusionOk="0">
                  <a:moveTo>
                    <a:pt x="0" y="268550"/>
                  </a:moveTo>
                  <a:cubicBezTo>
                    <a:pt x="-36417" y="97771"/>
                    <a:pt x="137006" y="4983"/>
                    <a:pt x="335669" y="0"/>
                  </a:cubicBezTo>
                  <a:cubicBezTo>
                    <a:pt x="535386" y="3017"/>
                    <a:pt x="646478" y="121024"/>
                    <a:pt x="671338" y="268550"/>
                  </a:cubicBezTo>
                  <a:cubicBezTo>
                    <a:pt x="646665" y="440960"/>
                    <a:pt x="519688" y="544651"/>
                    <a:pt x="335669" y="537100"/>
                  </a:cubicBezTo>
                  <a:cubicBezTo>
                    <a:pt x="122714" y="522016"/>
                    <a:pt x="30404" y="431393"/>
                    <a:pt x="0" y="268550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48B4D10-8C86-8FA9-4FE6-41310BB4DCC8}"/>
                </a:ext>
              </a:extLst>
            </p:cNvPr>
            <p:cNvSpPr/>
            <p:nvPr/>
          </p:nvSpPr>
          <p:spPr>
            <a:xfrm>
              <a:off x="4279304" y="2592617"/>
              <a:ext cx="326925" cy="594324"/>
            </a:xfrm>
            <a:custGeom>
              <a:avLst/>
              <a:gdLst>
                <a:gd name="connsiteX0" fmla="*/ 0 w 326925"/>
                <a:gd name="connsiteY0" fmla="*/ 297162 h 594324"/>
                <a:gd name="connsiteX1" fmla="*/ 163463 w 326925"/>
                <a:gd name="connsiteY1" fmla="*/ 0 h 594324"/>
                <a:gd name="connsiteX2" fmla="*/ 326926 w 326925"/>
                <a:gd name="connsiteY2" fmla="*/ 297162 h 594324"/>
                <a:gd name="connsiteX3" fmla="*/ 163463 w 326925"/>
                <a:gd name="connsiteY3" fmla="*/ 594324 h 594324"/>
                <a:gd name="connsiteX4" fmla="*/ 0 w 326925"/>
                <a:gd name="connsiteY4" fmla="*/ 297162 h 59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925" h="594324" extrusionOk="0">
                  <a:moveTo>
                    <a:pt x="0" y="297162"/>
                  </a:moveTo>
                  <a:cubicBezTo>
                    <a:pt x="-4138" y="130492"/>
                    <a:pt x="62905" y="3858"/>
                    <a:pt x="163463" y="0"/>
                  </a:cubicBezTo>
                  <a:cubicBezTo>
                    <a:pt x="284004" y="6371"/>
                    <a:pt x="310810" y="133556"/>
                    <a:pt x="326926" y="297162"/>
                  </a:cubicBezTo>
                  <a:cubicBezTo>
                    <a:pt x="317453" y="470530"/>
                    <a:pt x="252950" y="598697"/>
                    <a:pt x="163463" y="594324"/>
                  </a:cubicBezTo>
                  <a:cubicBezTo>
                    <a:pt x="65602" y="590175"/>
                    <a:pt x="15845" y="468851"/>
                    <a:pt x="0" y="297162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C24E944-0333-D9D8-F2C1-5757DC0200E6}"/>
                </a:ext>
              </a:extLst>
            </p:cNvPr>
            <p:cNvSpPr/>
            <p:nvPr/>
          </p:nvSpPr>
          <p:spPr>
            <a:xfrm>
              <a:off x="2572327" y="2599847"/>
              <a:ext cx="976922" cy="438065"/>
            </a:xfrm>
            <a:custGeom>
              <a:avLst/>
              <a:gdLst>
                <a:gd name="connsiteX0" fmla="*/ 0 w 976922"/>
                <a:gd name="connsiteY0" fmla="*/ 219033 h 438065"/>
                <a:gd name="connsiteX1" fmla="*/ 488461 w 976922"/>
                <a:gd name="connsiteY1" fmla="*/ 0 h 438065"/>
                <a:gd name="connsiteX2" fmla="*/ 976922 w 976922"/>
                <a:gd name="connsiteY2" fmla="*/ 219033 h 438065"/>
                <a:gd name="connsiteX3" fmla="*/ 488461 w 976922"/>
                <a:gd name="connsiteY3" fmla="*/ 438066 h 438065"/>
                <a:gd name="connsiteX4" fmla="*/ 0 w 976922"/>
                <a:gd name="connsiteY4" fmla="*/ 219033 h 43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922" h="438065" extrusionOk="0">
                  <a:moveTo>
                    <a:pt x="0" y="219033"/>
                  </a:moveTo>
                  <a:cubicBezTo>
                    <a:pt x="-33268" y="77544"/>
                    <a:pt x="202538" y="6063"/>
                    <a:pt x="488461" y="0"/>
                  </a:cubicBezTo>
                  <a:cubicBezTo>
                    <a:pt x="786771" y="6008"/>
                    <a:pt x="954631" y="98773"/>
                    <a:pt x="976922" y="219033"/>
                  </a:cubicBezTo>
                  <a:cubicBezTo>
                    <a:pt x="945901" y="370296"/>
                    <a:pt x="757121" y="444202"/>
                    <a:pt x="488461" y="438066"/>
                  </a:cubicBezTo>
                  <a:cubicBezTo>
                    <a:pt x="212912" y="434904"/>
                    <a:pt x="22217" y="350618"/>
                    <a:pt x="0" y="219033"/>
                  </a:cubicBezTo>
                  <a:close/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2C554E0-9F37-C3F0-21F3-43D8C4851772}"/>
              </a:ext>
            </a:extLst>
          </p:cNvPr>
          <p:cNvSpPr txBox="1"/>
          <p:nvPr/>
        </p:nvSpPr>
        <p:spPr>
          <a:xfrm>
            <a:off x="47480" y="101726"/>
            <a:ext cx="5678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aegu" pitchFamily="2" charset="0"/>
              </a:rPr>
              <a:t>GREY TEMPLATE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39327" y="4500709"/>
            <a:ext cx="4310633" cy="1805226"/>
          </a:xfrm>
          <a:custGeom>
            <a:avLst/>
            <a:gdLst>
              <a:gd name="connsiteX0" fmla="*/ 0 w 4310633"/>
              <a:gd name="connsiteY0" fmla="*/ 0 h 1805226"/>
              <a:gd name="connsiteX1" fmla="*/ 572698 w 4310633"/>
              <a:gd name="connsiteY1" fmla="*/ 0 h 1805226"/>
              <a:gd name="connsiteX2" fmla="*/ 1059184 w 4310633"/>
              <a:gd name="connsiteY2" fmla="*/ 0 h 1805226"/>
              <a:gd name="connsiteX3" fmla="*/ 1761201 w 4310633"/>
              <a:gd name="connsiteY3" fmla="*/ 0 h 1805226"/>
              <a:gd name="connsiteX4" fmla="*/ 2333900 w 4310633"/>
              <a:gd name="connsiteY4" fmla="*/ 0 h 1805226"/>
              <a:gd name="connsiteX5" fmla="*/ 2906598 w 4310633"/>
              <a:gd name="connsiteY5" fmla="*/ 0 h 1805226"/>
              <a:gd name="connsiteX6" fmla="*/ 3608616 w 4310633"/>
              <a:gd name="connsiteY6" fmla="*/ 0 h 1805226"/>
              <a:gd name="connsiteX7" fmla="*/ 4310633 w 4310633"/>
              <a:gd name="connsiteY7" fmla="*/ 0 h 1805226"/>
              <a:gd name="connsiteX8" fmla="*/ 4310633 w 4310633"/>
              <a:gd name="connsiteY8" fmla="*/ 637847 h 1805226"/>
              <a:gd name="connsiteX9" fmla="*/ 4310633 w 4310633"/>
              <a:gd name="connsiteY9" fmla="*/ 1203484 h 1805226"/>
              <a:gd name="connsiteX10" fmla="*/ 4310633 w 4310633"/>
              <a:gd name="connsiteY10" fmla="*/ 1805226 h 1805226"/>
              <a:gd name="connsiteX11" fmla="*/ 3694828 w 4310633"/>
              <a:gd name="connsiteY11" fmla="*/ 1805226 h 1805226"/>
              <a:gd name="connsiteX12" fmla="*/ 3122130 w 4310633"/>
              <a:gd name="connsiteY12" fmla="*/ 1805226 h 1805226"/>
              <a:gd name="connsiteX13" fmla="*/ 2420113 w 4310633"/>
              <a:gd name="connsiteY13" fmla="*/ 1805226 h 1805226"/>
              <a:gd name="connsiteX14" fmla="*/ 1718095 w 4310633"/>
              <a:gd name="connsiteY14" fmla="*/ 1805226 h 1805226"/>
              <a:gd name="connsiteX15" fmla="*/ 1188503 w 4310633"/>
              <a:gd name="connsiteY15" fmla="*/ 1805226 h 1805226"/>
              <a:gd name="connsiteX16" fmla="*/ 572698 w 4310633"/>
              <a:gd name="connsiteY16" fmla="*/ 1805226 h 1805226"/>
              <a:gd name="connsiteX17" fmla="*/ 0 w 4310633"/>
              <a:gd name="connsiteY17" fmla="*/ 1805226 h 1805226"/>
              <a:gd name="connsiteX18" fmla="*/ 0 w 4310633"/>
              <a:gd name="connsiteY18" fmla="*/ 1203484 h 1805226"/>
              <a:gd name="connsiteX19" fmla="*/ 0 w 4310633"/>
              <a:gd name="connsiteY19" fmla="*/ 637847 h 1805226"/>
              <a:gd name="connsiteX20" fmla="*/ 0 w 4310633"/>
              <a:gd name="connsiteY20" fmla="*/ 0 h 180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10633" h="1805226" extrusionOk="0">
                <a:moveTo>
                  <a:pt x="0" y="0"/>
                </a:moveTo>
                <a:cubicBezTo>
                  <a:pt x="176060" y="19776"/>
                  <a:pt x="350203" y="19365"/>
                  <a:pt x="572698" y="0"/>
                </a:cubicBezTo>
                <a:cubicBezTo>
                  <a:pt x="795193" y="-19365"/>
                  <a:pt x="920213" y="16604"/>
                  <a:pt x="1059184" y="0"/>
                </a:cubicBezTo>
                <a:cubicBezTo>
                  <a:pt x="1198155" y="-16604"/>
                  <a:pt x="1440458" y="-28892"/>
                  <a:pt x="1761201" y="0"/>
                </a:cubicBezTo>
                <a:cubicBezTo>
                  <a:pt x="2081944" y="28892"/>
                  <a:pt x="2080342" y="8977"/>
                  <a:pt x="2333900" y="0"/>
                </a:cubicBezTo>
                <a:cubicBezTo>
                  <a:pt x="2587458" y="-8977"/>
                  <a:pt x="2756751" y="28363"/>
                  <a:pt x="2906598" y="0"/>
                </a:cubicBezTo>
                <a:cubicBezTo>
                  <a:pt x="3056445" y="-28363"/>
                  <a:pt x="3365087" y="34828"/>
                  <a:pt x="3608616" y="0"/>
                </a:cubicBezTo>
                <a:cubicBezTo>
                  <a:pt x="3852145" y="-34828"/>
                  <a:pt x="3968355" y="-9879"/>
                  <a:pt x="4310633" y="0"/>
                </a:cubicBezTo>
                <a:cubicBezTo>
                  <a:pt x="4314559" y="151397"/>
                  <a:pt x="4292633" y="438715"/>
                  <a:pt x="4310633" y="637847"/>
                </a:cubicBezTo>
                <a:cubicBezTo>
                  <a:pt x="4328633" y="836979"/>
                  <a:pt x="4290980" y="1075015"/>
                  <a:pt x="4310633" y="1203484"/>
                </a:cubicBezTo>
                <a:cubicBezTo>
                  <a:pt x="4330286" y="1331953"/>
                  <a:pt x="4328122" y="1582725"/>
                  <a:pt x="4310633" y="1805226"/>
                </a:cubicBezTo>
                <a:cubicBezTo>
                  <a:pt x="4090257" y="1817933"/>
                  <a:pt x="3971144" y="1809795"/>
                  <a:pt x="3694828" y="1805226"/>
                </a:cubicBezTo>
                <a:cubicBezTo>
                  <a:pt x="3418512" y="1800657"/>
                  <a:pt x="3346650" y="1792719"/>
                  <a:pt x="3122130" y="1805226"/>
                </a:cubicBezTo>
                <a:cubicBezTo>
                  <a:pt x="2897610" y="1817733"/>
                  <a:pt x="2642459" y="1813268"/>
                  <a:pt x="2420113" y="1805226"/>
                </a:cubicBezTo>
                <a:cubicBezTo>
                  <a:pt x="2197767" y="1797184"/>
                  <a:pt x="1936039" y="1782670"/>
                  <a:pt x="1718095" y="1805226"/>
                </a:cubicBezTo>
                <a:cubicBezTo>
                  <a:pt x="1500151" y="1827782"/>
                  <a:pt x="1323682" y="1797135"/>
                  <a:pt x="1188503" y="1805226"/>
                </a:cubicBezTo>
                <a:cubicBezTo>
                  <a:pt x="1053324" y="1813317"/>
                  <a:pt x="706536" y="1809419"/>
                  <a:pt x="572698" y="1805226"/>
                </a:cubicBezTo>
                <a:cubicBezTo>
                  <a:pt x="438861" y="1801033"/>
                  <a:pt x="279661" y="1826228"/>
                  <a:pt x="0" y="1805226"/>
                </a:cubicBezTo>
                <a:cubicBezTo>
                  <a:pt x="5146" y="1682304"/>
                  <a:pt x="-4186" y="1488788"/>
                  <a:pt x="0" y="1203484"/>
                </a:cubicBezTo>
                <a:cubicBezTo>
                  <a:pt x="4186" y="918180"/>
                  <a:pt x="15502" y="829862"/>
                  <a:pt x="0" y="637847"/>
                </a:cubicBezTo>
                <a:cubicBezTo>
                  <a:pt x="-15502" y="445832"/>
                  <a:pt x="-6360" y="20805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FD6D23E-8176-864A-3784-3DAF8520B58E}"/>
              </a:ext>
            </a:extLst>
          </p:cNvPr>
          <p:cNvCxnSpPr>
            <a:cxnSpLocks/>
          </p:cNvCxnSpPr>
          <p:nvPr/>
        </p:nvCxnSpPr>
        <p:spPr>
          <a:xfrm rot="10800000">
            <a:off x="2653431" y="3745112"/>
            <a:ext cx="2994106" cy="445947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AD25B6-77D5-D3D9-BAB0-A412D73A1637}"/>
              </a:ext>
            </a:extLst>
          </p:cNvPr>
          <p:cNvGrpSpPr/>
          <p:nvPr/>
        </p:nvGrpSpPr>
        <p:grpSpPr>
          <a:xfrm>
            <a:off x="4638779" y="4466012"/>
            <a:ext cx="2668096" cy="1839923"/>
            <a:chOff x="4638779" y="4466012"/>
            <a:chExt cx="2668096" cy="183992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FF490C-3BB4-6A25-AD1E-F7B1DFB71C30}"/>
                </a:ext>
              </a:extLst>
            </p:cNvPr>
            <p:cNvSpPr/>
            <p:nvPr/>
          </p:nvSpPr>
          <p:spPr>
            <a:xfrm>
              <a:off x="4638779" y="4490436"/>
              <a:ext cx="2668096" cy="1815499"/>
            </a:xfrm>
            <a:custGeom>
              <a:avLst/>
              <a:gdLst>
                <a:gd name="connsiteX0" fmla="*/ 0 w 2668096"/>
                <a:gd name="connsiteY0" fmla="*/ 0 h 1815499"/>
                <a:gd name="connsiteX1" fmla="*/ 640343 w 2668096"/>
                <a:gd name="connsiteY1" fmla="*/ 0 h 1815499"/>
                <a:gd name="connsiteX2" fmla="*/ 1227324 w 2668096"/>
                <a:gd name="connsiteY2" fmla="*/ 0 h 1815499"/>
                <a:gd name="connsiteX3" fmla="*/ 1947710 w 2668096"/>
                <a:gd name="connsiteY3" fmla="*/ 0 h 1815499"/>
                <a:gd name="connsiteX4" fmla="*/ 2668096 w 2668096"/>
                <a:gd name="connsiteY4" fmla="*/ 0 h 1815499"/>
                <a:gd name="connsiteX5" fmla="*/ 2668096 w 2668096"/>
                <a:gd name="connsiteY5" fmla="*/ 587011 h 1815499"/>
                <a:gd name="connsiteX6" fmla="*/ 2668096 w 2668096"/>
                <a:gd name="connsiteY6" fmla="*/ 1155868 h 1815499"/>
                <a:gd name="connsiteX7" fmla="*/ 2668096 w 2668096"/>
                <a:gd name="connsiteY7" fmla="*/ 1815499 h 1815499"/>
                <a:gd name="connsiteX8" fmla="*/ 2001072 w 2668096"/>
                <a:gd name="connsiteY8" fmla="*/ 1815499 h 1815499"/>
                <a:gd name="connsiteX9" fmla="*/ 1414091 w 2668096"/>
                <a:gd name="connsiteY9" fmla="*/ 1815499 h 1815499"/>
                <a:gd name="connsiteX10" fmla="*/ 747067 w 2668096"/>
                <a:gd name="connsiteY10" fmla="*/ 1815499 h 1815499"/>
                <a:gd name="connsiteX11" fmla="*/ 0 w 2668096"/>
                <a:gd name="connsiteY11" fmla="*/ 1815499 h 1815499"/>
                <a:gd name="connsiteX12" fmla="*/ 0 w 2668096"/>
                <a:gd name="connsiteY12" fmla="*/ 1228488 h 1815499"/>
                <a:gd name="connsiteX13" fmla="*/ 0 w 2668096"/>
                <a:gd name="connsiteY13" fmla="*/ 641476 h 1815499"/>
                <a:gd name="connsiteX14" fmla="*/ 0 w 2668096"/>
                <a:gd name="connsiteY14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68096" h="1815499" extrusionOk="0">
                  <a:moveTo>
                    <a:pt x="0" y="0"/>
                  </a:moveTo>
                  <a:cubicBezTo>
                    <a:pt x="161883" y="29046"/>
                    <a:pt x="382930" y="4998"/>
                    <a:pt x="640343" y="0"/>
                  </a:cubicBezTo>
                  <a:cubicBezTo>
                    <a:pt x="897756" y="-4998"/>
                    <a:pt x="1089204" y="10165"/>
                    <a:pt x="1227324" y="0"/>
                  </a:cubicBezTo>
                  <a:cubicBezTo>
                    <a:pt x="1365444" y="-10165"/>
                    <a:pt x="1763739" y="33338"/>
                    <a:pt x="1947710" y="0"/>
                  </a:cubicBezTo>
                  <a:cubicBezTo>
                    <a:pt x="2131681" y="-33338"/>
                    <a:pt x="2327002" y="-7919"/>
                    <a:pt x="2668096" y="0"/>
                  </a:cubicBezTo>
                  <a:cubicBezTo>
                    <a:pt x="2659015" y="266087"/>
                    <a:pt x="2658100" y="312496"/>
                    <a:pt x="2668096" y="587011"/>
                  </a:cubicBezTo>
                  <a:cubicBezTo>
                    <a:pt x="2678092" y="861526"/>
                    <a:pt x="2669979" y="1026023"/>
                    <a:pt x="2668096" y="1155868"/>
                  </a:cubicBezTo>
                  <a:cubicBezTo>
                    <a:pt x="2666213" y="1285713"/>
                    <a:pt x="2693952" y="1597745"/>
                    <a:pt x="2668096" y="1815499"/>
                  </a:cubicBezTo>
                  <a:cubicBezTo>
                    <a:pt x="2450039" y="1808038"/>
                    <a:pt x="2261506" y="1833244"/>
                    <a:pt x="2001072" y="1815499"/>
                  </a:cubicBezTo>
                  <a:cubicBezTo>
                    <a:pt x="1740638" y="1797754"/>
                    <a:pt x="1539910" y="1804864"/>
                    <a:pt x="1414091" y="1815499"/>
                  </a:cubicBezTo>
                  <a:cubicBezTo>
                    <a:pt x="1288272" y="1826134"/>
                    <a:pt x="1014562" y="1782881"/>
                    <a:pt x="747067" y="1815499"/>
                  </a:cubicBezTo>
                  <a:cubicBezTo>
                    <a:pt x="479572" y="1848117"/>
                    <a:pt x="357146" y="1827980"/>
                    <a:pt x="0" y="1815499"/>
                  </a:cubicBezTo>
                  <a:cubicBezTo>
                    <a:pt x="5263" y="1644844"/>
                    <a:pt x="-28864" y="1380327"/>
                    <a:pt x="0" y="1228488"/>
                  </a:cubicBezTo>
                  <a:cubicBezTo>
                    <a:pt x="28864" y="1076649"/>
                    <a:pt x="-27758" y="821089"/>
                    <a:pt x="0" y="641476"/>
                  </a:cubicBezTo>
                  <a:cubicBezTo>
                    <a:pt x="27758" y="461863"/>
                    <a:pt x="-22611" y="198070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54069D1-1643-8D9F-8120-6C873DFBC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779" y="4799489"/>
              <a:ext cx="2668096" cy="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F7556C4-551C-8ACA-887F-664D35518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4724127" y="4574478"/>
              <a:ext cx="426016" cy="152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6D0326-6D60-5260-5014-C96E1E4908C5}"/>
                </a:ext>
              </a:extLst>
            </p:cNvPr>
            <p:cNvSpPr txBox="1"/>
            <p:nvPr/>
          </p:nvSpPr>
          <p:spPr>
            <a:xfrm>
              <a:off x="5175454" y="4466012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Console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2A0DED-A051-011E-AA03-E5140B02E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8007" y="4903139"/>
              <a:ext cx="0" cy="190857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5D473D-D074-6C7F-AE7D-DD2ABC73F04F}"/>
              </a:ext>
            </a:extLst>
          </p:cNvPr>
          <p:cNvSpPr txBox="1"/>
          <p:nvPr/>
        </p:nvSpPr>
        <p:spPr>
          <a:xfrm>
            <a:off x="2835611" y="50015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21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BCEBF8-51C1-E32C-2FB8-DCE9B495649B}"/>
              </a:ext>
            </a:extLst>
          </p:cNvPr>
          <p:cNvSpPr txBox="1"/>
          <p:nvPr/>
        </p:nvSpPr>
        <p:spPr>
          <a:xfrm>
            <a:off x="2842127" y="5395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BD5ECF-BDCB-AB93-BF0B-0E2A9637EE76}"/>
              </a:ext>
            </a:extLst>
          </p:cNvPr>
          <p:cNvSpPr txBox="1"/>
          <p:nvPr/>
        </p:nvSpPr>
        <p:spPr>
          <a:xfrm>
            <a:off x="2842127" y="578972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5.25</a:t>
            </a:r>
          </a:p>
        </p:txBody>
      </p:sp>
    </p:spTree>
    <p:extLst>
      <p:ext uri="{BB962C8B-B14F-4D97-AF65-F5344CB8AC3E}">
        <p14:creationId xmlns:p14="http://schemas.microsoft.com/office/powerpoint/2010/main" val="57421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Gaegu"/>
        <a:ea typeface=""/>
        <a:cs typeface=""/>
      </a:majorFont>
      <a:minorFont>
        <a:latin typeface="Gaeg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11919</TotalTime>
  <Words>495</Words>
  <Application>Microsoft Macintosh PowerPoint</Application>
  <PresentationFormat>Custom</PresentationFormat>
  <Paragraphs>192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Gaegu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Di Lorenzo</dc:creator>
  <cp:lastModifiedBy>Peter Di Lorenzo</cp:lastModifiedBy>
  <cp:revision>43</cp:revision>
  <dcterms:created xsi:type="dcterms:W3CDTF">2023-09-06T05:00:29Z</dcterms:created>
  <dcterms:modified xsi:type="dcterms:W3CDTF">2023-09-18T00:14:26Z</dcterms:modified>
</cp:coreProperties>
</file>