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303" r:id="rId3"/>
    <p:sldId id="304" r:id="rId4"/>
    <p:sldId id="286" r:id="rId5"/>
    <p:sldId id="305" r:id="rId6"/>
    <p:sldId id="280" r:id="rId7"/>
    <p:sldId id="284" r:id="rId8"/>
    <p:sldId id="306" r:id="rId9"/>
    <p:sldId id="281" r:id="rId10"/>
    <p:sldId id="307" r:id="rId11"/>
    <p:sldId id="301" r:id="rId12"/>
    <p:sldId id="287" r:id="rId13"/>
    <p:sldId id="282" r:id="rId14"/>
    <p:sldId id="308" r:id="rId15"/>
    <p:sldId id="290" r:id="rId16"/>
    <p:sldId id="291" r:id="rId17"/>
    <p:sldId id="292" r:id="rId18"/>
    <p:sldId id="309" r:id="rId19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7"/>
  </p:normalViewPr>
  <p:slideViewPr>
    <p:cSldViewPr snapToGrid="0">
      <p:cViewPr>
        <p:scale>
          <a:sx n="130" d="100"/>
          <a:sy n="130" d="100"/>
        </p:scale>
        <p:origin x="5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1371599"/>
            <a:ext cx="369808" cy="3347619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730CB-A007-8559-5255-5331F44A575F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921C4-E526-8908-C8B7-84FF79CB27AB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67B1F-05E1-41F4-86A5-8018B1A162FB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20" name="Picture 19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D42A9439-6461-0984-B005-7C07E3FAD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C40765-64D6-DBC1-3D2F-056D7753AFFE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59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391A585-28CC-0579-540A-AC97AD0783AB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7946A96-7D5D-CD7C-3939-69FE7C42217F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>
            <a:off x="2080282" y="4619723"/>
            <a:ext cx="434318" cy="859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22B6B-B9BB-CC71-1DB7-D03F66B86532}"/>
              </a:ext>
            </a:extLst>
          </p:cNvPr>
          <p:cNvGrpSpPr/>
          <p:nvPr/>
        </p:nvGrpSpPr>
        <p:grpSpPr>
          <a:xfrm>
            <a:off x="1653135" y="2369314"/>
            <a:ext cx="369808" cy="2259005"/>
            <a:chOff x="1642021" y="-12506532"/>
            <a:chExt cx="369808" cy="20746991"/>
          </a:xfrm>
        </p:grpSpPr>
        <p:cxnSp>
          <p:nvCxnSpPr>
            <p:cNvPr id="50" name="Straight Arrow Connector 55">
              <a:extLst>
                <a:ext uri="{FF2B5EF4-FFF2-40B4-BE49-F238E27FC236}">
                  <a16:creationId xmlns:a16="http://schemas.microsoft.com/office/drawing/2014/main" id="{C2774017-821D-6558-6E92-05E2CCEEC68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9C3CAA-5000-476E-3169-BA77637098D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CD3BBA4-520F-EBA7-1AE9-DEC5A0F99BA3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A5393E-5D17-D614-4F2B-2805DA8E461E}"/>
              </a:ext>
            </a:extLst>
          </p:cNvPr>
          <p:cNvSpPr/>
          <p:nvPr/>
        </p:nvSpPr>
        <p:spPr>
          <a:xfrm>
            <a:off x="2521965" y="4386173"/>
            <a:ext cx="1400424" cy="547463"/>
          </a:xfrm>
          <a:custGeom>
            <a:avLst/>
            <a:gdLst>
              <a:gd name="connsiteX0" fmla="*/ 0 w 1400424"/>
              <a:gd name="connsiteY0" fmla="*/ 0 h 547463"/>
              <a:gd name="connsiteX1" fmla="*/ 494816 w 1400424"/>
              <a:gd name="connsiteY1" fmla="*/ 0 h 547463"/>
              <a:gd name="connsiteX2" fmla="*/ 975629 w 1400424"/>
              <a:gd name="connsiteY2" fmla="*/ 0 h 547463"/>
              <a:gd name="connsiteX3" fmla="*/ 1400424 w 1400424"/>
              <a:gd name="connsiteY3" fmla="*/ 0 h 547463"/>
              <a:gd name="connsiteX4" fmla="*/ 1400424 w 1400424"/>
              <a:gd name="connsiteY4" fmla="*/ 547463 h 547463"/>
              <a:gd name="connsiteX5" fmla="*/ 961624 w 1400424"/>
              <a:gd name="connsiteY5" fmla="*/ 547463 h 547463"/>
              <a:gd name="connsiteX6" fmla="*/ 494816 w 1400424"/>
              <a:gd name="connsiteY6" fmla="*/ 547463 h 547463"/>
              <a:gd name="connsiteX7" fmla="*/ 0 w 1400424"/>
              <a:gd name="connsiteY7" fmla="*/ 547463 h 547463"/>
              <a:gd name="connsiteX8" fmla="*/ 0 w 1400424"/>
              <a:gd name="connsiteY8" fmla="*/ 0 h 54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0424" h="547463" fill="none" extrusionOk="0">
                <a:moveTo>
                  <a:pt x="0" y="0"/>
                </a:moveTo>
                <a:cubicBezTo>
                  <a:pt x="205980" y="2493"/>
                  <a:pt x="395115" y="-5216"/>
                  <a:pt x="494816" y="0"/>
                </a:cubicBezTo>
                <a:cubicBezTo>
                  <a:pt x="594517" y="5216"/>
                  <a:pt x="816793" y="-21941"/>
                  <a:pt x="975629" y="0"/>
                </a:cubicBezTo>
                <a:cubicBezTo>
                  <a:pt x="1134465" y="21941"/>
                  <a:pt x="1211745" y="-6104"/>
                  <a:pt x="1400424" y="0"/>
                </a:cubicBezTo>
                <a:cubicBezTo>
                  <a:pt x="1402571" y="225678"/>
                  <a:pt x="1406993" y="309632"/>
                  <a:pt x="1400424" y="547463"/>
                </a:cubicBezTo>
                <a:cubicBezTo>
                  <a:pt x="1210624" y="536512"/>
                  <a:pt x="1154849" y="533163"/>
                  <a:pt x="961624" y="547463"/>
                </a:cubicBezTo>
                <a:cubicBezTo>
                  <a:pt x="768399" y="561763"/>
                  <a:pt x="666490" y="560407"/>
                  <a:pt x="494816" y="547463"/>
                </a:cubicBezTo>
                <a:cubicBezTo>
                  <a:pt x="323142" y="534519"/>
                  <a:pt x="241077" y="563537"/>
                  <a:pt x="0" y="547463"/>
                </a:cubicBezTo>
                <a:cubicBezTo>
                  <a:pt x="8778" y="371643"/>
                  <a:pt x="15783" y="272859"/>
                  <a:pt x="0" y="0"/>
                </a:cubicBezTo>
                <a:close/>
              </a:path>
              <a:path w="1400424" h="547463" stroke="0" extrusionOk="0">
                <a:moveTo>
                  <a:pt x="0" y="0"/>
                </a:moveTo>
                <a:cubicBezTo>
                  <a:pt x="128599" y="-11317"/>
                  <a:pt x="284285" y="16428"/>
                  <a:pt x="452804" y="0"/>
                </a:cubicBezTo>
                <a:cubicBezTo>
                  <a:pt x="621323" y="-16428"/>
                  <a:pt x="758263" y="21214"/>
                  <a:pt x="877599" y="0"/>
                </a:cubicBezTo>
                <a:cubicBezTo>
                  <a:pt x="996936" y="-21214"/>
                  <a:pt x="1169900" y="22425"/>
                  <a:pt x="1400424" y="0"/>
                </a:cubicBezTo>
                <a:cubicBezTo>
                  <a:pt x="1413513" y="171528"/>
                  <a:pt x="1397250" y="406297"/>
                  <a:pt x="1400424" y="547463"/>
                </a:cubicBezTo>
                <a:cubicBezTo>
                  <a:pt x="1261727" y="563075"/>
                  <a:pt x="1058391" y="553420"/>
                  <a:pt x="961624" y="547463"/>
                </a:cubicBezTo>
                <a:cubicBezTo>
                  <a:pt x="864857" y="541506"/>
                  <a:pt x="687584" y="553637"/>
                  <a:pt x="466808" y="547463"/>
                </a:cubicBezTo>
                <a:cubicBezTo>
                  <a:pt x="246032" y="541289"/>
                  <a:pt x="206717" y="525521"/>
                  <a:pt x="0" y="547463"/>
                </a:cubicBezTo>
                <a:cubicBezTo>
                  <a:pt x="-16605" y="290136"/>
                  <a:pt x="-17529" y="23478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1 to the program counter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C2F693-8E00-555F-8C38-4F0C9A8E1561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71C955-7359-1FCE-ACF9-FE8CA49CD6E6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84FFCD-5012-861A-53F8-B62979BDE530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4DD170-C2F6-4A8F-3BA7-5D15851C421A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A350F7-5DD8-2B55-D82F-51B5B7CCCE92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1602DD-CC42-C8F3-D1E5-856C2AF27025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074276-9E03-2AFA-2207-87BAE7506E1A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E856BE-4DE9-BC2A-C00F-90BCC7BD499F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768FC1-8EA6-D42A-D032-D4F34D8335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E815DC-9F04-A23D-1F5B-CAEF30985D16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D43FEB-83E0-BADE-9DA1-4384EDC2B3EA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6CD9F7-B06A-94DE-E455-B9EAFEB342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8CB8058-F3F5-4F62-D0F8-B03C6A63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A061867-4C88-7B6A-EF4A-30E67BA59B7C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148117-CE65-146A-8285-36650CCF5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2DCE4A6-CC7C-EF72-2C82-876A01BA2BE9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D31488-DF5A-7CAC-951D-44983489ACE8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A245C90-3BCA-7B89-BC66-A00A67CDB72A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51A9B4-88D5-5C3B-0D58-BBA0CD6A7DA4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E79173-2DDA-5D64-D62D-DDB6D7A16F26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ECBF09-F180-1143-8D32-B0141F58BCB5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87C63B-106C-2BBA-6BD7-DC2A4C37753C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28BDE7E-AFB2-1161-4831-5FAC4A6E7531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E6E288E-1567-407E-042B-20887DA21B5C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9887163-6877-04F6-DE03-7F3571B3C230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78" name="Picture 77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F7915CB8-4BAD-6068-B8D6-B86335211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4772FF-9571-3885-71AB-21B7AB565A0B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06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C9D67188-4423-4474-F0C3-19C130E5C4FB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366828"/>
            <a:ext cx="369808" cy="2261491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863CB-CE62-3458-F70E-C41383E38D16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479F68-A989-EC2F-8026-B9A1B5B3483A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5837A7-E939-E636-435A-0CF53F58A42C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F75C4-CDE4-DB26-96F7-AE02C9D8B8B4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8856A2-D6F2-EDE6-0FA4-2B6E02002F6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2CEC8A-52A7-48B9-84BD-75300FF472AD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D05189-2949-14D7-BAA2-0AC1E84A57ED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F2A07B6-651F-7786-D283-CACE1C02B4F6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76C9D7-A96F-7179-BCB7-826335200A8B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26815F-E25F-F12B-1117-061AF80D23B3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EA3EF6-4AB1-46EB-166C-311883B400BB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85D1C06-2AE7-7432-1538-47F53679710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D3D8C37-1BBA-E9AD-BA09-F014631D7EC6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0820EF9-2C37-BECC-0310-68F7AED66F19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CE5A08-B25E-5885-AA7C-FE140E251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2C0C51-A4E8-F20B-A014-C90BC6F4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CA7C90-BA79-A86D-9419-F831BE75C53C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5FD78F-E3E4-35CC-2882-9AA2849BB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46066A-3470-AF83-5C65-B91BDAC325A0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4BD1C4-F2AE-BEF4-5365-04F6B46B1E6D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1EFCD0-54E3-AD1B-50A3-0B6AB88DC10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260C064-0F38-8AEC-E0DD-E44CC119C855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468A96-8D3C-533D-D9AD-1102BF1BC1E5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977230-4844-AFBA-735A-1EE7B46E694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2BED96C-F5ED-3E1D-964B-863A88B3FF6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0D5D53-9CF2-1BC9-F796-AD5911D97109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657F5F-F25A-D66A-47C0-FF20E24A722F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E2DA75C-84E5-2A59-7BA7-9E197FCE5646}"/>
              </a:ext>
            </a:extLst>
          </p:cNvPr>
          <p:cNvSpPr txBox="1"/>
          <p:nvPr/>
        </p:nvSpPr>
        <p:spPr>
          <a:xfrm>
            <a:off x="3938646" y="235185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accent2">
                    <a:lumMod val="75000"/>
                  </a:schemeClr>
                </a:solidFill>
              </a:rPr>
              <a:t>4a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C1C8F6-A24F-9A6A-080D-8E3E0E0FAD16}"/>
              </a:ext>
            </a:extLst>
          </p:cNvPr>
          <p:cNvSpPr txBox="1"/>
          <p:nvPr/>
        </p:nvSpPr>
        <p:spPr>
          <a:xfrm>
            <a:off x="2238717" y="2406058"/>
            <a:ext cx="5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4b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1947A71-BECE-0501-7DFA-F092EA43BD8D}"/>
              </a:ext>
            </a:extLst>
          </p:cNvPr>
          <p:cNvSpPr/>
          <p:nvPr/>
        </p:nvSpPr>
        <p:spPr>
          <a:xfrm>
            <a:off x="2469743" y="2144640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6D1FB8-4C38-09F1-9BFE-6DAF81614872}"/>
              </a:ext>
            </a:extLst>
          </p:cNvPr>
          <p:cNvSpPr/>
          <p:nvPr/>
        </p:nvSpPr>
        <p:spPr>
          <a:xfrm>
            <a:off x="3455364" y="2191919"/>
            <a:ext cx="588555" cy="390786"/>
          </a:xfrm>
          <a:custGeom>
            <a:avLst/>
            <a:gdLst>
              <a:gd name="connsiteX0" fmla="*/ 0 w 588555"/>
              <a:gd name="connsiteY0" fmla="*/ 195393 h 390786"/>
              <a:gd name="connsiteX1" fmla="*/ 294278 w 588555"/>
              <a:gd name="connsiteY1" fmla="*/ 0 h 390786"/>
              <a:gd name="connsiteX2" fmla="*/ 588556 w 588555"/>
              <a:gd name="connsiteY2" fmla="*/ 195393 h 390786"/>
              <a:gd name="connsiteX3" fmla="*/ 294278 w 588555"/>
              <a:gd name="connsiteY3" fmla="*/ 390786 h 390786"/>
              <a:gd name="connsiteX4" fmla="*/ 0 w 588555"/>
              <a:gd name="connsiteY4" fmla="*/ 195393 h 3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555" h="390786" extrusionOk="0">
                <a:moveTo>
                  <a:pt x="0" y="195393"/>
                </a:moveTo>
                <a:cubicBezTo>
                  <a:pt x="-8188" y="82430"/>
                  <a:pt x="116774" y="5622"/>
                  <a:pt x="294278" y="0"/>
                </a:cubicBezTo>
                <a:cubicBezTo>
                  <a:pt x="467368" y="2224"/>
                  <a:pt x="574536" y="87926"/>
                  <a:pt x="588556" y="195393"/>
                </a:cubicBezTo>
                <a:cubicBezTo>
                  <a:pt x="566281" y="325058"/>
                  <a:pt x="453328" y="409994"/>
                  <a:pt x="294278" y="390786"/>
                </a:cubicBezTo>
                <a:cubicBezTo>
                  <a:pt x="123216" y="386115"/>
                  <a:pt x="11127" y="308623"/>
                  <a:pt x="0" y="195393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F4D37EA-FD1F-E3E9-615F-A31ECCAA3922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83" name="Picture 8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421D01FC-19B5-6056-4F57-3421C4C2C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FF7462-227B-AC05-27D6-9E110603A306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56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27448EA3-E1B6-D2E3-E04F-BE4F29B1378E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366828"/>
            <a:ext cx="369808" cy="2261491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623F5ED-C555-8563-A8CE-A6F408B0F6C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2992064" y="2577839"/>
            <a:ext cx="644263" cy="24237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1FA99975-9020-CC48-0117-E4B3A95654CA}"/>
              </a:ext>
            </a:extLst>
          </p:cNvPr>
          <p:cNvCxnSpPr>
            <a:cxnSpLocks/>
            <a:stCxn id="44" idx="1"/>
            <a:endCxn id="32" idx="2"/>
          </p:cNvCxnSpPr>
          <p:nvPr/>
        </p:nvCxnSpPr>
        <p:spPr>
          <a:xfrm rot="10800000">
            <a:off x="1046955" y="2695089"/>
            <a:ext cx="1788656" cy="2491170"/>
          </a:xfrm>
          <a:prstGeom prst="curvedConnector2">
            <a:avLst/>
          </a:prstGeom>
          <a:ln w="381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97181D-04BA-2D67-7004-EEE2D98D31D8}"/>
              </a:ext>
            </a:extLst>
          </p:cNvPr>
          <p:cNvSpPr txBox="1"/>
          <p:nvPr/>
        </p:nvSpPr>
        <p:spPr>
          <a:xfrm>
            <a:off x="820668" y="2351340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627BEE-87BF-3C01-7766-B704109C06F2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7D0DF-9860-C54B-059D-A869EF438161}"/>
              </a:ext>
            </a:extLst>
          </p:cNvPr>
          <p:cNvSpPr txBox="1"/>
          <p:nvPr/>
        </p:nvSpPr>
        <p:spPr>
          <a:xfrm>
            <a:off x="3938646" y="235185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accent2">
                    <a:lumMod val="75000"/>
                  </a:schemeClr>
                </a:solidFill>
              </a:rPr>
              <a:t>4a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24FAC3-678A-7F71-BB76-B2FCD510E6AB}"/>
              </a:ext>
            </a:extLst>
          </p:cNvPr>
          <p:cNvSpPr txBox="1"/>
          <p:nvPr/>
        </p:nvSpPr>
        <p:spPr>
          <a:xfrm>
            <a:off x="2238717" y="2406058"/>
            <a:ext cx="5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4b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9209-24AF-521F-A585-8AA4F03D6012}"/>
              </a:ext>
            </a:extLst>
          </p:cNvPr>
          <p:cNvSpPr/>
          <p:nvPr/>
        </p:nvSpPr>
        <p:spPr>
          <a:xfrm>
            <a:off x="2469743" y="2144640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3DEC7D-786D-1A13-1486-E2CE01F7F7CD}"/>
              </a:ext>
            </a:extLst>
          </p:cNvPr>
          <p:cNvSpPr/>
          <p:nvPr/>
        </p:nvSpPr>
        <p:spPr>
          <a:xfrm>
            <a:off x="3455364" y="2191919"/>
            <a:ext cx="588555" cy="390786"/>
          </a:xfrm>
          <a:custGeom>
            <a:avLst/>
            <a:gdLst>
              <a:gd name="connsiteX0" fmla="*/ 0 w 588555"/>
              <a:gd name="connsiteY0" fmla="*/ 195393 h 390786"/>
              <a:gd name="connsiteX1" fmla="*/ 294278 w 588555"/>
              <a:gd name="connsiteY1" fmla="*/ 0 h 390786"/>
              <a:gd name="connsiteX2" fmla="*/ 588556 w 588555"/>
              <a:gd name="connsiteY2" fmla="*/ 195393 h 390786"/>
              <a:gd name="connsiteX3" fmla="*/ 294278 w 588555"/>
              <a:gd name="connsiteY3" fmla="*/ 390786 h 390786"/>
              <a:gd name="connsiteX4" fmla="*/ 0 w 588555"/>
              <a:gd name="connsiteY4" fmla="*/ 195393 h 3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555" h="390786" extrusionOk="0">
                <a:moveTo>
                  <a:pt x="0" y="195393"/>
                </a:moveTo>
                <a:cubicBezTo>
                  <a:pt x="-8188" y="82430"/>
                  <a:pt x="116774" y="5622"/>
                  <a:pt x="294278" y="0"/>
                </a:cubicBezTo>
                <a:cubicBezTo>
                  <a:pt x="467368" y="2224"/>
                  <a:pt x="574536" y="87926"/>
                  <a:pt x="588556" y="195393"/>
                </a:cubicBezTo>
                <a:cubicBezTo>
                  <a:pt x="566281" y="325058"/>
                  <a:pt x="453328" y="409994"/>
                  <a:pt x="294278" y="390786"/>
                </a:cubicBezTo>
                <a:cubicBezTo>
                  <a:pt x="123216" y="386115"/>
                  <a:pt x="11127" y="308623"/>
                  <a:pt x="0" y="195393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80503-FFC2-E1EB-AF4D-D4B473ED005C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1931AE-9287-A3D2-118D-7E124D7B69D5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C72102-F658-9C26-92CA-B8AF18DD0A00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068F50-05CB-C75B-DB18-712FF4EDD82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4437AE-4CB5-5C14-A759-D7EAADBB4509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DEADDE-04C3-5DFF-2805-672B6A037737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5D5CAAF-850A-D549-67E5-4B1E21EFA949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CB82CF-40A4-E369-C729-CDC2FC72BC43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3918F6-1531-8B1A-021C-40286B3A2C2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CD83E44-1615-F17A-E691-267782B62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8385489-72A7-179C-AD13-C9C3979A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AA0DB01-8336-8FB8-4675-44D0898C3BBA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F4E2723-27CC-B2E5-6044-187804999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4F1324F-8102-783A-4C54-DFB1BC290810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5ABB4F-488D-9349-D041-F1B501465B5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D80FBF3-AD6A-9195-705C-F881575F7FD1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0F4DCDD-AF93-2EA4-DD88-1590E660DEE3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E4EF577-7B11-1984-11D2-B1EE2A6B5D17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09AC990-EBC9-E201-BF1B-ADBCE19A5CC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EF19E60-C4C6-8147-CF56-1FD44BCAED54}"/>
              </a:ext>
            </a:extLst>
          </p:cNvPr>
          <p:cNvCxnSpPr>
            <a:cxnSpLocks/>
          </p:cNvCxnSpPr>
          <p:nvPr/>
        </p:nvCxnSpPr>
        <p:spPr>
          <a:xfrm rot="10800000">
            <a:off x="2080282" y="4619723"/>
            <a:ext cx="434318" cy="859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0C919B7-2E45-3E83-4893-67526F04DC6C}"/>
              </a:ext>
            </a:extLst>
          </p:cNvPr>
          <p:cNvSpPr/>
          <p:nvPr/>
        </p:nvSpPr>
        <p:spPr>
          <a:xfrm>
            <a:off x="3941715" y="571837"/>
            <a:ext cx="3285172" cy="993629"/>
          </a:xfrm>
          <a:custGeom>
            <a:avLst/>
            <a:gdLst>
              <a:gd name="connsiteX0" fmla="*/ 0 w 3285172"/>
              <a:gd name="connsiteY0" fmla="*/ 0 h 993629"/>
              <a:gd name="connsiteX1" fmla="*/ 722738 w 3285172"/>
              <a:gd name="connsiteY1" fmla="*/ 0 h 993629"/>
              <a:gd name="connsiteX2" fmla="*/ 1412624 w 3285172"/>
              <a:gd name="connsiteY2" fmla="*/ 0 h 993629"/>
              <a:gd name="connsiteX3" fmla="*/ 2102510 w 3285172"/>
              <a:gd name="connsiteY3" fmla="*/ 0 h 993629"/>
              <a:gd name="connsiteX4" fmla="*/ 2660989 w 3285172"/>
              <a:gd name="connsiteY4" fmla="*/ 0 h 993629"/>
              <a:gd name="connsiteX5" fmla="*/ 3285172 w 3285172"/>
              <a:gd name="connsiteY5" fmla="*/ 0 h 993629"/>
              <a:gd name="connsiteX6" fmla="*/ 3285172 w 3285172"/>
              <a:gd name="connsiteY6" fmla="*/ 506751 h 993629"/>
              <a:gd name="connsiteX7" fmla="*/ 3285172 w 3285172"/>
              <a:gd name="connsiteY7" fmla="*/ 993629 h 993629"/>
              <a:gd name="connsiteX8" fmla="*/ 2628138 w 3285172"/>
              <a:gd name="connsiteY8" fmla="*/ 993629 h 993629"/>
              <a:gd name="connsiteX9" fmla="*/ 2069658 w 3285172"/>
              <a:gd name="connsiteY9" fmla="*/ 993629 h 993629"/>
              <a:gd name="connsiteX10" fmla="*/ 1511179 w 3285172"/>
              <a:gd name="connsiteY10" fmla="*/ 993629 h 993629"/>
              <a:gd name="connsiteX11" fmla="*/ 821293 w 3285172"/>
              <a:gd name="connsiteY11" fmla="*/ 993629 h 993629"/>
              <a:gd name="connsiteX12" fmla="*/ 0 w 3285172"/>
              <a:gd name="connsiteY12" fmla="*/ 993629 h 993629"/>
              <a:gd name="connsiteX13" fmla="*/ 0 w 3285172"/>
              <a:gd name="connsiteY13" fmla="*/ 476942 h 993629"/>
              <a:gd name="connsiteX14" fmla="*/ 0 w 3285172"/>
              <a:gd name="connsiteY14" fmla="*/ 0 h 99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85172" h="993629" fill="none" extrusionOk="0">
                <a:moveTo>
                  <a:pt x="0" y="0"/>
                </a:moveTo>
                <a:cubicBezTo>
                  <a:pt x="269993" y="-7786"/>
                  <a:pt x="418578" y="35754"/>
                  <a:pt x="722738" y="0"/>
                </a:cubicBezTo>
                <a:cubicBezTo>
                  <a:pt x="1026898" y="-35754"/>
                  <a:pt x="1251356" y="33408"/>
                  <a:pt x="1412624" y="0"/>
                </a:cubicBezTo>
                <a:cubicBezTo>
                  <a:pt x="1573892" y="-33408"/>
                  <a:pt x="1930234" y="-800"/>
                  <a:pt x="2102510" y="0"/>
                </a:cubicBezTo>
                <a:cubicBezTo>
                  <a:pt x="2274786" y="800"/>
                  <a:pt x="2535304" y="9768"/>
                  <a:pt x="2660989" y="0"/>
                </a:cubicBezTo>
                <a:cubicBezTo>
                  <a:pt x="2786674" y="-9768"/>
                  <a:pt x="3126461" y="2629"/>
                  <a:pt x="3285172" y="0"/>
                </a:cubicBezTo>
                <a:cubicBezTo>
                  <a:pt x="3291235" y="207435"/>
                  <a:pt x="3305236" y="343509"/>
                  <a:pt x="3285172" y="506751"/>
                </a:cubicBezTo>
                <a:cubicBezTo>
                  <a:pt x="3265108" y="669993"/>
                  <a:pt x="3272312" y="883753"/>
                  <a:pt x="3285172" y="993629"/>
                </a:cubicBezTo>
                <a:cubicBezTo>
                  <a:pt x="2996123" y="970335"/>
                  <a:pt x="2816062" y="972584"/>
                  <a:pt x="2628138" y="993629"/>
                </a:cubicBezTo>
                <a:cubicBezTo>
                  <a:pt x="2440214" y="1014674"/>
                  <a:pt x="2211169" y="982064"/>
                  <a:pt x="2069658" y="993629"/>
                </a:cubicBezTo>
                <a:cubicBezTo>
                  <a:pt x="1928147" y="1005194"/>
                  <a:pt x="1643782" y="983749"/>
                  <a:pt x="1511179" y="993629"/>
                </a:cubicBezTo>
                <a:cubicBezTo>
                  <a:pt x="1378576" y="1003509"/>
                  <a:pt x="1047371" y="1012212"/>
                  <a:pt x="821293" y="993629"/>
                </a:cubicBezTo>
                <a:cubicBezTo>
                  <a:pt x="595215" y="975046"/>
                  <a:pt x="190327" y="962363"/>
                  <a:pt x="0" y="993629"/>
                </a:cubicBezTo>
                <a:cubicBezTo>
                  <a:pt x="6337" y="801506"/>
                  <a:pt x="-10674" y="650413"/>
                  <a:pt x="0" y="476942"/>
                </a:cubicBezTo>
                <a:cubicBezTo>
                  <a:pt x="10674" y="303471"/>
                  <a:pt x="3922" y="170044"/>
                  <a:pt x="0" y="0"/>
                </a:cubicBezTo>
                <a:close/>
              </a:path>
              <a:path w="3285172" h="993629" stroke="0" extrusionOk="0">
                <a:moveTo>
                  <a:pt x="0" y="0"/>
                </a:moveTo>
                <a:cubicBezTo>
                  <a:pt x="187420" y="23614"/>
                  <a:pt x="392616" y="20430"/>
                  <a:pt x="624183" y="0"/>
                </a:cubicBezTo>
                <a:cubicBezTo>
                  <a:pt x="855750" y="-20430"/>
                  <a:pt x="993017" y="-8351"/>
                  <a:pt x="1182662" y="0"/>
                </a:cubicBezTo>
                <a:cubicBezTo>
                  <a:pt x="1372307" y="8351"/>
                  <a:pt x="1710109" y="7077"/>
                  <a:pt x="1905400" y="0"/>
                </a:cubicBezTo>
                <a:cubicBezTo>
                  <a:pt x="2100691" y="-7077"/>
                  <a:pt x="2399062" y="-14908"/>
                  <a:pt x="2529582" y="0"/>
                </a:cubicBezTo>
                <a:cubicBezTo>
                  <a:pt x="2660102" y="14908"/>
                  <a:pt x="3100507" y="22848"/>
                  <a:pt x="3285172" y="0"/>
                </a:cubicBezTo>
                <a:cubicBezTo>
                  <a:pt x="3304357" y="146777"/>
                  <a:pt x="3294520" y="372228"/>
                  <a:pt x="3285172" y="516687"/>
                </a:cubicBezTo>
                <a:cubicBezTo>
                  <a:pt x="3275824" y="661146"/>
                  <a:pt x="3304368" y="759999"/>
                  <a:pt x="3285172" y="993629"/>
                </a:cubicBezTo>
                <a:cubicBezTo>
                  <a:pt x="3099837" y="994411"/>
                  <a:pt x="2774813" y="998102"/>
                  <a:pt x="2628138" y="993629"/>
                </a:cubicBezTo>
                <a:cubicBezTo>
                  <a:pt x="2481463" y="989156"/>
                  <a:pt x="2337617" y="1007838"/>
                  <a:pt x="2069658" y="993629"/>
                </a:cubicBezTo>
                <a:cubicBezTo>
                  <a:pt x="1801699" y="979420"/>
                  <a:pt x="1551610" y="992669"/>
                  <a:pt x="1412624" y="993629"/>
                </a:cubicBezTo>
                <a:cubicBezTo>
                  <a:pt x="1273638" y="994589"/>
                  <a:pt x="944074" y="1013148"/>
                  <a:pt x="755590" y="993629"/>
                </a:cubicBezTo>
                <a:cubicBezTo>
                  <a:pt x="567106" y="974110"/>
                  <a:pt x="365439" y="1028937"/>
                  <a:pt x="0" y="993629"/>
                </a:cubicBezTo>
                <a:cubicBezTo>
                  <a:pt x="22315" y="884796"/>
                  <a:pt x="20096" y="668560"/>
                  <a:pt x="0" y="476942"/>
                </a:cubicBezTo>
                <a:cubicBezTo>
                  <a:pt x="-20096" y="285324"/>
                  <a:pt x="14986" y="12551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Quick summary of steps: </a:t>
            </a:r>
          </a:p>
          <a:p>
            <a:r>
              <a:rPr lang="en-US" sz="1400" dirty="0"/>
              <a:t>4a: Load ‘4’ into Register</a:t>
            </a:r>
          </a:p>
          <a:p>
            <a:r>
              <a:rPr lang="en-US" sz="1400" dirty="0"/>
              <a:t>4b: Save from register 1 into ‘divisor’</a:t>
            </a:r>
          </a:p>
          <a:p>
            <a:r>
              <a:rPr lang="en-US" sz="1400" dirty="0"/>
              <a:t>4c: Increment program counter to line 5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2873C2-6A7C-2A41-D9C4-B7D56313F898}"/>
              </a:ext>
            </a:extLst>
          </p:cNvPr>
          <p:cNvSpPr txBox="1"/>
          <p:nvPr/>
        </p:nvSpPr>
        <p:spPr>
          <a:xfrm>
            <a:off x="2463922" y="4418146"/>
            <a:ext cx="51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accent4">
                    <a:lumMod val="75000"/>
                  </a:schemeClr>
                </a:solidFill>
              </a:rPr>
              <a:t>4c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FBD6C43-7FCD-940A-1337-6409967918E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87" name="Picture 86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5F3CA66C-0684-46AF-D4D0-BB57C7D2A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6C4BEE0-0C88-A4BE-3D45-34E8C4290CBD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0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3F5C76A-7845-7213-77F8-F84D11D77273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841812"/>
            <a:ext cx="369808" cy="1834840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9FD8F5-5BD0-57E5-B4AE-CA2DADB5C4CA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A2B961-3184-ED4C-9FBB-2A5F1A5CE28C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194590-FCB4-B860-A5EC-BF4A8395E8BE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AEEF65C-6070-FBBB-189E-EFC44E5AE2D3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rgbClr val="C9003B"/>
                  </a:solidFill>
                </a:rPr>
                <a:t>5d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3BD063-3C31-626A-D15B-773AFDA0E5C2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5D73F0-7DC5-ECD2-8AAB-69AF2D4A98CD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7BC510-19BD-FFC7-3386-6F5AC4A19409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B760471-E453-E044-ED3D-230ABB3646D4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A63A8C5-46E3-4EE8-A9FD-C44D4D1693DA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2AC8060-5A9E-300F-AFA8-4E09C34A7E1E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F4A3FEA-DE4C-8846-A24D-A924AE7DC7A3}"/>
              </a:ext>
            </a:extLst>
          </p:cNvPr>
          <p:cNvSpPr/>
          <p:nvPr/>
        </p:nvSpPr>
        <p:spPr>
          <a:xfrm>
            <a:off x="4411648" y="618075"/>
            <a:ext cx="2840960" cy="993629"/>
          </a:xfrm>
          <a:custGeom>
            <a:avLst/>
            <a:gdLst>
              <a:gd name="connsiteX0" fmla="*/ 0 w 2840960"/>
              <a:gd name="connsiteY0" fmla="*/ 0 h 993629"/>
              <a:gd name="connsiteX1" fmla="*/ 625011 w 2840960"/>
              <a:gd name="connsiteY1" fmla="*/ 0 h 993629"/>
              <a:gd name="connsiteX2" fmla="*/ 1221613 w 2840960"/>
              <a:gd name="connsiteY2" fmla="*/ 0 h 993629"/>
              <a:gd name="connsiteX3" fmla="*/ 1818214 w 2840960"/>
              <a:gd name="connsiteY3" fmla="*/ 0 h 993629"/>
              <a:gd name="connsiteX4" fmla="*/ 2301178 w 2840960"/>
              <a:gd name="connsiteY4" fmla="*/ 0 h 993629"/>
              <a:gd name="connsiteX5" fmla="*/ 2840960 w 2840960"/>
              <a:gd name="connsiteY5" fmla="*/ 0 h 993629"/>
              <a:gd name="connsiteX6" fmla="*/ 2840960 w 2840960"/>
              <a:gd name="connsiteY6" fmla="*/ 506751 h 993629"/>
              <a:gd name="connsiteX7" fmla="*/ 2840960 w 2840960"/>
              <a:gd name="connsiteY7" fmla="*/ 993629 h 993629"/>
              <a:gd name="connsiteX8" fmla="*/ 2272768 w 2840960"/>
              <a:gd name="connsiteY8" fmla="*/ 993629 h 993629"/>
              <a:gd name="connsiteX9" fmla="*/ 1789805 w 2840960"/>
              <a:gd name="connsiteY9" fmla="*/ 993629 h 993629"/>
              <a:gd name="connsiteX10" fmla="*/ 1306842 w 2840960"/>
              <a:gd name="connsiteY10" fmla="*/ 993629 h 993629"/>
              <a:gd name="connsiteX11" fmla="*/ 710240 w 2840960"/>
              <a:gd name="connsiteY11" fmla="*/ 993629 h 993629"/>
              <a:gd name="connsiteX12" fmla="*/ 0 w 2840960"/>
              <a:gd name="connsiteY12" fmla="*/ 993629 h 993629"/>
              <a:gd name="connsiteX13" fmla="*/ 0 w 2840960"/>
              <a:gd name="connsiteY13" fmla="*/ 476942 h 993629"/>
              <a:gd name="connsiteX14" fmla="*/ 0 w 2840960"/>
              <a:gd name="connsiteY14" fmla="*/ 0 h 99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0960" h="993629" fill="none" extrusionOk="0">
                <a:moveTo>
                  <a:pt x="0" y="0"/>
                </a:moveTo>
                <a:cubicBezTo>
                  <a:pt x="208093" y="28704"/>
                  <a:pt x="340485" y="-4786"/>
                  <a:pt x="625011" y="0"/>
                </a:cubicBezTo>
                <a:cubicBezTo>
                  <a:pt x="909537" y="4786"/>
                  <a:pt x="971440" y="-25391"/>
                  <a:pt x="1221613" y="0"/>
                </a:cubicBezTo>
                <a:cubicBezTo>
                  <a:pt x="1471786" y="25391"/>
                  <a:pt x="1628535" y="17710"/>
                  <a:pt x="1818214" y="0"/>
                </a:cubicBezTo>
                <a:cubicBezTo>
                  <a:pt x="2007893" y="-17710"/>
                  <a:pt x="2140771" y="-17820"/>
                  <a:pt x="2301178" y="0"/>
                </a:cubicBezTo>
                <a:cubicBezTo>
                  <a:pt x="2461585" y="17820"/>
                  <a:pt x="2649920" y="-336"/>
                  <a:pt x="2840960" y="0"/>
                </a:cubicBezTo>
                <a:cubicBezTo>
                  <a:pt x="2847023" y="207435"/>
                  <a:pt x="2861024" y="343509"/>
                  <a:pt x="2840960" y="506751"/>
                </a:cubicBezTo>
                <a:cubicBezTo>
                  <a:pt x="2820896" y="669993"/>
                  <a:pt x="2828100" y="883753"/>
                  <a:pt x="2840960" y="993629"/>
                </a:cubicBezTo>
                <a:cubicBezTo>
                  <a:pt x="2666953" y="1017993"/>
                  <a:pt x="2492269" y="997408"/>
                  <a:pt x="2272768" y="993629"/>
                </a:cubicBezTo>
                <a:cubicBezTo>
                  <a:pt x="2053267" y="989850"/>
                  <a:pt x="1904755" y="998550"/>
                  <a:pt x="1789805" y="993629"/>
                </a:cubicBezTo>
                <a:cubicBezTo>
                  <a:pt x="1674855" y="988708"/>
                  <a:pt x="1410315" y="986082"/>
                  <a:pt x="1306842" y="993629"/>
                </a:cubicBezTo>
                <a:cubicBezTo>
                  <a:pt x="1203369" y="1001176"/>
                  <a:pt x="889054" y="997930"/>
                  <a:pt x="710240" y="993629"/>
                </a:cubicBezTo>
                <a:cubicBezTo>
                  <a:pt x="531426" y="989328"/>
                  <a:pt x="310584" y="1001049"/>
                  <a:pt x="0" y="993629"/>
                </a:cubicBezTo>
                <a:cubicBezTo>
                  <a:pt x="6337" y="801506"/>
                  <a:pt x="-10674" y="650413"/>
                  <a:pt x="0" y="476942"/>
                </a:cubicBezTo>
                <a:cubicBezTo>
                  <a:pt x="10674" y="303471"/>
                  <a:pt x="3922" y="170044"/>
                  <a:pt x="0" y="0"/>
                </a:cubicBezTo>
                <a:close/>
              </a:path>
              <a:path w="2840960" h="993629" stroke="0" extrusionOk="0">
                <a:moveTo>
                  <a:pt x="0" y="0"/>
                </a:moveTo>
                <a:cubicBezTo>
                  <a:pt x="142803" y="1452"/>
                  <a:pt x="393452" y="-431"/>
                  <a:pt x="539782" y="0"/>
                </a:cubicBezTo>
                <a:cubicBezTo>
                  <a:pt x="686112" y="431"/>
                  <a:pt x="875399" y="-1784"/>
                  <a:pt x="1022746" y="0"/>
                </a:cubicBezTo>
                <a:cubicBezTo>
                  <a:pt x="1170093" y="1784"/>
                  <a:pt x="1453051" y="-5579"/>
                  <a:pt x="1647757" y="0"/>
                </a:cubicBezTo>
                <a:cubicBezTo>
                  <a:pt x="1842463" y="5579"/>
                  <a:pt x="2041555" y="-24860"/>
                  <a:pt x="2187539" y="0"/>
                </a:cubicBezTo>
                <a:cubicBezTo>
                  <a:pt x="2333523" y="24860"/>
                  <a:pt x="2589537" y="-25912"/>
                  <a:pt x="2840960" y="0"/>
                </a:cubicBezTo>
                <a:cubicBezTo>
                  <a:pt x="2860145" y="146777"/>
                  <a:pt x="2850308" y="372228"/>
                  <a:pt x="2840960" y="516687"/>
                </a:cubicBezTo>
                <a:cubicBezTo>
                  <a:pt x="2831612" y="661146"/>
                  <a:pt x="2860156" y="759999"/>
                  <a:pt x="2840960" y="993629"/>
                </a:cubicBezTo>
                <a:cubicBezTo>
                  <a:pt x="2626700" y="1011431"/>
                  <a:pt x="2553689" y="996450"/>
                  <a:pt x="2272768" y="993629"/>
                </a:cubicBezTo>
                <a:cubicBezTo>
                  <a:pt x="1991847" y="990808"/>
                  <a:pt x="2002532" y="970960"/>
                  <a:pt x="1789805" y="993629"/>
                </a:cubicBezTo>
                <a:cubicBezTo>
                  <a:pt x="1577078" y="1016298"/>
                  <a:pt x="1404598" y="991317"/>
                  <a:pt x="1221613" y="993629"/>
                </a:cubicBezTo>
                <a:cubicBezTo>
                  <a:pt x="1038628" y="995941"/>
                  <a:pt x="792695" y="994571"/>
                  <a:pt x="653421" y="993629"/>
                </a:cubicBezTo>
                <a:cubicBezTo>
                  <a:pt x="514147" y="992687"/>
                  <a:pt x="272796" y="980510"/>
                  <a:pt x="0" y="993629"/>
                </a:cubicBezTo>
                <a:cubicBezTo>
                  <a:pt x="22315" y="884796"/>
                  <a:pt x="20096" y="668560"/>
                  <a:pt x="0" y="476942"/>
                </a:cubicBezTo>
                <a:cubicBezTo>
                  <a:pt x="-20096" y="285324"/>
                  <a:pt x="14986" y="12551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Assignment operator = </a:t>
            </a:r>
          </a:p>
          <a:p>
            <a:r>
              <a:rPr lang="en-US" sz="1400" b="1" u="sng" dirty="0"/>
              <a:t>evaluate</a:t>
            </a:r>
            <a:r>
              <a:rPr lang="en-US" sz="1400" dirty="0"/>
              <a:t> (5a, 5b, 5c) + </a:t>
            </a:r>
            <a:r>
              <a:rPr lang="en-US" sz="1400" b="1" u="sng" dirty="0"/>
              <a:t>save (5d)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2067748-BFEF-01F6-2D91-A1C5C4DEF3CF}"/>
              </a:ext>
            </a:extLst>
          </p:cNvPr>
          <p:cNvGrpSpPr/>
          <p:nvPr/>
        </p:nvGrpSpPr>
        <p:grpSpPr>
          <a:xfrm>
            <a:off x="377644" y="2061538"/>
            <a:ext cx="1106383" cy="1955497"/>
            <a:chOff x="377644" y="2061538"/>
            <a:chExt cx="1106383" cy="19554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E51DED-2266-BE21-6130-21663161085A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3403D5-3905-B07E-B653-2A3AEE3BBA72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2AF329E-F944-DA48-32F3-8694DEB6EF7B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79F044-4CE9-8C3F-1B5D-3D87EACCD16D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AC0835-A33E-0501-FCE3-05675F16FB7D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6492230-8EF5-AFB9-5DB3-CE308DD86724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B44C67-F694-FB95-2707-B08BECA59E2D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1F2A996-2CDC-FC62-E749-DE74B86C8407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F7D2B3-BC6B-3E38-D8EA-5A279B8853D5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FBECAF8-0274-D4DA-0E41-26652E725C35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65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C1F0422-E751-1C09-6D46-1F67E253AB6A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6798A5-F829-9C5D-7242-933B678849B9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F636CC8-8C7E-A13B-B558-D4FA9E0A69A4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A2CB314-0261-19BA-FC48-3BE1D3968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719BC3-0052-0A33-5A58-6BB170426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13E817-6A97-89F7-4A8D-EE28672CB2F9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8767B16-266C-BA78-D34A-445476E5B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4A593F-5B0D-F352-6EF0-F034CC7D1E50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93A2186-A459-36E1-BF53-F4A94ECB836E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355B18-B6EE-652C-D34C-05837086B32F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49A475E-32D9-FE70-3423-1596D291BCE3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CA3F9F-73DB-80E2-07B8-4A31D141DD36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DB19EF2-B82C-B3DA-409E-88926D23272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77A5BEB-DFF7-F99C-BCFA-D616D9377660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156349A-602B-F2D0-0CF0-F6FC713E4B4E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0369D6-6609-92A9-91AC-FC1554FA28D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4F9589-7A8E-7DB4-6D4F-4D99E4939098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98" name="Picture 97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04C74EF-23CC-A3F6-C3F7-CD3115536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77D5878-35FF-9C77-3D69-C966F8B52A92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3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D2CF4ED-AA2E-C454-4587-A8986FD4553A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841812"/>
            <a:ext cx="369808" cy="1834840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</a:t>
            </a:r>
            <a:r>
              <a:rPr lang="en-AU" sz="1600" dirty="0"/>
              <a:t> dividend 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AU" sz="1600" dirty="0"/>
              <a:t>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5a, 5b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  <a:stCxn id="20" idx="3"/>
            <a:endCxn id="28" idx="3"/>
          </p:cNvCxnSpPr>
          <p:nvPr/>
        </p:nvCxnSpPr>
        <p:spPr>
          <a:xfrm>
            <a:off x="1264073" y="3231455"/>
            <a:ext cx="1505173" cy="1961414"/>
          </a:xfrm>
          <a:prstGeom prst="curvedConnector3">
            <a:avLst>
              <a:gd name="adj1" fmla="val 4339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63959E-703F-8006-CABF-16A1C7969BF8}"/>
              </a:ext>
            </a:extLst>
          </p:cNvPr>
          <p:cNvCxnSpPr>
            <a:cxnSpLocks/>
            <a:stCxn id="12" idx="2"/>
            <a:endCxn id="47" idx="1"/>
          </p:cNvCxnSpPr>
          <p:nvPr/>
        </p:nvCxnSpPr>
        <p:spPr>
          <a:xfrm rot="16200000" flipH="1">
            <a:off x="548736" y="3286932"/>
            <a:ext cx="2854071" cy="1732711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C674A96-1E51-14F8-7B52-5C4EE87FAF2E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7F40B3-18EF-B03A-4D58-1905A5FAB300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F59CF5-EF51-30B4-183A-F2EDF63A9B23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460210-6AF9-8674-C2C0-69C52293FB58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1529903-911E-0957-5FCA-1918C1F9C026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88FD5D-922B-841B-C2FE-14FD04AF9A66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C5F01D-9FD8-64B6-0121-01E8FD8156B5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22ABF8D-517F-7238-34B9-0EE16EFEB65E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AE86EF3-A67A-0B4F-D690-D3D246E87CE0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B38AE6-BE2A-59F9-8DC0-A970283788BF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951A782-AB00-9FE7-786F-5EC1BBF8025F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D640380-0DE2-FA21-9675-D4BFDBE8A682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393F5-02F1-69E4-9DF6-CA5623AF7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665D496-424A-7D2E-953A-20CFA82F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87142F-03F2-7589-1382-D042D9B3E876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955F51-5F8B-DBB0-1CF7-CEE35704C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334CFE1-AA19-8272-8BB8-90401D84BFD1}"/>
              </a:ext>
            </a:extLst>
          </p:cNvPr>
          <p:cNvSpPr txBox="1"/>
          <p:nvPr/>
        </p:nvSpPr>
        <p:spPr>
          <a:xfrm>
            <a:off x="1829565" y="582225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Register 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68824A-3B70-36CE-8F91-B5650E42A2E8}"/>
              </a:ext>
            </a:extLst>
          </p:cNvPr>
          <p:cNvSpPr/>
          <p:nvPr/>
        </p:nvSpPr>
        <p:spPr>
          <a:xfrm>
            <a:off x="2763446" y="5822252"/>
            <a:ext cx="1658379" cy="307777"/>
          </a:xfrm>
          <a:custGeom>
            <a:avLst/>
            <a:gdLst>
              <a:gd name="connsiteX0" fmla="*/ 0 w 1658379"/>
              <a:gd name="connsiteY0" fmla="*/ 0 h 307777"/>
              <a:gd name="connsiteX1" fmla="*/ 536209 w 1658379"/>
              <a:gd name="connsiteY1" fmla="*/ 0 h 307777"/>
              <a:gd name="connsiteX2" fmla="*/ 1039251 w 1658379"/>
              <a:gd name="connsiteY2" fmla="*/ 0 h 307777"/>
              <a:gd name="connsiteX3" fmla="*/ 1658379 w 1658379"/>
              <a:gd name="connsiteY3" fmla="*/ 0 h 307777"/>
              <a:gd name="connsiteX4" fmla="*/ 1658379 w 1658379"/>
              <a:gd name="connsiteY4" fmla="*/ 307777 h 307777"/>
              <a:gd name="connsiteX5" fmla="*/ 1138754 w 1658379"/>
              <a:gd name="connsiteY5" fmla="*/ 307777 h 307777"/>
              <a:gd name="connsiteX6" fmla="*/ 552793 w 1658379"/>
              <a:gd name="connsiteY6" fmla="*/ 307777 h 307777"/>
              <a:gd name="connsiteX7" fmla="*/ 0 w 1658379"/>
              <a:gd name="connsiteY7" fmla="*/ 307777 h 307777"/>
              <a:gd name="connsiteX8" fmla="*/ 0 w 1658379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8379" h="307777" extrusionOk="0">
                <a:moveTo>
                  <a:pt x="0" y="0"/>
                </a:moveTo>
                <a:cubicBezTo>
                  <a:pt x="197030" y="-22045"/>
                  <a:pt x="325294" y="11235"/>
                  <a:pt x="536209" y="0"/>
                </a:cubicBezTo>
                <a:cubicBezTo>
                  <a:pt x="747124" y="-11235"/>
                  <a:pt x="924731" y="16567"/>
                  <a:pt x="1039251" y="0"/>
                </a:cubicBezTo>
                <a:cubicBezTo>
                  <a:pt x="1153771" y="-16567"/>
                  <a:pt x="1385820" y="2989"/>
                  <a:pt x="1658379" y="0"/>
                </a:cubicBezTo>
                <a:cubicBezTo>
                  <a:pt x="1663817" y="133970"/>
                  <a:pt x="1654222" y="197125"/>
                  <a:pt x="1658379" y="307777"/>
                </a:cubicBezTo>
                <a:cubicBezTo>
                  <a:pt x="1453696" y="284358"/>
                  <a:pt x="1273517" y="299943"/>
                  <a:pt x="1138754" y="307777"/>
                </a:cubicBezTo>
                <a:cubicBezTo>
                  <a:pt x="1003991" y="315611"/>
                  <a:pt x="713350" y="285201"/>
                  <a:pt x="552793" y="307777"/>
                </a:cubicBezTo>
                <a:cubicBezTo>
                  <a:pt x="392236" y="330353"/>
                  <a:pt x="146079" y="293994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1D637-897E-E518-9964-13B43DEBD0C8}"/>
              </a:ext>
            </a:extLst>
          </p:cNvPr>
          <p:cNvSpPr txBox="1"/>
          <p:nvPr/>
        </p:nvSpPr>
        <p:spPr>
          <a:xfrm>
            <a:off x="2147384" y="4615116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2">
                    <a:lumMod val="75000"/>
                  </a:schemeClr>
                </a:solidFill>
              </a:rPr>
              <a:t>5a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01F5FA-6036-F2DE-B3BC-5D3633D72C63}"/>
              </a:ext>
            </a:extLst>
          </p:cNvPr>
          <p:cNvSpPr txBox="1"/>
          <p:nvPr/>
        </p:nvSpPr>
        <p:spPr>
          <a:xfrm>
            <a:off x="1755052" y="5182459"/>
            <a:ext cx="4299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4">
                    <a:lumMod val="75000"/>
                  </a:schemeClr>
                </a:solidFill>
              </a:rPr>
              <a:t>5b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217CAF8-F18D-F370-220C-A6BD1632894F}"/>
              </a:ext>
            </a:extLst>
          </p:cNvPr>
          <p:cNvSpPr/>
          <p:nvPr/>
        </p:nvSpPr>
        <p:spPr>
          <a:xfrm>
            <a:off x="5273646" y="770967"/>
            <a:ext cx="1752111" cy="967189"/>
          </a:xfrm>
          <a:custGeom>
            <a:avLst/>
            <a:gdLst>
              <a:gd name="connsiteX0" fmla="*/ 0 w 1752111"/>
              <a:gd name="connsiteY0" fmla="*/ 0 h 967189"/>
              <a:gd name="connsiteX1" fmla="*/ 566516 w 1752111"/>
              <a:gd name="connsiteY1" fmla="*/ 0 h 967189"/>
              <a:gd name="connsiteX2" fmla="*/ 1150553 w 1752111"/>
              <a:gd name="connsiteY2" fmla="*/ 0 h 967189"/>
              <a:gd name="connsiteX3" fmla="*/ 1752111 w 1752111"/>
              <a:gd name="connsiteY3" fmla="*/ 0 h 967189"/>
              <a:gd name="connsiteX4" fmla="*/ 1752111 w 1752111"/>
              <a:gd name="connsiteY4" fmla="*/ 483595 h 967189"/>
              <a:gd name="connsiteX5" fmla="*/ 1752111 w 1752111"/>
              <a:gd name="connsiteY5" fmla="*/ 967189 h 967189"/>
              <a:gd name="connsiteX6" fmla="*/ 1168074 w 1752111"/>
              <a:gd name="connsiteY6" fmla="*/ 967189 h 967189"/>
              <a:gd name="connsiteX7" fmla="*/ 619079 w 1752111"/>
              <a:gd name="connsiteY7" fmla="*/ 967189 h 967189"/>
              <a:gd name="connsiteX8" fmla="*/ 0 w 1752111"/>
              <a:gd name="connsiteY8" fmla="*/ 967189 h 967189"/>
              <a:gd name="connsiteX9" fmla="*/ 0 w 1752111"/>
              <a:gd name="connsiteY9" fmla="*/ 493266 h 967189"/>
              <a:gd name="connsiteX10" fmla="*/ 0 w 1752111"/>
              <a:gd name="connsiteY10" fmla="*/ 0 h 96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2111" h="967189" fill="none" extrusionOk="0">
                <a:moveTo>
                  <a:pt x="0" y="0"/>
                </a:moveTo>
                <a:cubicBezTo>
                  <a:pt x="142876" y="1786"/>
                  <a:pt x="401509" y="9332"/>
                  <a:pt x="566516" y="0"/>
                </a:cubicBezTo>
                <a:cubicBezTo>
                  <a:pt x="731523" y="-9332"/>
                  <a:pt x="881355" y="6758"/>
                  <a:pt x="1150553" y="0"/>
                </a:cubicBezTo>
                <a:cubicBezTo>
                  <a:pt x="1419751" y="-6758"/>
                  <a:pt x="1570952" y="3978"/>
                  <a:pt x="1752111" y="0"/>
                </a:cubicBezTo>
                <a:cubicBezTo>
                  <a:pt x="1743917" y="226268"/>
                  <a:pt x="1740696" y="346766"/>
                  <a:pt x="1752111" y="483595"/>
                </a:cubicBezTo>
                <a:cubicBezTo>
                  <a:pt x="1763526" y="620424"/>
                  <a:pt x="1768529" y="739426"/>
                  <a:pt x="1752111" y="967189"/>
                </a:cubicBezTo>
                <a:cubicBezTo>
                  <a:pt x="1618874" y="962781"/>
                  <a:pt x="1401888" y="982144"/>
                  <a:pt x="1168074" y="967189"/>
                </a:cubicBezTo>
                <a:cubicBezTo>
                  <a:pt x="934260" y="952234"/>
                  <a:pt x="775333" y="948783"/>
                  <a:pt x="619079" y="967189"/>
                </a:cubicBezTo>
                <a:cubicBezTo>
                  <a:pt x="462825" y="985595"/>
                  <a:pt x="233763" y="952269"/>
                  <a:pt x="0" y="967189"/>
                </a:cubicBezTo>
                <a:cubicBezTo>
                  <a:pt x="15445" y="769809"/>
                  <a:pt x="20150" y="600539"/>
                  <a:pt x="0" y="493266"/>
                </a:cubicBezTo>
                <a:cubicBezTo>
                  <a:pt x="-20150" y="385993"/>
                  <a:pt x="7683" y="208262"/>
                  <a:pt x="0" y="0"/>
                </a:cubicBezTo>
                <a:close/>
              </a:path>
              <a:path w="1752111" h="967189" stroke="0" extrusionOk="0">
                <a:moveTo>
                  <a:pt x="0" y="0"/>
                </a:moveTo>
                <a:cubicBezTo>
                  <a:pt x="216420" y="7495"/>
                  <a:pt x="310142" y="27763"/>
                  <a:pt x="566516" y="0"/>
                </a:cubicBezTo>
                <a:cubicBezTo>
                  <a:pt x="822890" y="-27763"/>
                  <a:pt x="873556" y="-8209"/>
                  <a:pt x="1097990" y="0"/>
                </a:cubicBezTo>
                <a:cubicBezTo>
                  <a:pt x="1322424" y="8209"/>
                  <a:pt x="1489511" y="-25687"/>
                  <a:pt x="1752111" y="0"/>
                </a:cubicBezTo>
                <a:cubicBezTo>
                  <a:pt x="1749262" y="207529"/>
                  <a:pt x="1749744" y="277697"/>
                  <a:pt x="1752111" y="473923"/>
                </a:cubicBezTo>
                <a:cubicBezTo>
                  <a:pt x="1754478" y="670149"/>
                  <a:pt x="1738078" y="803295"/>
                  <a:pt x="1752111" y="967189"/>
                </a:cubicBezTo>
                <a:cubicBezTo>
                  <a:pt x="1501734" y="983004"/>
                  <a:pt x="1414576" y="984658"/>
                  <a:pt x="1203116" y="967189"/>
                </a:cubicBezTo>
                <a:cubicBezTo>
                  <a:pt x="991657" y="949720"/>
                  <a:pt x="872475" y="976632"/>
                  <a:pt x="654121" y="967189"/>
                </a:cubicBezTo>
                <a:cubicBezTo>
                  <a:pt x="435768" y="957746"/>
                  <a:pt x="224321" y="967010"/>
                  <a:pt x="0" y="967189"/>
                </a:cubicBezTo>
                <a:cubicBezTo>
                  <a:pt x="-11288" y="792962"/>
                  <a:pt x="-10929" y="716822"/>
                  <a:pt x="0" y="512610"/>
                </a:cubicBezTo>
                <a:cubicBezTo>
                  <a:pt x="10929" y="308398"/>
                  <a:pt x="-10633" y="14676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5a and 5b: Load values from variables in memory to the CPU registers</a:t>
            </a:r>
          </a:p>
        </p:txBody>
      </p:sp>
    </p:spTree>
    <p:extLst>
      <p:ext uri="{BB962C8B-B14F-4D97-AF65-F5344CB8AC3E}">
        <p14:creationId xmlns:p14="http://schemas.microsoft.com/office/powerpoint/2010/main" val="399810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17A3F6A-CE9E-BA07-CD99-B6415C16F87E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A1E5C0-A193-214A-9854-0AA3F173689A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526E3D4-AC72-DEC3-2D6C-A64A582A2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5DFBBAB-C0DF-8AF4-38D1-B002DAE07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BBEA05E-1766-CA29-187C-495B2C9ADF18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31C779-F5F5-8B91-2157-9E41FE69D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01E9B03-9846-489C-BF2F-F88E053FAA9C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841812"/>
            <a:ext cx="369808" cy="1834840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</a:t>
            </a:r>
            <a:r>
              <a:rPr lang="en-AU" sz="1600" dirty="0"/>
              <a:t>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Gaegu" pitchFamily="2" charset="0"/>
              </a:rPr>
              <a:t>Assignment Test – </a:t>
            </a:r>
            <a:r>
              <a:rPr lang="en-US" b="1">
                <a:latin typeface="Gaegu" pitchFamily="2" charset="0"/>
              </a:rPr>
              <a:t>how does sequence work?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00792A-10D1-F816-0D53-3BA26434A085}"/>
              </a:ext>
            </a:extLst>
          </p:cNvPr>
          <p:cNvGrpSpPr/>
          <p:nvPr/>
        </p:nvGrpSpPr>
        <p:grpSpPr>
          <a:xfrm>
            <a:off x="377644" y="2061538"/>
            <a:ext cx="1106383" cy="1955497"/>
            <a:chOff x="377644" y="2061538"/>
            <a:chExt cx="1106383" cy="19554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B72373-CB53-D282-775D-E6DC7ADF1F5E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DE02E9-B52C-F9FB-2DE6-D4187EA08E97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01EEE64-CFC1-647C-6C84-3C499E2BB127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A8D0C4-E4BE-1F37-4759-467FB26CBEEE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AA15B2B-0A51-A267-1A91-F7AD1007B893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3EB16-32E1-8887-226B-A0D77498208F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9620B17-9646-2C01-7747-ECFB738BEBA7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71F0F74-C3D1-0227-E6CB-65F0326EDDD2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458F3B-AE3E-CBDF-3272-E2E21D468AAD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489345-422F-72DC-6FBE-C3CA24B35C7B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65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EE26AA4-3DBB-F916-8899-95BF8DD8E94E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E014BD-49F9-9EDE-DE93-BCE0BB46E0F4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95ACF92-6822-0E62-BC43-2E11A4C3EEFF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A79262-32C0-E872-AD29-ADC2A086A925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358690-A180-5B6A-F5A7-6B5AE3FC3339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C3B1461-BA9B-9953-30B2-617BD63F7A7C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5b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E75366-5346-33BF-609E-F54B73F9EA10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38DAF67-50A0-B3EB-5D7E-DE84E7A5AA02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95C98F7-A878-12CD-081B-F3ED38AEB6F4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7191ECA-9B3E-B0EE-9CA8-D655A2211503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0817E559-5276-63C4-0850-D4FC994E8E17}"/>
              </a:ext>
            </a:extLst>
          </p:cNvPr>
          <p:cNvCxnSpPr>
            <a:cxnSpLocks/>
          </p:cNvCxnSpPr>
          <p:nvPr/>
        </p:nvCxnSpPr>
        <p:spPr>
          <a:xfrm flipH="1">
            <a:off x="4411648" y="5192870"/>
            <a:ext cx="10177" cy="387456"/>
          </a:xfrm>
          <a:prstGeom prst="curvedConnector3">
            <a:avLst>
              <a:gd name="adj1" fmla="val -2246242"/>
            </a:avLst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58C9A2A9-1B33-04D7-DE8C-1C05041AA22C}"/>
              </a:ext>
            </a:extLst>
          </p:cNvPr>
          <p:cNvCxnSpPr>
            <a:cxnSpLocks/>
          </p:cNvCxnSpPr>
          <p:nvPr/>
        </p:nvCxnSpPr>
        <p:spPr>
          <a:xfrm flipH="1">
            <a:off x="4416736" y="5660005"/>
            <a:ext cx="10177" cy="387456"/>
          </a:xfrm>
          <a:prstGeom prst="curvedConnector3">
            <a:avLst>
              <a:gd name="adj1" fmla="val -2495824"/>
            </a:avLst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6B98F3-DEEA-6983-F8B9-32C8165CA530}"/>
              </a:ext>
            </a:extLst>
          </p:cNvPr>
          <p:cNvSpPr txBox="1"/>
          <p:nvPr/>
        </p:nvSpPr>
        <p:spPr>
          <a:xfrm>
            <a:off x="4645903" y="5661547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7500"/>
                </a:solidFill>
              </a:rPr>
              <a:t>5c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9B1860-A556-369D-2F6E-E36B88F86BA8}"/>
              </a:ext>
            </a:extLst>
          </p:cNvPr>
          <p:cNvSpPr/>
          <p:nvPr/>
        </p:nvSpPr>
        <p:spPr>
          <a:xfrm>
            <a:off x="4929581" y="5019128"/>
            <a:ext cx="1752111" cy="595717"/>
          </a:xfrm>
          <a:custGeom>
            <a:avLst/>
            <a:gdLst>
              <a:gd name="connsiteX0" fmla="*/ 0 w 1752111"/>
              <a:gd name="connsiteY0" fmla="*/ 0 h 595717"/>
              <a:gd name="connsiteX1" fmla="*/ 619079 w 1752111"/>
              <a:gd name="connsiteY1" fmla="*/ 0 h 595717"/>
              <a:gd name="connsiteX2" fmla="*/ 1220637 w 1752111"/>
              <a:gd name="connsiteY2" fmla="*/ 0 h 595717"/>
              <a:gd name="connsiteX3" fmla="*/ 1752111 w 1752111"/>
              <a:gd name="connsiteY3" fmla="*/ 0 h 595717"/>
              <a:gd name="connsiteX4" fmla="*/ 1752111 w 1752111"/>
              <a:gd name="connsiteY4" fmla="*/ 595717 h 595717"/>
              <a:gd name="connsiteX5" fmla="*/ 1203116 w 1752111"/>
              <a:gd name="connsiteY5" fmla="*/ 595717 h 595717"/>
              <a:gd name="connsiteX6" fmla="*/ 619079 w 1752111"/>
              <a:gd name="connsiteY6" fmla="*/ 595717 h 595717"/>
              <a:gd name="connsiteX7" fmla="*/ 0 w 1752111"/>
              <a:gd name="connsiteY7" fmla="*/ 595717 h 595717"/>
              <a:gd name="connsiteX8" fmla="*/ 0 w 1752111"/>
              <a:gd name="connsiteY8" fmla="*/ 0 h 59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2111" h="595717" fill="none" extrusionOk="0">
                <a:moveTo>
                  <a:pt x="0" y="0"/>
                </a:moveTo>
                <a:cubicBezTo>
                  <a:pt x="290467" y="-16208"/>
                  <a:pt x="461457" y="887"/>
                  <a:pt x="619079" y="0"/>
                </a:cubicBezTo>
                <a:cubicBezTo>
                  <a:pt x="776701" y="-887"/>
                  <a:pt x="1061691" y="-1989"/>
                  <a:pt x="1220637" y="0"/>
                </a:cubicBezTo>
                <a:cubicBezTo>
                  <a:pt x="1379583" y="1989"/>
                  <a:pt x="1598899" y="5702"/>
                  <a:pt x="1752111" y="0"/>
                </a:cubicBezTo>
                <a:cubicBezTo>
                  <a:pt x="1772055" y="259254"/>
                  <a:pt x="1749560" y="369645"/>
                  <a:pt x="1752111" y="595717"/>
                </a:cubicBezTo>
                <a:cubicBezTo>
                  <a:pt x="1559014" y="577755"/>
                  <a:pt x="1441453" y="570664"/>
                  <a:pt x="1203116" y="595717"/>
                </a:cubicBezTo>
                <a:cubicBezTo>
                  <a:pt x="964780" y="620770"/>
                  <a:pt x="909039" y="568549"/>
                  <a:pt x="619079" y="595717"/>
                </a:cubicBezTo>
                <a:cubicBezTo>
                  <a:pt x="329119" y="622885"/>
                  <a:pt x="177963" y="619979"/>
                  <a:pt x="0" y="595717"/>
                </a:cubicBezTo>
                <a:cubicBezTo>
                  <a:pt x="2234" y="361973"/>
                  <a:pt x="20280" y="244227"/>
                  <a:pt x="0" y="0"/>
                </a:cubicBezTo>
                <a:close/>
              </a:path>
              <a:path w="1752111" h="595717" stroke="0" extrusionOk="0">
                <a:moveTo>
                  <a:pt x="0" y="0"/>
                </a:moveTo>
                <a:cubicBezTo>
                  <a:pt x="216420" y="7495"/>
                  <a:pt x="310142" y="27763"/>
                  <a:pt x="566516" y="0"/>
                </a:cubicBezTo>
                <a:cubicBezTo>
                  <a:pt x="822890" y="-27763"/>
                  <a:pt x="873556" y="-8209"/>
                  <a:pt x="1097990" y="0"/>
                </a:cubicBezTo>
                <a:cubicBezTo>
                  <a:pt x="1322424" y="8209"/>
                  <a:pt x="1489511" y="-25687"/>
                  <a:pt x="1752111" y="0"/>
                </a:cubicBezTo>
                <a:cubicBezTo>
                  <a:pt x="1755418" y="175713"/>
                  <a:pt x="1761173" y="324429"/>
                  <a:pt x="1752111" y="595717"/>
                </a:cubicBezTo>
                <a:cubicBezTo>
                  <a:pt x="1591116" y="607225"/>
                  <a:pt x="1456035" y="576638"/>
                  <a:pt x="1203116" y="595717"/>
                </a:cubicBezTo>
                <a:cubicBezTo>
                  <a:pt x="950197" y="614796"/>
                  <a:pt x="751728" y="615625"/>
                  <a:pt x="584037" y="595717"/>
                </a:cubicBezTo>
                <a:cubicBezTo>
                  <a:pt x="416346" y="575809"/>
                  <a:pt x="158753" y="570297"/>
                  <a:pt x="0" y="595717"/>
                </a:cubicBezTo>
                <a:cubicBezTo>
                  <a:pt x="16595" y="324717"/>
                  <a:pt x="17940" y="12286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5c: Do the division in the CPU registers</a:t>
            </a:r>
          </a:p>
        </p:txBody>
      </p:sp>
    </p:spTree>
    <p:extLst>
      <p:ext uri="{BB962C8B-B14F-4D97-AF65-F5344CB8AC3E}">
        <p14:creationId xmlns:p14="http://schemas.microsoft.com/office/powerpoint/2010/main" val="280390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3D9F467-DC73-6556-12F1-671F30F1BA1F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841813"/>
            <a:ext cx="369808" cy="1834839"/>
            <a:chOff x="1642021" y="-12506526"/>
            <a:chExt cx="369808" cy="2074698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189155" y="-3675350"/>
              <a:ext cx="18015210" cy="352858"/>
            </a:xfrm>
            <a:prstGeom prst="bentConnector3">
              <a:avLst>
                <a:gd name="adj1" fmla="val 5000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/ divisor</a:t>
            </a:r>
            <a:r>
              <a:rPr lang="en-AU" sz="1600" dirty="0"/>
              <a:t>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5d -&gt; 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  <a:stCxn id="53" idx="0"/>
            <a:endCxn id="8" idx="3"/>
          </p:cNvCxnSpPr>
          <p:nvPr/>
        </p:nvCxnSpPr>
        <p:spPr>
          <a:xfrm rot="16200000" flipV="1">
            <a:off x="1259014" y="4057370"/>
            <a:ext cx="1926576" cy="1538130"/>
          </a:xfrm>
          <a:prstGeom prst="curvedConnector2">
            <a:avLst/>
          </a:prstGeom>
          <a:ln w="381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8471CB9-691F-065D-4362-B548669F8E06}"/>
              </a:ext>
            </a:extLst>
          </p:cNvPr>
          <p:cNvSpPr txBox="1"/>
          <p:nvPr/>
        </p:nvSpPr>
        <p:spPr>
          <a:xfrm>
            <a:off x="825708" y="367848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BE9AA0-3C4F-A4E3-712D-1FD3AB21FF75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3DC21F8-924D-E3E6-52DC-219FE82F700E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16971A3-2096-42FA-1B65-2D0A52CCA313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E86EA5-E661-B9CC-A329-5C16D8782C74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rgbClr val="C9003B"/>
                  </a:solidFill>
                </a:rPr>
                <a:t>5d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7742DD-7B85-3E13-F5AA-A2FA95ADD76E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CF6B00D-1204-C32B-6F7A-B083F1CB3CAD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501E7DC-9361-2E8F-8960-82D34CE5CEED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A5B3AC0-15B9-6971-9781-3259E0943477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A5D392C-552C-FB4E-9279-D71D71C5C55E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5F13B58-C3D4-0686-6932-8181ECB0EB1E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84320D-0F11-C42B-E735-FFE5B6920797}"/>
              </a:ext>
            </a:extLst>
          </p:cNvPr>
          <p:cNvSpPr txBox="1"/>
          <p:nvPr/>
        </p:nvSpPr>
        <p:spPr>
          <a:xfrm>
            <a:off x="2666027" y="4430251"/>
            <a:ext cx="50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C9003B"/>
                </a:solidFill>
              </a:rPr>
              <a:t>5d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BA893F-C5C5-03EA-9A82-7E3F92B7A800}"/>
              </a:ext>
            </a:extLst>
          </p:cNvPr>
          <p:cNvSpPr/>
          <p:nvPr/>
        </p:nvSpPr>
        <p:spPr>
          <a:xfrm>
            <a:off x="2401838" y="3430368"/>
            <a:ext cx="3134605" cy="795513"/>
          </a:xfrm>
          <a:custGeom>
            <a:avLst/>
            <a:gdLst>
              <a:gd name="connsiteX0" fmla="*/ 0 w 3134605"/>
              <a:gd name="connsiteY0" fmla="*/ 0 h 795513"/>
              <a:gd name="connsiteX1" fmla="*/ 689613 w 3134605"/>
              <a:gd name="connsiteY1" fmla="*/ 0 h 795513"/>
              <a:gd name="connsiteX2" fmla="*/ 1347880 w 3134605"/>
              <a:gd name="connsiteY2" fmla="*/ 0 h 795513"/>
              <a:gd name="connsiteX3" fmla="*/ 2006147 w 3134605"/>
              <a:gd name="connsiteY3" fmla="*/ 0 h 795513"/>
              <a:gd name="connsiteX4" fmla="*/ 2539030 w 3134605"/>
              <a:gd name="connsiteY4" fmla="*/ 0 h 795513"/>
              <a:gd name="connsiteX5" fmla="*/ 3134605 w 3134605"/>
              <a:gd name="connsiteY5" fmla="*/ 0 h 795513"/>
              <a:gd name="connsiteX6" fmla="*/ 3134605 w 3134605"/>
              <a:gd name="connsiteY6" fmla="*/ 405712 h 795513"/>
              <a:gd name="connsiteX7" fmla="*/ 3134605 w 3134605"/>
              <a:gd name="connsiteY7" fmla="*/ 795513 h 795513"/>
              <a:gd name="connsiteX8" fmla="*/ 2507684 w 3134605"/>
              <a:gd name="connsiteY8" fmla="*/ 795513 h 795513"/>
              <a:gd name="connsiteX9" fmla="*/ 1974801 w 3134605"/>
              <a:gd name="connsiteY9" fmla="*/ 795513 h 795513"/>
              <a:gd name="connsiteX10" fmla="*/ 1441918 w 3134605"/>
              <a:gd name="connsiteY10" fmla="*/ 795513 h 795513"/>
              <a:gd name="connsiteX11" fmla="*/ 783651 w 3134605"/>
              <a:gd name="connsiteY11" fmla="*/ 795513 h 795513"/>
              <a:gd name="connsiteX12" fmla="*/ 0 w 3134605"/>
              <a:gd name="connsiteY12" fmla="*/ 795513 h 795513"/>
              <a:gd name="connsiteX13" fmla="*/ 0 w 3134605"/>
              <a:gd name="connsiteY13" fmla="*/ 381846 h 795513"/>
              <a:gd name="connsiteX14" fmla="*/ 0 w 3134605"/>
              <a:gd name="connsiteY14" fmla="*/ 0 h 79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4605" h="795513" fill="none" extrusionOk="0">
                <a:moveTo>
                  <a:pt x="0" y="0"/>
                </a:moveTo>
                <a:cubicBezTo>
                  <a:pt x="285174" y="19837"/>
                  <a:pt x="377597" y="-4309"/>
                  <a:pt x="689613" y="0"/>
                </a:cubicBezTo>
                <a:cubicBezTo>
                  <a:pt x="1001629" y="4309"/>
                  <a:pt x="1102190" y="4913"/>
                  <a:pt x="1347880" y="0"/>
                </a:cubicBezTo>
                <a:cubicBezTo>
                  <a:pt x="1593570" y="-4913"/>
                  <a:pt x="1717063" y="29644"/>
                  <a:pt x="2006147" y="0"/>
                </a:cubicBezTo>
                <a:cubicBezTo>
                  <a:pt x="2295231" y="-29644"/>
                  <a:pt x="2288203" y="-5451"/>
                  <a:pt x="2539030" y="0"/>
                </a:cubicBezTo>
                <a:cubicBezTo>
                  <a:pt x="2789857" y="5451"/>
                  <a:pt x="2945031" y="22039"/>
                  <a:pt x="3134605" y="0"/>
                </a:cubicBezTo>
                <a:cubicBezTo>
                  <a:pt x="3154683" y="198637"/>
                  <a:pt x="3133145" y="263977"/>
                  <a:pt x="3134605" y="405712"/>
                </a:cubicBezTo>
                <a:cubicBezTo>
                  <a:pt x="3136065" y="547447"/>
                  <a:pt x="3144892" y="662175"/>
                  <a:pt x="3134605" y="795513"/>
                </a:cubicBezTo>
                <a:cubicBezTo>
                  <a:pt x="2927827" y="809198"/>
                  <a:pt x="2646379" y="822292"/>
                  <a:pt x="2507684" y="795513"/>
                </a:cubicBezTo>
                <a:cubicBezTo>
                  <a:pt x="2368989" y="768734"/>
                  <a:pt x="2206067" y="787555"/>
                  <a:pt x="1974801" y="795513"/>
                </a:cubicBezTo>
                <a:cubicBezTo>
                  <a:pt x="1743535" y="803471"/>
                  <a:pt x="1702373" y="806708"/>
                  <a:pt x="1441918" y="795513"/>
                </a:cubicBezTo>
                <a:cubicBezTo>
                  <a:pt x="1181463" y="784318"/>
                  <a:pt x="1081022" y="801861"/>
                  <a:pt x="783651" y="795513"/>
                </a:cubicBezTo>
                <a:cubicBezTo>
                  <a:pt x="486280" y="789165"/>
                  <a:pt x="373641" y="765135"/>
                  <a:pt x="0" y="795513"/>
                </a:cubicBezTo>
                <a:cubicBezTo>
                  <a:pt x="18505" y="599555"/>
                  <a:pt x="20228" y="478593"/>
                  <a:pt x="0" y="381846"/>
                </a:cubicBezTo>
                <a:cubicBezTo>
                  <a:pt x="-20228" y="285099"/>
                  <a:pt x="-8070" y="81125"/>
                  <a:pt x="0" y="0"/>
                </a:cubicBezTo>
                <a:close/>
              </a:path>
              <a:path w="3134605" h="795513" stroke="0" extrusionOk="0">
                <a:moveTo>
                  <a:pt x="0" y="0"/>
                </a:moveTo>
                <a:cubicBezTo>
                  <a:pt x="190710" y="26683"/>
                  <a:pt x="397910" y="-22007"/>
                  <a:pt x="595575" y="0"/>
                </a:cubicBezTo>
                <a:cubicBezTo>
                  <a:pt x="793240" y="22007"/>
                  <a:pt x="890510" y="14253"/>
                  <a:pt x="1128458" y="0"/>
                </a:cubicBezTo>
                <a:cubicBezTo>
                  <a:pt x="1366406" y="-14253"/>
                  <a:pt x="1654174" y="30103"/>
                  <a:pt x="1818071" y="0"/>
                </a:cubicBezTo>
                <a:cubicBezTo>
                  <a:pt x="1981968" y="-30103"/>
                  <a:pt x="2157287" y="-758"/>
                  <a:pt x="2413646" y="0"/>
                </a:cubicBezTo>
                <a:cubicBezTo>
                  <a:pt x="2670005" y="758"/>
                  <a:pt x="2836404" y="7757"/>
                  <a:pt x="3134605" y="0"/>
                </a:cubicBezTo>
                <a:cubicBezTo>
                  <a:pt x="3121456" y="153676"/>
                  <a:pt x="3138808" y="279243"/>
                  <a:pt x="3134605" y="413667"/>
                </a:cubicBezTo>
                <a:cubicBezTo>
                  <a:pt x="3130402" y="548091"/>
                  <a:pt x="3144617" y="631751"/>
                  <a:pt x="3134605" y="795513"/>
                </a:cubicBezTo>
                <a:cubicBezTo>
                  <a:pt x="2869368" y="812340"/>
                  <a:pt x="2717274" y="782058"/>
                  <a:pt x="2507684" y="795513"/>
                </a:cubicBezTo>
                <a:cubicBezTo>
                  <a:pt x="2298094" y="808968"/>
                  <a:pt x="2139483" y="786801"/>
                  <a:pt x="1974801" y="795513"/>
                </a:cubicBezTo>
                <a:cubicBezTo>
                  <a:pt x="1810119" y="804225"/>
                  <a:pt x="1537564" y="776141"/>
                  <a:pt x="1347880" y="795513"/>
                </a:cubicBezTo>
                <a:cubicBezTo>
                  <a:pt x="1158196" y="814885"/>
                  <a:pt x="1021134" y="783405"/>
                  <a:pt x="720959" y="795513"/>
                </a:cubicBezTo>
                <a:cubicBezTo>
                  <a:pt x="420784" y="807621"/>
                  <a:pt x="355572" y="774152"/>
                  <a:pt x="0" y="795513"/>
                </a:cubicBezTo>
                <a:cubicBezTo>
                  <a:pt x="12299" y="680016"/>
                  <a:pt x="19265" y="570746"/>
                  <a:pt x="0" y="381846"/>
                </a:cubicBezTo>
                <a:cubicBezTo>
                  <a:pt x="-19265" y="192946"/>
                  <a:pt x="6092" y="11751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5d: Save result from CPU Register 3 into ‘</a:t>
            </a:r>
            <a:r>
              <a:rPr lang="en-US" sz="1400" dirty="0" err="1"/>
              <a:t>quotient’variable</a:t>
            </a:r>
            <a:r>
              <a:rPr lang="en-US" sz="1400" dirty="0"/>
              <a:t> in memory, then increment the program counter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1B2443-E783-9970-0809-5ED2A645772E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FA0A32-9D96-E5B4-E2EB-54418977CCF0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65DF0C-1A00-9FB6-2AD8-8801405BE2CE}"/>
              </a:ext>
            </a:extLst>
          </p:cNvPr>
          <p:cNvSpPr txBox="1"/>
          <p:nvPr/>
        </p:nvSpPr>
        <p:spPr>
          <a:xfrm>
            <a:off x="408434" y="2743694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dividend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20D933-24BD-C95F-515F-E338A50ADA91}"/>
              </a:ext>
            </a:extLst>
          </p:cNvPr>
          <p:cNvSpPr/>
          <p:nvPr/>
        </p:nvSpPr>
        <p:spPr>
          <a:xfrm>
            <a:off x="629733" y="3069468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E7AB02-737D-C0E2-64E9-A2333E8EE118}"/>
              </a:ext>
            </a:extLst>
          </p:cNvPr>
          <p:cNvSpPr txBox="1"/>
          <p:nvPr/>
        </p:nvSpPr>
        <p:spPr>
          <a:xfrm>
            <a:off x="398509" y="2061538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divisor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6E981D-CDDF-8C2C-4C8D-59B5F70163E6}"/>
              </a:ext>
            </a:extLst>
          </p:cNvPr>
          <p:cNvSpPr/>
          <p:nvPr/>
        </p:nvSpPr>
        <p:spPr>
          <a:xfrm>
            <a:off x="619808" y="2387312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FFCD5DB-B288-FF84-1987-AFFC94E8EB71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DB22170-B7D5-E806-52E6-A079FA2A8057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B2569CB-2527-2300-B6F4-2CB76B026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615ADB0-83C4-F769-7046-A9E6F4C58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7C9372-19B0-0F4B-A373-16CCA37C3D12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79D248D-A15B-8AC0-86B2-8EE18062F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82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172B00E-131A-9697-D3F4-BF7AA293116E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3296093"/>
            <a:ext cx="369808" cy="1241568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7D684-559F-691E-3B4D-4E0081FC41B2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3158790" y="7825705"/>
              <a:ext cx="7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678467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471CB9-691F-065D-4362-B548669F8E06}"/>
              </a:ext>
            </a:extLst>
          </p:cNvPr>
          <p:cNvSpPr txBox="1"/>
          <p:nvPr/>
        </p:nvSpPr>
        <p:spPr>
          <a:xfrm>
            <a:off x="825708" y="367848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DEB768-89BC-31CC-7A05-C56CD809C2F1}"/>
              </a:ext>
            </a:extLst>
          </p:cNvPr>
          <p:cNvSpPr txBox="1"/>
          <p:nvPr/>
        </p:nvSpPr>
        <p:spPr>
          <a:xfrm>
            <a:off x="2843784" y="579147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F39AE1C-38F6-4A84-1AEB-B14CFFEE5DD1}"/>
              </a:ext>
            </a:extLst>
          </p:cNvPr>
          <p:cNvGrpSpPr/>
          <p:nvPr/>
        </p:nvGrpSpPr>
        <p:grpSpPr>
          <a:xfrm>
            <a:off x="2886993" y="2884724"/>
            <a:ext cx="3868846" cy="401402"/>
            <a:chOff x="2886993" y="2884724"/>
            <a:chExt cx="3868846" cy="40140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029B2F6-BE19-0D84-F35F-E3CB99973966}"/>
                </a:ext>
              </a:extLst>
            </p:cNvPr>
            <p:cNvGrpSpPr/>
            <p:nvPr/>
          </p:nvGrpSpPr>
          <p:grpSpPr>
            <a:xfrm>
              <a:off x="3933199" y="2884724"/>
              <a:ext cx="2822640" cy="382190"/>
              <a:chOff x="3933199" y="2884724"/>
              <a:chExt cx="2822640" cy="382190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23815A-4DD1-E67B-BCFF-F04EE26AA9B3}"/>
                  </a:ext>
                </a:extLst>
              </p:cNvPr>
              <p:cNvSpPr txBox="1"/>
              <p:nvPr/>
            </p:nvSpPr>
            <p:spPr>
              <a:xfrm>
                <a:off x="3933199" y="289758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a,b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2930589-43A2-29A1-8BF1-74BFB9B4155A}"/>
                  </a:ext>
                </a:extLst>
              </p:cNvPr>
              <p:cNvSpPr txBox="1"/>
              <p:nvPr/>
            </p:nvSpPr>
            <p:spPr>
              <a:xfrm>
                <a:off x="4493850" y="2897582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c,d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94B1281-8021-7D4A-25B1-A07329F7262E}"/>
                  </a:ext>
                </a:extLst>
              </p:cNvPr>
              <p:cNvSpPr txBox="1"/>
              <p:nvPr/>
            </p:nvSpPr>
            <p:spPr>
              <a:xfrm>
                <a:off x="5045461" y="2884802"/>
                <a:ext cx="99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e,f,g,h,i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AB8CEEE-EF85-9197-17FF-D0F7063AE872}"/>
                  </a:ext>
                </a:extLst>
              </p:cNvPr>
              <p:cNvSpPr txBox="1"/>
              <p:nvPr/>
            </p:nvSpPr>
            <p:spPr>
              <a:xfrm>
                <a:off x="6165613" y="2884724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err="1">
                    <a:solidFill>
                      <a:schemeClr val="accent2">
                        <a:lumMod val="75000"/>
                      </a:schemeClr>
                    </a:solidFill>
                  </a:rPr>
                  <a:t>j,k,l</a:t>
                </a:r>
                <a:endParaRPr lang="en-A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005E679-8B75-61BB-FB2E-6F916A7AB043}"/>
                </a:ext>
              </a:extLst>
            </p:cNvPr>
            <p:cNvSpPr txBox="1"/>
            <p:nvPr/>
          </p:nvSpPr>
          <p:spPr>
            <a:xfrm>
              <a:off x="2886993" y="2916794"/>
              <a:ext cx="260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>
                      <a:lumMod val="75000"/>
                    </a:schemeClr>
                  </a:solidFill>
                </a:rPr>
                <a:t>k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6058A84-AB1B-1BD0-C0B1-B0537C4BACDB}"/>
              </a:ext>
            </a:extLst>
          </p:cNvPr>
          <p:cNvSpPr txBox="1"/>
          <p:nvPr/>
        </p:nvSpPr>
        <p:spPr>
          <a:xfrm>
            <a:off x="4631225" y="478307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 / 4 = 5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61EB18-3033-B5B2-F1B5-54B07C6DAE95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8B5997-D10E-8A06-D724-9371802F15D8}"/>
              </a:ext>
            </a:extLst>
          </p:cNvPr>
          <p:cNvSpPr/>
          <p:nvPr/>
        </p:nvSpPr>
        <p:spPr>
          <a:xfrm>
            <a:off x="4631225" y="676093"/>
            <a:ext cx="2482587" cy="1974193"/>
          </a:xfrm>
          <a:custGeom>
            <a:avLst/>
            <a:gdLst>
              <a:gd name="connsiteX0" fmla="*/ 0 w 2482587"/>
              <a:gd name="connsiteY0" fmla="*/ 0 h 1974193"/>
              <a:gd name="connsiteX1" fmla="*/ 670298 w 2482587"/>
              <a:gd name="connsiteY1" fmla="*/ 0 h 1974193"/>
              <a:gd name="connsiteX2" fmla="*/ 1315771 w 2482587"/>
              <a:gd name="connsiteY2" fmla="*/ 0 h 1974193"/>
              <a:gd name="connsiteX3" fmla="*/ 2482587 w 2482587"/>
              <a:gd name="connsiteY3" fmla="*/ 0 h 1974193"/>
              <a:gd name="connsiteX4" fmla="*/ 2482587 w 2482587"/>
              <a:gd name="connsiteY4" fmla="*/ 598839 h 1974193"/>
              <a:gd name="connsiteX5" fmla="*/ 2482587 w 2482587"/>
              <a:gd name="connsiteY5" fmla="*/ 1296387 h 1974193"/>
              <a:gd name="connsiteX6" fmla="*/ 2482587 w 2482587"/>
              <a:gd name="connsiteY6" fmla="*/ 1974193 h 1974193"/>
              <a:gd name="connsiteX7" fmla="*/ 1911592 w 2482587"/>
              <a:gd name="connsiteY7" fmla="*/ 1974193 h 1974193"/>
              <a:gd name="connsiteX8" fmla="*/ 1315771 w 2482587"/>
              <a:gd name="connsiteY8" fmla="*/ 1974193 h 1974193"/>
              <a:gd name="connsiteX9" fmla="*/ 769602 w 2482587"/>
              <a:gd name="connsiteY9" fmla="*/ 1974193 h 1974193"/>
              <a:gd name="connsiteX10" fmla="*/ 0 w 2482587"/>
              <a:gd name="connsiteY10" fmla="*/ 1974193 h 1974193"/>
              <a:gd name="connsiteX11" fmla="*/ 0 w 2482587"/>
              <a:gd name="connsiteY11" fmla="*/ 1296387 h 1974193"/>
              <a:gd name="connsiteX12" fmla="*/ 0 w 2482587"/>
              <a:gd name="connsiteY12" fmla="*/ 697548 h 1974193"/>
              <a:gd name="connsiteX13" fmla="*/ 0 w 2482587"/>
              <a:gd name="connsiteY13" fmla="*/ 0 h 197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2587" h="1974193" fill="none" extrusionOk="0">
                <a:moveTo>
                  <a:pt x="0" y="0"/>
                </a:moveTo>
                <a:cubicBezTo>
                  <a:pt x="173443" y="28510"/>
                  <a:pt x="469994" y="12791"/>
                  <a:pt x="670298" y="0"/>
                </a:cubicBezTo>
                <a:cubicBezTo>
                  <a:pt x="870602" y="-12791"/>
                  <a:pt x="1054010" y="31909"/>
                  <a:pt x="1315771" y="0"/>
                </a:cubicBezTo>
                <a:cubicBezTo>
                  <a:pt x="1577532" y="-31909"/>
                  <a:pt x="2171945" y="30177"/>
                  <a:pt x="2482587" y="0"/>
                </a:cubicBezTo>
                <a:cubicBezTo>
                  <a:pt x="2500843" y="239794"/>
                  <a:pt x="2492675" y="342742"/>
                  <a:pt x="2482587" y="598839"/>
                </a:cubicBezTo>
                <a:cubicBezTo>
                  <a:pt x="2472499" y="854936"/>
                  <a:pt x="2512068" y="1065862"/>
                  <a:pt x="2482587" y="1296387"/>
                </a:cubicBezTo>
                <a:cubicBezTo>
                  <a:pt x="2453106" y="1526912"/>
                  <a:pt x="2484360" y="1743200"/>
                  <a:pt x="2482587" y="1974193"/>
                </a:cubicBezTo>
                <a:cubicBezTo>
                  <a:pt x="2256473" y="2002725"/>
                  <a:pt x="2162395" y="1971009"/>
                  <a:pt x="1911592" y="1974193"/>
                </a:cubicBezTo>
                <a:cubicBezTo>
                  <a:pt x="1660789" y="1977377"/>
                  <a:pt x="1593287" y="1951945"/>
                  <a:pt x="1315771" y="1974193"/>
                </a:cubicBezTo>
                <a:cubicBezTo>
                  <a:pt x="1038255" y="1996441"/>
                  <a:pt x="937885" y="1956448"/>
                  <a:pt x="769602" y="1974193"/>
                </a:cubicBezTo>
                <a:cubicBezTo>
                  <a:pt x="601319" y="1991938"/>
                  <a:pt x="312436" y="1984670"/>
                  <a:pt x="0" y="1974193"/>
                </a:cubicBezTo>
                <a:cubicBezTo>
                  <a:pt x="26960" y="1792434"/>
                  <a:pt x="5385" y="1614670"/>
                  <a:pt x="0" y="1296387"/>
                </a:cubicBezTo>
                <a:cubicBezTo>
                  <a:pt x="-5385" y="978104"/>
                  <a:pt x="22613" y="835106"/>
                  <a:pt x="0" y="697548"/>
                </a:cubicBezTo>
                <a:cubicBezTo>
                  <a:pt x="-22613" y="559990"/>
                  <a:pt x="27272" y="164186"/>
                  <a:pt x="0" y="0"/>
                </a:cubicBezTo>
                <a:close/>
              </a:path>
              <a:path w="2482587" h="1974193" stroke="0" extrusionOk="0">
                <a:moveTo>
                  <a:pt x="0" y="0"/>
                </a:moveTo>
                <a:cubicBezTo>
                  <a:pt x="211655" y="11674"/>
                  <a:pt x="444616" y="8502"/>
                  <a:pt x="595821" y="0"/>
                </a:cubicBezTo>
                <a:cubicBezTo>
                  <a:pt x="747026" y="-8502"/>
                  <a:pt x="889489" y="-18275"/>
                  <a:pt x="1141990" y="0"/>
                </a:cubicBezTo>
                <a:cubicBezTo>
                  <a:pt x="1394491" y="18275"/>
                  <a:pt x="1490131" y="-3469"/>
                  <a:pt x="1812289" y="0"/>
                </a:cubicBezTo>
                <a:cubicBezTo>
                  <a:pt x="2134447" y="3469"/>
                  <a:pt x="2246073" y="-1440"/>
                  <a:pt x="2482587" y="0"/>
                </a:cubicBezTo>
                <a:cubicBezTo>
                  <a:pt x="2482790" y="248484"/>
                  <a:pt x="2459133" y="424370"/>
                  <a:pt x="2482587" y="638322"/>
                </a:cubicBezTo>
                <a:cubicBezTo>
                  <a:pt x="2506041" y="852274"/>
                  <a:pt x="2467602" y="948197"/>
                  <a:pt x="2482587" y="1256903"/>
                </a:cubicBezTo>
                <a:cubicBezTo>
                  <a:pt x="2497572" y="1565609"/>
                  <a:pt x="2514318" y="1767739"/>
                  <a:pt x="2482587" y="1974193"/>
                </a:cubicBezTo>
                <a:cubicBezTo>
                  <a:pt x="2338746" y="1983062"/>
                  <a:pt x="2022588" y="2001175"/>
                  <a:pt x="1861940" y="1974193"/>
                </a:cubicBezTo>
                <a:cubicBezTo>
                  <a:pt x="1701292" y="1947211"/>
                  <a:pt x="1438145" y="1974572"/>
                  <a:pt x="1315771" y="1974193"/>
                </a:cubicBezTo>
                <a:cubicBezTo>
                  <a:pt x="1193397" y="1973814"/>
                  <a:pt x="858024" y="1946089"/>
                  <a:pt x="695124" y="1974193"/>
                </a:cubicBezTo>
                <a:cubicBezTo>
                  <a:pt x="532224" y="2002297"/>
                  <a:pt x="345363" y="1993351"/>
                  <a:pt x="0" y="1974193"/>
                </a:cubicBezTo>
                <a:cubicBezTo>
                  <a:pt x="30189" y="1686058"/>
                  <a:pt x="-31665" y="1593970"/>
                  <a:pt x="0" y="1335871"/>
                </a:cubicBezTo>
                <a:cubicBezTo>
                  <a:pt x="31665" y="1077772"/>
                  <a:pt x="6519" y="935046"/>
                  <a:pt x="0" y="697548"/>
                </a:cubicBezTo>
                <a:cubicBezTo>
                  <a:pt x="-6519" y="460050"/>
                  <a:pt x="-25476" y="18811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Lots of steps here. We must evaluate the argument to pass to WriteLine(string);</a:t>
            </a:r>
          </a:p>
          <a:p>
            <a:endParaRPr lang="en-US" sz="1400" dirty="0"/>
          </a:p>
          <a:p>
            <a:r>
              <a:rPr lang="en-US" sz="1400" dirty="0"/>
              <a:t>WriteLine(string); then prints the evaluated string to the console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12F587-8980-4BD3-DD7D-9667CA88D36E}"/>
              </a:ext>
            </a:extLst>
          </p:cNvPr>
          <p:cNvGrpSpPr/>
          <p:nvPr/>
        </p:nvGrpSpPr>
        <p:grpSpPr>
          <a:xfrm>
            <a:off x="377644" y="2061538"/>
            <a:ext cx="1106383" cy="1955497"/>
            <a:chOff x="377644" y="2061538"/>
            <a:chExt cx="1106383" cy="19554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9585EC-0E9E-255C-BA2A-14A4A8E148E0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763FB1-6E99-3FAD-262A-D8969E7AE524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B86172-15FA-27DC-9453-0BC1F6CF49B5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2C6DFE6-2612-E4A0-05DA-02235249AD4D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548199B-7458-EC10-2B64-3514238A6C6F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7D5F802-37E4-B37E-A8CB-9A48E33359A7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CF69215-F87C-DD7D-28EC-5BA56FE43C84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DF7218E-F51D-A316-797C-BA5E5D46F5B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8E2EF27-7703-4D60-53F6-52CF0CCDE509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863F8C-CFFF-ED9B-6EA8-F7DEFA682EC7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65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01A0C36-5088-79E5-DEF4-551AC1F37EB4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18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496C4D3-D72E-B063-3957-8B2A04D88412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3296093"/>
            <a:ext cx="369808" cy="1241568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bg1">
                  <a:lumMod val="6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5FFE05-1220-9B85-A2B5-C6DC2835F38D}"/>
              </a:ext>
            </a:extLst>
          </p:cNvPr>
          <p:cNvSpPr/>
          <p:nvPr/>
        </p:nvSpPr>
        <p:spPr>
          <a:xfrm>
            <a:off x="5686032" y="723724"/>
            <a:ext cx="1476290" cy="408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Program ends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058A84-AB1B-1BD0-C0B1-B0537C4BACDB}"/>
              </a:ext>
            </a:extLst>
          </p:cNvPr>
          <p:cNvSpPr txBox="1"/>
          <p:nvPr/>
        </p:nvSpPr>
        <p:spPr>
          <a:xfrm>
            <a:off x="4631225" y="478307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 / 4 = 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84237B-8C26-5571-330B-0601146A577F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92A36A7-CC0D-B4ED-250D-F4C4C40E4B17}"/>
              </a:ext>
            </a:extLst>
          </p:cNvPr>
          <p:cNvGrpSpPr/>
          <p:nvPr/>
        </p:nvGrpSpPr>
        <p:grpSpPr>
          <a:xfrm>
            <a:off x="377644" y="2061538"/>
            <a:ext cx="1106383" cy="1955497"/>
            <a:chOff x="377644" y="2061538"/>
            <a:chExt cx="1106383" cy="19554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E594F1-3CB2-3909-A43B-1CC64020AB2F}"/>
                </a:ext>
              </a:extLst>
            </p:cNvPr>
            <p:cNvSpPr txBox="1"/>
            <p:nvPr/>
          </p:nvSpPr>
          <p:spPr>
            <a:xfrm flipH="1">
              <a:off x="862965" y="2356921"/>
              <a:ext cx="49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330467-06FF-D0BF-B89E-7AF861E8912C}"/>
                </a:ext>
              </a:extLst>
            </p:cNvPr>
            <p:cNvSpPr txBox="1"/>
            <p:nvPr/>
          </p:nvSpPr>
          <p:spPr>
            <a:xfrm>
              <a:off x="766532" y="3046789"/>
              <a:ext cx="497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2A0DA8D-D7DE-1198-EAA7-DC826F6558C8}"/>
                </a:ext>
              </a:extLst>
            </p:cNvPr>
            <p:cNvGrpSpPr/>
            <p:nvPr/>
          </p:nvGrpSpPr>
          <p:grpSpPr>
            <a:xfrm>
              <a:off x="377644" y="3383484"/>
              <a:ext cx="1075593" cy="633551"/>
              <a:chOff x="515794" y="3650664"/>
              <a:chExt cx="1075593" cy="63355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56D199-1AA4-DAD7-28AD-C4C4D36119D1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77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quotient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57A8404-6AA1-BE2E-FB0D-DCB6821A3CA0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0CB409-8EDD-9786-78E7-9A6E4BE6C88E}"/>
                </a:ext>
              </a:extLst>
            </p:cNvPr>
            <p:cNvGrpSpPr/>
            <p:nvPr/>
          </p:nvGrpSpPr>
          <p:grpSpPr>
            <a:xfrm>
              <a:off x="408434" y="2743694"/>
              <a:ext cx="1075593" cy="633551"/>
              <a:chOff x="515794" y="3650664"/>
              <a:chExt cx="1075593" cy="63355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0EE3329-962E-A1D5-6399-0DE29F6645D0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dividend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A0F784-3231-A5D7-4925-4676890C8F2C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AECE715-490A-42F4-D236-228247F563A2}"/>
                </a:ext>
              </a:extLst>
            </p:cNvPr>
            <p:cNvGrpSpPr/>
            <p:nvPr/>
          </p:nvGrpSpPr>
          <p:grpSpPr>
            <a:xfrm>
              <a:off x="398509" y="2061538"/>
              <a:ext cx="1075593" cy="633551"/>
              <a:chOff x="515794" y="3650664"/>
              <a:chExt cx="1075593" cy="63355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F1E9AF-28E1-7B39-0377-22EFB60A669E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665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divisor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F8A8B4-87D2-3C8E-AB84-DB915357F40D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FB562D4-18FB-ECB0-D78B-E9BB9855C171}"/>
              </a:ext>
            </a:extLst>
          </p:cNvPr>
          <p:cNvSpPr txBox="1"/>
          <p:nvPr/>
        </p:nvSpPr>
        <p:spPr>
          <a:xfrm>
            <a:off x="825708" y="367848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C1CB7A-76DE-184B-50DD-D55FA48DBA0A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E4CDB9-3826-790E-1FA4-EF45E550AE1D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BA1502-8D44-A0AF-08ED-7A05624CA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5BD5E50-F45B-0A08-ECF4-CE71DEEB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8608C36-9AB6-109D-BC1B-07ACE5EEEBE1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87B1AE-CE45-DD01-4281-98DE13E6C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547968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F91892-0734-70B9-E2A1-7E8BCA000185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3EFA15-DAB9-AA34-3C4F-DB87B3D06EA3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B580E2-C630-3A98-A87E-9EF88066FF2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02E71FE-1740-7C83-01E2-696CD37A2AC7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D0F2C7-C8D8-6882-ECFA-9E27E266CC4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CD5E697-DB53-A882-DCC5-013E72CF116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C31BE6-CD3D-37C1-FF83-E7D3541B62A6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ACDF86B-8AB1-B225-3666-70ED07AF4B6A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C39DE5-BAD8-E171-A4D9-DC1B0B4B9CF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ED393E8-750B-6B17-8B6F-2A385A72FBB8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B07F2D-5913-8D37-2851-E05FD5C6F4E5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6F7806-B46C-5B16-32E4-14402D06C3A0}"/>
              </a:ext>
            </a:extLst>
          </p:cNvPr>
          <p:cNvSpPr txBox="1"/>
          <p:nvPr/>
        </p:nvSpPr>
        <p:spPr>
          <a:xfrm>
            <a:off x="2843784" y="579147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8110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1371599"/>
            <a:ext cx="369808" cy="3347619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9893E-43D4-7748-C5BF-A241E5F72EDF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803B83-EAE3-42A5-9158-CE6539E24892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28A030-98A5-E078-3F9A-72125C5DC662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B971E6-F3FF-927D-F137-EA9C8152EB0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8AA1DE5B-6886-4116-766F-9169CB812BB9}"/>
              </a:ext>
            </a:extLst>
          </p:cNvPr>
          <p:cNvCxnSpPr>
            <a:cxnSpLocks/>
          </p:cNvCxnSpPr>
          <p:nvPr/>
        </p:nvCxnSpPr>
        <p:spPr>
          <a:xfrm rot="5400000">
            <a:off x="531434" y="1741726"/>
            <a:ext cx="2063495" cy="1323242"/>
          </a:xfrm>
          <a:prstGeom prst="curvedConnector3">
            <a:avLst>
              <a:gd name="adj1" fmla="val -343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890C5C-F9B5-63A0-AF81-2F9B57A8883C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000C1B-EF57-84A0-7CEA-93455B444E8A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62E42F-C9A4-9C0F-49E0-7DC32CDD1307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FAFCC9-F456-3A55-67D5-2E00B5233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A6D63EA-E732-31C2-22EF-213DFED5B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3E3DBE-8A31-F830-2C63-40799FA71237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6BB993-180B-EF1E-41DE-BD0831710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0B47F6-871F-6C0B-0AC3-E96D32C6DF6D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2D75E7-3C49-25D9-47C9-32BD23A1D1B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6074F8-02F6-18CF-3356-406AEF17FCA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9885A0-C8B4-C314-23B0-A74BE8E8B516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111820-3267-B4B9-1971-D907B2AF3E7F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F6026C-D0C8-92A5-2866-078BA55DF997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90062F-EFF1-A75E-16BD-241402854FDE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CF7F67-408B-6A2B-B81B-0D4F769D60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B6730AB-79E0-558B-4652-1283ABEACD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05AA988-299F-A525-501D-017092A59D77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DD186C-751D-212F-10BD-FDFE998B6BC3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60" name="Picture 59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B0A176F4-0544-5FF1-3461-96DAD45F2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9E89E-0C07-9CF7-A0C0-7BABA6520E26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78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803B83-EAE3-42A5-9158-CE6539E24892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28A030-98A5-E078-3F9A-72125C5DC662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B971E6-F3FF-927D-F137-EA9C8152EB0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F9866F-FDEE-D416-D96F-871DFF2DD86C}"/>
              </a:ext>
            </a:extLst>
          </p:cNvPr>
          <p:cNvGrpSpPr/>
          <p:nvPr/>
        </p:nvGrpSpPr>
        <p:grpSpPr>
          <a:xfrm>
            <a:off x="1653136" y="1615277"/>
            <a:ext cx="369808" cy="3103941"/>
            <a:chOff x="1642021" y="-12506532"/>
            <a:chExt cx="369808" cy="20746991"/>
          </a:xfrm>
        </p:grpSpPr>
        <p:cxnSp>
          <p:nvCxnSpPr>
            <p:cNvPr id="12" name="Straight Arrow Connector 55">
              <a:extLst>
                <a:ext uri="{FF2B5EF4-FFF2-40B4-BE49-F238E27FC236}">
                  <a16:creationId xmlns:a16="http://schemas.microsoft.com/office/drawing/2014/main" id="{EF9BBE14-999E-605F-3D28-3576E9717AA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485F3A-806C-BBA3-240A-9BEEB48EA604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2B8D59-B855-C428-75EB-0B35059AE01F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A0D991-C7E7-B659-4ED5-8ECD7DDAB06D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67D21A-4251-361A-68A0-46DE1BE4406E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83A509-6B1B-586A-0DF4-CA98BA0E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19C002E-87F8-AD3C-AAE4-984915C64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6D11B1-05F0-6DBA-BD85-2C75EB4E2641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4E63F4-5F4F-5F08-B84E-59D25F677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D5A61E-E05D-0258-2422-E1860BE486C3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4DFCF5-034F-EBEC-C956-01BC1CA5FDB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E3FAF2-DB80-4AF5-A764-4E47F7F4134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A57F84-E38B-D5F4-3262-FB4E17ADC30E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3FBC358-2A46-71E2-C794-9F4CF38BA17D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E643741-F025-339C-869D-C4CC5A3BADFF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984DE-498E-06A2-0A79-A1B1C5632631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2D7A1A-FB53-28C5-1E39-A23EC4B529A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814CEA-B82D-B884-F0FC-F31BE91D1CB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74ADC7F-914A-43F4-8F16-F4CF8A649326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0BA406-BFD1-8962-BF3D-8802FCA2E2BC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59" name="Picture 58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5B256021-B9ED-5CA7-6C54-39E01F09B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7C29DA-3E6C-C337-63EC-823DA9DCE8FE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70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6" y="1615277"/>
            <a:ext cx="369808" cy="3103941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30799-13D8-2D8B-916F-5845A6C16674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73D02E-877A-67D0-9372-966F1BE00AE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C31545-E203-1606-86E8-2E2DDEA9E4D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65D56-7C87-6ECB-1A02-D55FDDB69A26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27A5A-300C-218D-DB5A-4C4F43FAD7AF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dividend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8D5F9-726D-FC5D-E64D-A67273A3A3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9BF6-DAD7-B5DD-90EA-95BB31F608CA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9962B0-9BE1-0B99-2F7C-923AFA4A812A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divisor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AAC16B-35CF-B4C3-272A-A3322FE31F2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390EF4-7224-2A08-F451-5FB767D48623}"/>
              </a:ext>
            </a:extLst>
          </p:cNvPr>
          <p:cNvSpPr/>
          <p:nvPr/>
        </p:nvSpPr>
        <p:spPr>
          <a:xfrm>
            <a:off x="141966" y="1944665"/>
            <a:ext cx="1725094" cy="1665272"/>
          </a:xfrm>
          <a:custGeom>
            <a:avLst/>
            <a:gdLst>
              <a:gd name="connsiteX0" fmla="*/ 0 w 1725094"/>
              <a:gd name="connsiteY0" fmla="*/ 832636 h 1665272"/>
              <a:gd name="connsiteX1" fmla="*/ 862547 w 1725094"/>
              <a:gd name="connsiteY1" fmla="*/ 0 h 1665272"/>
              <a:gd name="connsiteX2" fmla="*/ 1725094 w 1725094"/>
              <a:gd name="connsiteY2" fmla="*/ 832636 h 1665272"/>
              <a:gd name="connsiteX3" fmla="*/ 862547 w 1725094"/>
              <a:gd name="connsiteY3" fmla="*/ 1665272 h 1665272"/>
              <a:gd name="connsiteX4" fmla="*/ 0 w 1725094"/>
              <a:gd name="connsiteY4" fmla="*/ 832636 h 166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5094" h="1665272" extrusionOk="0">
                <a:moveTo>
                  <a:pt x="0" y="832636"/>
                </a:moveTo>
                <a:cubicBezTo>
                  <a:pt x="-86653" y="319335"/>
                  <a:pt x="296613" y="33614"/>
                  <a:pt x="862547" y="0"/>
                </a:cubicBezTo>
                <a:cubicBezTo>
                  <a:pt x="1422868" y="17673"/>
                  <a:pt x="1615717" y="376262"/>
                  <a:pt x="1725094" y="832636"/>
                </a:cubicBezTo>
                <a:cubicBezTo>
                  <a:pt x="1675606" y="1340816"/>
                  <a:pt x="1319808" y="1770906"/>
                  <a:pt x="862547" y="1665272"/>
                </a:cubicBezTo>
                <a:cubicBezTo>
                  <a:pt x="359012" y="1650410"/>
                  <a:pt x="82060" y="1331697"/>
                  <a:pt x="0" y="832636"/>
                </a:cubicBez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16184B-6AF2-7610-D405-6CA04AE1D1FB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E408480-9652-25F2-8A0A-21CCA12BADDE}"/>
              </a:ext>
            </a:extLst>
          </p:cNvPr>
          <p:cNvCxnSpPr>
            <a:cxnSpLocks/>
            <a:endCxn id="24" idx="7"/>
          </p:cNvCxnSpPr>
          <p:nvPr/>
        </p:nvCxnSpPr>
        <p:spPr>
          <a:xfrm rot="10800000" flipV="1">
            <a:off x="1614426" y="1615276"/>
            <a:ext cx="610376" cy="57326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2DBD6F-2118-9939-C30C-5E5AD7057D3B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F51A25E-D0B3-011D-5DB1-ED32485E69CA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13A758-54FA-E1FE-2BB7-329399DB4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0D63F52-C56F-5B79-9C10-F7E5360AD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B31380-8A75-904D-3859-49FF06295916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66A39A-142A-459E-8CF1-0DF0059F1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EE5744-1880-B736-BB73-957A184A8D8E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82F5E9-28E4-34A4-95AA-909A19DC7751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45C6416-E659-B0DA-8F3C-DE42C11C2A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C5E44E-39ED-2604-CF92-389D58D4260F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1FDC9D-1F9E-8AD9-83D6-E50EBB2C0C7D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CC18C7-1C16-3382-21BA-4D36FEAEBD5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91B8688-0E74-EC78-D0F3-2F08707D5BF9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05A94E-72DF-FDD8-CF01-A65AAD7FF4A4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8AA1E7D-BDF4-F6E7-92AF-B341F44F300A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CBF137A9-953B-72BD-C8EA-678C44EAA05E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579B64-6DFD-B7DA-A3D0-494046B9EC9E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66" name="Picture 65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2285C021-5071-8AF9-B00E-79FFBF35B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E7B590-9E9F-98DE-1C84-7A83812DFDBD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1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F15C6-5A4E-F987-DC87-5A5E33FCE600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30799-13D8-2D8B-916F-5845A6C16674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73D02E-877A-67D0-9372-966F1BE00AE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C31545-E203-1606-86E8-2E2DDEA9E4D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65D56-7C87-6ECB-1A02-D55FDDB69A26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27A5A-300C-218D-DB5A-4C4F43FAD7AF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8D5F9-726D-FC5D-E64D-A67273A3A3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9BF6-DAD7-B5DD-90EA-95BB31F608CA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9962B0-9BE1-0B99-2F7C-923AFA4A812A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AAC16B-35CF-B4C3-272A-A3322FE31F2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B23E9E-0D9A-B45D-FB03-91B6873F7777}"/>
              </a:ext>
            </a:extLst>
          </p:cNvPr>
          <p:cNvGrpSpPr/>
          <p:nvPr/>
        </p:nvGrpSpPr>
        <p:grpSpPr>
          <a:xfrm>
            <a:off x="1653135" y="2061538"/>
            <a:ext cx="369808" cy="2615114"/>
            <a:chOff x="1642021" y="-12506532"/>
            <a:chExt cx="369808" cy="20746991"/>
          </a:xfrm>
        </p:grpSpPr>
        <p:cxnSp>
          <p:nvCxnSpPr>
            <p:cNvPr id="48" name="Straight Arrow Connector 55">
              <a:extLst>
                <a:ext uri="{FF2B5EF4-FFF2-40B4-BE49-F238E27FC236}">
                  <a16:creationId xmlns:a16="http://schemas.microsoft.com/office/drawing/2014/main" id="{63390F9B-737C-4629-5882-CF4BB657D33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9B4ED3-C690-DCE1-E067-2E518CCE7368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B3D7DA4-E3AC-3EEE-85F4-B663D10B98AE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64CBC7-D727-9C33-1586-4E31AC3F322E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374E0C-20DF-1B31-8577-CC724D5ACC97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DFD10A-D939-D533-F882-899E314EF7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38D347C-C7BC-D36F-8372-61BAC62C4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A72EA5-24AB-C743-AFF7-9DDBA6C5501B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FEDA0D-1A41-2055-3DCD-EF6D7B2AF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B23F83-CC17-C0A6-97C8-6C40AAE0D822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5804B4-9931-AD6A-89B7-D3ECD99F2435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FC4698F-6807-4E6F-BE77-0A0C47E33DE6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4E7CFE-CCCC-E223-9FE9-D0BCD659FEBC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9F4A3B-DD24-1ADF-B728-F5ADBB45F3A8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9B122B-B543-6920-B4B9-C54C54D019D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EB9D63-5649-29AD-0F79-FD0A773CA767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470615-E64B-330A-2F16-78A85C91BB89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4A6969-0103-A934-8C62-A315F33C4683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E513159-4E2F-79AA-0C79-7135120186EA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76FAC88-3981-0706-AF5C-EE85B785874E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64" name="Picture 63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639FB357-9555-3D24-77F6-4813ECBF5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E481C6-C108-EF40-267E-23CCD9667684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71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38"/>
            <a:ext cx="369808" cy="2615114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13D981C-FB03-0D23-C2D1-111435E1B7B7}"/>
              </a:ext>
            </a:extLst>
          </p:cNvPr>
          <p:cNvCxnSpPr>
            <a:cxnSpLocks/>
          </p:cNvCxnSpPr>
          <p:nvPr/>
        </p:nvCxnSpPr>
        <p:spPr>
          <a:xfrm flipH="1">
            <a:off x="2080288" y="4619719"/>
            <a:ext cx="37354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CF14AE-E32C-3CE2-CB56-225142366F12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8A8780-606E-4A20-DCA3-953EBF086467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9610971-8EAC-8222-9686-ACAF813439D5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3E0B0C3-D7D4-A1BB-B8BE-156F95D96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E529001-392A-774E-7BE5-90F39651E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E1A52B-FF80-E425-14B8-BEF74F8C57CF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C12EA6-B164-B1D8-2E2E-BEBD55A3C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DDCD94-648F-0F2E-2143-9BFFEFB3AA15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41700A-2D17-0CDB-D410-ABEB0735C66D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5B6B76-2468-7340-EB48-07BB9763704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8B2098D-8E7C-5DDF-1B15-C4FE4073181D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98AA39-DB41-2C1C-C1BB-42D5E563E9A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3C3C9B1-E5ED-53E8-8A81-7968DE3A32A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04C7822-9B88-CC94-3950-A3641AF3C48D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6BAEE15-A2C5-9CD0-D555-01D90167CA7C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8CBDD79-9FD7-7D1B-3FB8-76D171205B9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764DAD-25CC-62A7-CFA1-657BA35C18B4}"/>
              </a:ext>
            </a:extLst>
          </p:cNvPr>
          <p:cNvGrpSpPr/>
          <p:nvPr/>
        </p:nvGrpSpPr>
        <p:grpSpPr>
          <a:xfrm>
            <a:off x="2431448" y="1617409"/>
            <a:ext cx="1959746" cy="682139"/>
            <a:chOff x="2431448" y="1617409"/>
            <a:chExt cx="1959746" cy="6821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6A8F27-BE45-2F9A-444B-BA8CDD1E1CA9}"/>
                </a:ext>
              </a:extLst>
            </p:cNvPr>
            <p:cNvSpPr txBox="1"/>
            <p:nvPr/>
          </p:nvSpPr>
          <p:spPr>
            <a:xfrm>
              <a:off x="3950048" y="162902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</a:rPr>
                <a:t>3a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62488C-92AC-7D25-7E3E-5D43220C6118}"/>
                </a:ext>
              </a:extLst>
            </p:cNvPr>
            <p:cNvSpPr txBox="1"/>
            <p:nvPr/>
          </p:nvSpPr>
          <p:spPr>
            <a:xfrm>
              <a:off x="2431448" y="161740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rgbClr val="C00000"/>
                  </a:solidFill>
                </a:rPr>
                <a:t>3b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B034426-2DC9-730D-32C7-5B21CC9E59AF}"/>
                </a:ext>
              </a:extLst>
            </p:cNvPr>
            <p:cNvSpPr/>
            <p:nvPr/>
          </p:nvSpPr>
          <p:spPr>
            <a:xfrm>
              <a:off x="2623655" y="1861483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860211-314E-CB2D-698D-AC262A382A3B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1196B18-E05B-75D0-5199-6810F658AB41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76EAE8-EB40-EE25-903A-4421D71C0200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74" name="Picture 73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E5AA5776-75BF-FA7A-CD4C-E0373CB00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66E1C31-EAF0-1391-5363-BBE4E826A4FA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5733D43-8DB2-4DBA-0AA4-71E4C4320984}"/>
              </a:ext>
            </a:extLst>
          </p:cNvPr>
          <p:cNvSpPr/>
          <p:nvPr/>
        </p:nvSpPr>
        <p:spPr>
          <a:xfrm>
            <a:off x="2444949" y="3786904"/>
            <a:ext cx="1895896" cy="1087363"/>
          </a:xfrm>
          <a:custGeom>
            <a:avLst/>
            <a:gdLst>
              <a:gd name="connsiteX0" fmla="*/ 0 w 1895896"/>
              <a:gd name="connsiteY0" fmla="*/ 0 h 1087363"/>
              <a:gd name="connsiteX1" fmla="*/ 613006 w 1895896"/>
              <a:gd name="connsiteY1" fmla="*/ 0 h 1087363"/>
              <a:gd name="connsiteX2" fmla="*/ 1244972 w 1895896"/>
              <a:gd name="connsiteY2" fmla="*/ 0 h 1087363"/>
              <a:gd name="connsiteX3" fmla="*/ 1895896 w 1895896"/>
              <a:gd name="connsiteY3" fmla="*/ 0 h 1087363"/>
              <a:gd name="connsiteX4" fmla="*/ 1895896 w 1895896"/>
              <a:gd name="connsiteY4" fmla="*/ 543682 h 1087363"/>
              <a:gd name="connsiteX5" fmla="*/ 1895896 w 1895896"/>
              <a:gd name="connsiteY5" fmla="*/ 1087363 h 1087363"/>
              <a:gd name="connsiteX6" fmla="*/ 1263931 w 1895896"/>
              <a:gd name="connsiteY6" fmla="*/ 1087363 h 1087363"/>
              <a:gd name="connsiteX7" fmla="*/ 669883 w 1895896"/>
              <a:gd name="connsiteY7" fmla="*/ 1087363 h 1087363"/>
              <a:gd name="connsiteX8" fmla="*/ 0 w 1895896"/>
              <a:gd name="connsiteY8" fmla="*/ 1087363 h 1087363"/>
              <a:gd name="connsiteX9" fmla="*/ 0 w 1895896"/>
              <a:gd name="connsiteY9" fmla="*/ 554555 h 1087363"/>
              <a:gd name="connsiteX10" fmla="*/ 0 w 1895896"/>
              <a:gd name="connsiteY10" fmla="*/ 0 h 108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5896" h="1087363" fill="none" extrusionOk="0">
                <a:moveTo>
                  <a:pt x="0" y="0"/>
                </a:moveTo>
                <a:cubicBezTo>
                  <a:pt x="259134" y="-8162"/>
                  <a:pt x="440900" y="-20278"/>
                  <a:pt x="613006" y="0"/>
                </a:cubicBezTo>
                <a:cubicBezTo>
                  <a:pt x="785112" y="20278"/>
                  <a:pt x="1066272" y="13606"/>
                  <a:pt x="1244972" y="0"/>
                </a:cubicBezTo>
                <a:cubicBezTo>
                  <a:pt x="1423672" y="-13606"/>
                  <a:pt x="1573579" y="-27038"/>
                  <a:pt x="1895896" y="0"/>
                </a:cubicBezTo>
                <a:cubicBezTo>
                  <a:pt x="1889742" y="160482"/>
                  <a:pt x="1914862" y="328297"/>
                  <a:pt x="1895896" y="543682"/>
                </a:cubicBezTo>
                <a:cubicBezTo>
                  <a:pt x="1876930" y="759067"/>
                  <a:pt x="1913317" y="962237"/>
                  <a:pt x="1895896" y="1087363"/>
                </a:cubicBezTo>
                <a:cubicBezTo>
                  <a:pt x="1655364" y="1059732"/>
                  <a:pt x="1513263" y="1116204"/>
                  <a:pt x="1263931" y="1087363"/>
                </a:cubicBezTo>
                <a:cubicBezTo>
                  <a:pt x="1014599" y="1058522"/>
                  <a:pt x="819474" y="1077685"/>
                  <a:pt x="669883" y="1087363"/>
                </a:cubicBezTo>
                <a:cubicBezTo>
                  <a:pt x="520292" y="1097041"/>
                  <a:pt x="317328" y="1088345"/>
                  <a:pt x="0" y="1087363"/>
                </a:cubicBezTo>
                <a:cubicBezTo>
                  <a:pt x="-2185" y="836217"/>
                  <a:pt x="8003" y="716628"/>
                  <a:pt x="0" y="554555"/>
                </a:cubicBezTo>
                <a:cubicBezTo>
                  <a:pt x="-8003" y="392482"/>
                  <a:pt x="18334" y="216700"/>
                  <a:pt x="0" y="0"/>
                </a:cubicBezTo>
                <a:close/>
              </a:path>
              <a:path w="1895896" h="1087363" stroke="0" extrusionOk="0">
                <a:moveTo>
                  <a:pt x="0" y="0"/>
                </a:moveTo>
                <a:cubicBezTo>
                  <a:pt x="274651" y="22862"/>
                  <a:pt x="307875" y="21554"/>
                  <a:pt x="613006" y="0"/>
                </a:cubicBezTo>
                <a:cubicBezTo>
                  <a:pt x="918137" y="-21554"/>
                  <a:pt x="1030203" y="-3440"/>
                  <a:pt x="1188095" y="0"/>
                </a:cubicBezTo>
                <a:cubicBezTo>
                  <a:pt x="1345987" y="3440"/>
                  <a:pt x="1701305" y="28315"/>
                  <a:pt x="1895896" y="0"/>
                </a:cubicBezTo>
                <a:cubicBezTo>
                  <a:pt x="1888883" y="235987"/>
                  <a:pt x="1884672" y="349000"/>
                  <a:pt x="1895896" y="532808"/>
                </a:cubicBezTo>
                <a:cubicBezTo>
                  <a:pt x="1907120" y="716616"/>
                  <a:pt x="1887797" y="902360"/>
                  <a:pt x="1895896" y="1087363"/>
                </a:cubicBezTo>
                <a:cubicBezTo>
                  <a:pt x="1718379" y="1069239"/>
                  <a:pt x="1483623" y="1074284"/>
                  <a:pt x="1301849" y="1087363"/>
                </a:cubicBezTo>
                <a:cubicBezTo>
                  <a:pt x="1120075" y="1100442"/>
                  <a:pt x="973613" y="1111695"/>
                  <a:pt x="707801" y="1087363"/>
                </a:cubicBezTo>
                <a:cubicBezTo>
                  <a:pt x="441989" y="1063031"/>
                  <a:pt x="282908" y="1113641"/>
                  <a:pt x="0" y="1087363"/>
                </a:cubicBezTo>
                <a:cubicBezTo>
                  <a:pt x="-8027" y="887666"/>
                  <a:pt x="-14974" y="715624"/>
                  <a:pt x="0" y="576302"/>
                </a:cubicBezTo>
                <a:cubicBezTo>
                  <a:pt x="14974" y="436980"/>
                  <a:pt x="28783" y="23258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Line 3 involves multiple instructions which we will represent with a letter</a:t>
            </a:r>
          </a:p>
        </p:txBody>
      </p:sp>
    </p:spTree>
    <p:extLst>
      <p:ext uri="{BB962C8B-B14F-4D97-AF65-F5344CB8AC3E}">
        <p14:creationId xmlns:p14="http://schemas.microsoft.com/office/powerpoint/2010/main" val="336618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38"/>
            <a:ext cx="369808" cy="2615114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</a:t>
            </a:r>
            <a:r>
              <a:rPr lang="en-AU" sz="1600" dirty="0"/>
              <a:t>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623F5ED-C555-8563-A8CE-A6F408B0F6C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035345" y="2291127"/>
            <a:ext cx="729838" cy="27104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0BB039-455F-D474-6695-641D03495307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EDCB8A-44C1-9932-74D2-3DA64EB23200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ACA167-0FC7-5462-5DA0-2102CF58D69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9E16C8-4FE2-FC5A-B33A-1F57CF040106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A2AAC3-D913-25A4-4272-C4AF6B66442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0FCFB67-89E2-6D33-AA25-CC57B6A52F26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9F2FCF-323B-EDD4-C793-AF0AF1E78826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73070F-E744-334A-D1A5-7C9862D806E1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D8EC1A-81AD-C6C3-8BC2-8600F8C2097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63D55E5-ACA4-4D2E-272B-883D30DB696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09C4C8-5042-7260-748E-6A7094C7CAFF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11C354-3314-B35F-DEE6-864BCE730F2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86B2E6-5862-4F39-81BC-B86125B03BE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DCAD09E-7653-538D-57D7-6C7E60C5C9CC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1CC401-39A2-604B-3974-6C5AFEB2CD8F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C18715A-0AB7-9813-542A-9BC9B7D6C9D5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A0E5C3A-F385-F415-32DA-5D63FDE10ACA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38030A-040D-D70E-9788-95F89AEC52B1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1412D1-4F4E-A908-23EA-5EA78E65D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79FECAA-33A9-C503-F3CE-FA99AA260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30EB9A2-5C3C-9226-E4AB-58CC122E5F1E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E5A9CC-148A-7E4B-A7DD-D2032A2D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7ECBDA-5C3D-D2CA-B693-D5BE5A305B40}"/>
              </a:ext>
            </a:extLst>
          </p:cNvPr>
          <p:cNvGrpSpPr/>
          <p:nvPr/>
        </p:nvGrpSpPr>
        <p:grpSpPr>
          <a:xfrm>
            <a:off x="2431448" y="1617409"/>
            <a:ext cx="1959746" cy="682139"/>
            <a:chOff x="2431448" y="1617409"/>
            <a:chExt cx="1959746" cy="68213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7AD5A3A-A2A2-1D25-DCC5-E731456C7FD1}"/>
                </a:ext>
              </a:extLst>
            </p:cNvPr>
            <p:cNvSpPr txBox="1"/>
            <p:nvPr/>
          </p:nvSpPr>
          <p:spPr>
            <a:xfrm>
              <a:off x="3950048" y="162902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</a:rPr>
                <a:t>3a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E63FB2-B6D7-73C5-8069-893D571A8D68}"/>
                </a:ext>
              </a:extLst>
            </p:cNvPr>
            <p:cNvSpPr txBox="1"/>
            <p:nvPr/>
          </p:nvSpPr>
          <p:spPr>
            <a:xfrm>
              <a:off x="2431448" y="161740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bg1">
                      <a:lumMod val="65000"/>
                    </a:schemeClr>
                  </a:solidFill>
                </a:rPr>
                <a:t>3b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BDD7B17-EDB2-37E0-6BA1-A09BCF559CFF}"/>
                </a:ext>
              </a:extLst>
            </p:cNvPr>
            <p:cNvSpPr/>
            <p:nvPr/>
          </p:nvSpPr>
          <p:spPr>
            <a:xfrm>
              <a:off x="2623655" y="1861483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BD6FEA2-D489-1BB0-DC21-EB181ED92EC2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E78EB691-C474-D897-C7B5-892C7937ECB1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1CB7939-0C79-35F9-2332-F519EDC06993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99" name="Picture 98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1352AE6A-CBBC-8617-B4E8-B1A8EE2E8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0DBAFDD-5A08-F131-0619-B860966CA961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3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B8B6D705-3B11-6224-2B45-49C116409831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38"/>
            <a:ext cx="369808" cy="2615114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073D6-DBB5-8B8D-517C-184B64F8AAF2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13F625-6587-8E77-231F-28F797FEA745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88853-EFBE-905C-4C35-535FCD5E3744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E7704A-D471-A807-7E61-330C85824EDE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497220-5301-7C2C-29A9-931A6EC8543A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B7710-4408-4815-B032-1551AC9919D9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9CC73B-FDD5-3453-6A58-BBC8DC74D75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B23145-C222-5E59-C5B4-263101B9A988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58D6C-838A-3766-8F5E-75EBD8BFE93F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C1FC3C-BC4D-BDEC-E47E-100F07C5557D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D52F46-22A3-C296-2A8F-DBD454ADA69B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5221C4-A41D-1C11-0484-C273AFEA270B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D68041-D06B-BAE3-D671-04445F1D6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46BD365-F1FC-FE12-F75D-2C3E69693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C2B8224-0190-9A5B-7B16-A161CFCE931D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E342402-3B73-41F0-AC7C-FE480C0B1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94DE36F-6E49-2C78-F7C4-EE0C63A85953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4E9158-ED34-6F01-A510-5725BB874363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BFF650-1183-FF79-E88A-9C5D468CDD57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0DC4012-65C1-60FD-40E7-65ED198F2FCF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D07D92-EBCD-249C-D86A-7BCCCC05120F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5820E5A-1119-2F11-0E28-A8987DE617C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33014B-2212-EC93-6668-ED4E74C345CC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DF5CBE3-6791-C383-1E99-1DECF916B369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6796150-E13A-BBFC-1DE9-8A813BA3434C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9CF134F-219A-48C4-644B-85D0FEE3D244}"/>
              </a:ext>
            </a:extLst>
          </p:cNvPr>
          <p:cNvGrpSpPr/>
          <p:nvPr/>
        </p:nvGrpSpPr>
        <p:grpSpPr>
          <a:xfrm>
            <a:off x="3609276" y="1629028"/>
            <a:ext cx="781918" cy="670520"/>
            <a:chOff x="3609276" y="1629028"/>
            <a:chExt cx="781918" cy="67052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FCA8EA1-7438-6739-23B5-11759F3C21A5}"/>
                </a:ext>
              </a:extLst>
            </p:cNvPr>
            <p:cNvSpPr txBox="1"/>
            <p:nvPr/>
          </p:nvSpPr>
          <p:spPr>
            <a:xfrm>
              <a:off x="3950048" y="162902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bg1">
                      <a:lumMod val="65000"/>
                    </a:schemeClr>
                  </a:solidFill>
                </a:rPr>
                <a:t>3a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A820B2-670A-F0E4-E372-490E09F39502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45C89B8-DD92-ECB4-C4BD-7FEC3F56D0D7}"/>
              </a:ext>
            </a:extLst>
          </p:cNvPr>
          <p:cNvSpPr txBox="1"/>
          <p:nvPr/>
        </p:nvSpPr>
        <p:spPr>
          <a:xfrm>
            <a:off x="2431448" y="1617409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3b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C64E412-6D36-A96B-9C81-03ED6CD68FB0}"/>
              </a:ext>
            </a:extLst>
          </p:cNvPr>
          <p:cNvSpPr/>
          <p:nvPr/>
        </p:nvSpPr>
        <p:spPr>
          <a:xfrm>
            <a:off x="2623655" y="1861483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553930-BE7A-730C-4B98-5846E52A5659}"/>
              </a:ext>
            </a:extLst>
          </p:cNvPr>
          <p:cNvSpPr/>
          <p:nvPr/>
        </p:nvSpPr>
        <p:spPr>
          <a:xfrm>
            <a:off x="2517573" y="3470213"/>
            <a:ext cx="1895896" cy="1451472"/>
          </a:xfrm>
          <a:custGeom>
            <a:avLst/>
            <a:gdLst>
              <a:gd name="connsiteX0" fmla="*/ 0 w 1895896"/>
              <a:gd name="connsiteY0" fmla="*/ 0 h 1451472"/>
              <a:gd name="connsiteX1" fmla="*/ 613006 w 1895896"/>
              <a:gd name="connsiteY1" fmla="*/ 0 h 1451472"/>
              <a:gd name="connsiteX2" fmla="*/ 1244972 w 1895896"/>
              <a:gd name="connsiteY2" fmla="*/ 0 h 1451472"/>
              <a:gd name="connsiteX3" fmla="*/ 1895896 w 1895896"/>
              <a:gd name="connsiteY3" fmla="*/ 0 h 1451472"/>
              <a:gd name="connsiteX4" fmla="*/ 1895896 w 1895896"/>
              <a:gd name="connsiteY4" fmla="*/ 498339 h 1451472"/>
              <a:gd name="connsiteX5" fmla="*/ 1895896 w 1895896"/>
              <a:gd name="connsiteY5" fmla="*/ 938619 h 1451472"/>
              <a:gd name="connsiteX6" fmla="*/ 1895896 w 1895896"/>
              <a:gd name="connsiteY6" fmla="*/ 1451472 h 1451472"/>
              <a:gd name="connsiteX7" fmla="*/ 1226013 w 1895896"/>
              <a:gd name="connsiteY7" fmla="*/ 1451472 h 1451472"/>
              <a:gd name="connsiteX8" fmla="*/ 556129 w 1895896"/>
              <a:gd name="connsiteY8" fmla="*/ 1451472 h 1451472"/>
              <a:gd name="connsiteX9" fmla="*/ 0 w 1895896"/>
              <a:gd name="connsiteY9" fmla="*/ 1451472 h 1451472"/>
              <a:gd name="connsiteX10" fmla="*/ 0 w 1895896"/>
              <a:gd name="connsiteY10" fmla="*/ 982163 h 1451472"/>
              <a:gd name="connsiteX11" fmla="*/ 0 w 1895896"/>
              <a:gd name="connsiteY11" fmla="*/ 498339 h 1451472"/>
              <a:gd name="connsiteX12" fmla="*/ 0 w 1895896"/>
              <a:gd name="connsiteY12" fmla="*/ 0 h 14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95896" h="1451472" fill="none" extrusionOk="0">
                <a:moveTo>
                  <a:pt x="0" y="0"/>
                </a:moveTo>
                <a:cubicBezTo>
                  <a:pt x="279143" y="-15638"/>
                  <a:pt x="428998" y="-19735"/>
                  <a:pt x="613006" y="0"/>
                </a:cubicBezTo>
                <a:cubicBezTo>
                  <a:pt x="797014" y="19735"/>
                  <a:pt x="1095154" y="-16940"/>
                  <a:pt x="1244972" y="0"/>
                </a:cubicBezTo>
                <a:cubicBezTo>
                  <a:pt x="1394790" y="16940"/>
                  <a:pt x="1606260" y="28930"/>
                  <a:pt x="1895896" y="0"/>
                </a:cubicBezTo>
                <a:cubicBezTo>
                  <a:pt x="1887574" y="223958"/>
                  <a:pt x="1916490" y="383860"/>
                  <a:pt x="1895896" y="498339"/>
                </a:cubicBezTo>
                <a:cubicBezTo>
                  <a:pt x="1875302" y="612818"/>
                  <a:pt x="1897803" y="761630"/>
                  <a:pt x="1895896" y="938619"/>
                </a:cubicBezTo>
                <a:cubicBezTo>
                  <a:pt x="1893989" y="1115608"/>
                  <a:pt x="1872326" y="1220938"/>
                  <a:pt x="1895896" y="1451472"/>
                </a:cubicBezTo>
                <a:cubicBezTo>
                  <a:pt x="1744120" y="1443771"/>
                  <a:pt x="1410974" y="1436957"/>
                  <a:pt x="1226013" y="1451472"/>
                </a:cubicBezTo>
                <a:cubicBezTo>
                  <a:pt x="1041052" y="1465987"/>
                  <a:pt x="813387" y="1470976"/>
                  <a:pt x="556129" y="1451472"/>
                </a:cubicBezTo>
                <a:cubicBezTo>
                  <a:pt x="298871" y="1431968"/>
                  <a:pt x="199494" y="1435446"/>
                  <a:pt x="0" y="1451472"/>
                </a:cubicBezTo>
                <a:cubicBezTo>
                  <a:pt x="7866" y="1301218"/>
                  <a:pt x="772" y="1103307"/>
                  <a:pt x="0" y="982163"/>
                </a:cubicBezTo>
                <a:cubicBezTo>
                  <a:pt x="-772" y="861019"/>
                  <a:pt x="7536" y="599877"/>
                  <a:pt x="0" y="498339"/>
                </a:cubicBezTo>
                <a:cubicBezTo>
                  <a:pt x="-7536" y="396801"/>
                  <a:pt x="8838" y="244302"/>
                  <a:pt x="0" y="0"/>
                </a:cubicBezTo>
                <a:close/>
              </a:path>
              <a:path w="1895896" h="1451472" stroke="0" extrusionOk="0">
                <a:moveTo>
                  <a:pt x="0" y="0"/>
                </a:moveTo>
                <a:cubicBezTo>
                  <a:pt x="274651" y="22862"/>
                  <a:pt x="307875" y="21554"/>
                  <a:pt x="613006" y="0"/>
                </a:cubicBezTo>
                <a:cubicBezTo>
                  <a:pt x="918137" y="-21554"/>
                  <a:pt x="1030203" y="-3440"/>
                  <a:pt x="1188095" y="0"/>
                </a:cubicBezTo>
                <a:cubicBezTo>
                  <a:pt x="1345987" y="3440"/>
                  <a:pt x="1701305" y="28315"/>
                  <a:pt x="1895896" y="0"/>
                </a:cubicBezTo>
                <a:cubicBezTo>
                  <a:pt x="1882863" y="103504"/>
                  <a:pt x="1899018" y="281801"/>
                  <a:pt x="1895896" y="469309"/>
                </a:cubicBezTo>
                <a:cubicBezTo>
                  <a:pt x="1892774" y="656817"/>
                  <a:pt x="1895189" y="752912"/>
                  <a:pt x="1895896" y="924104"/>
                </a:cubicBezTo>
                <a:cubicBezTo>
                  <a:pt x="1896603" y="1095296"/>
                  <a:pt x="1903371" y="1311377"/>
                  <a:pt x="1895896" y="1451472"/>
                </a:cubicBezTo>
                <a:cubicBezTo>
                  <a:pt x="1766814" y="1470526"/>
                  <a:pt x="1461421" y="1448361"/>
                  <a:pt x="1263931" y="1451472"/>
                </a:cubicBezTo>
                <a:cubicBezTo>
                  <a:pt x="1066442" y="1454583"/>
                  <a:pt x="768331" y="1454649"/>
                  <a:pt x="594047" y="1451472"/>
                </a:cubicBezTo>
                <a:cubicBezTo>
                  <a:pt x="419763" y="1448295"/>
                  <a:pt x="194198" y="1437540"/>
                  <a:pt x="0" y="1451472"/>
                </a:cubicBezTo>
                <a:cubicBezTo>
                  <a:pt x="-22320" y="1254834"/>
                  <a:pt x="1803" y="1169938"/>
                  <a:pt x="0" y="967648"/>
                </a:cubicBezTo>
                <a:cubicBezTo>
                  <a:pt x="-1803" y="765358"/>
                  <a:pt x="14480" y="620384"/>
                  <a:pt x="0" y="498339"/>
                </a:cubicBezTo>
                <a:cubicBezTo>
                  <a:pt x="-14480" y="376294"/>
                  <a:pt x="-9775" y="13644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 is added to the program counter (but we’ll call it 3b because we’re explaining the same </a:t>
            </a:r>
            <a:r>
              <a:rPr lang="en-US" sz="1400"/>
              <a:t>line – line 3)</a:t>
            </a:r>
            <a:endParaRPr lang="en-US" sz="1400" dirty="0"/>
          </a:p>
        </p:txBody>
      </p:sp>
      <p:cxnSp>
        <p:nvCxnSpPr>
          <p:cNvPr id="85" name="Curved Connector 19">
            <a:extLst>
              <a:ext uri="{FF2B5EF4-FFF2-40B4-BE49-F238E27FC236}">
                <a16:creationId xmlns:a16="http://schemas.microsoft.com/office/drawing/2014/main" id="{9E474DCF-072B-FD0F-E2F3-6E0CE2596F42}"/>
              </a:ext>
            </a:extLst>
          </p:cNvPr>
          <p:cNvCxnSpPr>
            <a:cxnSpLocks/>
          </p:cNvCxnSpPr>
          <p:nvPr/>
        </p:nvCxnSpPr>
        <p:spPr>
          <a:xfrm flipH="1">
            <a:off x="2080288" y="4619719"/>
            <a:ext cx="37354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342E8CD-AB69-B27B-5FD4-0FAB3F0A4C16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88" name="Picture 87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859A77CA-6BCC-8503-FB24-A303BF0F9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84EDD2-8329-C8F7-5D39-4BD1A4FFC020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98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9C8992AB-EB75-7DD7-8AEF-74031756DAAD}"/>
              </a:ext>
            </a:extLst>
          </p:cNvPr>
          <p:cNvSpPr/>
          <p:nvPr/>
        </p:nvSpPr>
        <p:spPr>
          <a:xfrm>
            <a:off x="269768" y="4415285"/>
            <a:ext cx="4244014" cy="2004236"/>
          </a:xfrm>
          <a:custGeom>
            <a:avLst/>
            <a:gdLst>
              <a:gd name="connsiteX0" fmla="*/ 0 w 4244014"/>
              <a:gd name="connsiteY0" fmla="*/ 0 h 2004236"/>
              <a:gd name="connsiteX1" fmla="*/ 563848 w 4244014"/>
              <a:gd name="connsiteY1" fmla="*/ 0 h 2004236"/>
              <a:gd name="connsiteX2" fmla="*/ 1042815 w 4244014"/>
              <a:gd name="connsiteY2" fmla="*/ 0 h 2004236"/>
              <a:gd name="connsiteX3" fmla="*/ 1733983 w 4244014"/>
              <a:gd name="connsiteY3" fmla="*/ 0 h 2004236"/>
              <a:gd name="connsiteX4" fmla="*/ 2297830 w 4244014"/>
              <a:gd name="connsiteY4" fmla="*/ 0 h 2004236"/>
              <a:gd name="connsiteX5" fmla="*/ 2861678 w 4244014"/>
              <a:gd name="connsiteY5" fmla="*/ 0 h 2004236"/>
              <a:gd name="connsiteX6" fmla="*/ 3552846 w 4244014"/>
              <a:gd name="connsiteY6" fmla="*/ 0 h 2004236"/>
              <a:gd name="connsiteX7" fmla="*/ 4244014 w 4244014"/>
              <a:gd name="connsiteY7" fmla="*/ 0 h 2004236"/>
              <a:gd name="connsiteX8" fmla="*/ 4244014 w 4244014"/>
              <a:gd name="connsiteY8" fmla="*/ 708163 h 2004236"/>
              <a:gd name="connsiteX9" fmla="*/ 4244014 w 4244014"/>
              <a:gd name="connsiteY9" fmla="*/ 1336157 h 2004236"/>
              <a:gd name="connsiteX10" fmla="*/ 4244014 w 4244014"/>
              <a:gd name="connsiteY10" fmla="*/ 2004236 h 2004236"/>
              <a:gd name="connsiteX11" fmla="*/ 3637726 w 4244014"/>
              <a:gd name="connsiteY11" fmla="*/ 2004236 h 2004236"/>
              <a:gd name="connsiteX12" fmla="*/ 3073879 w 4244014"/>
              <a:gd name="connsiteY12" fmla="*/ 2004236 h 2004236"/>
              <a:gd name="connsiteX13" fmla="*/ 2382711 w 4244014"/>
              <a:gd name="connsiteY13" fmla="*/ 2004236 h 2004236"/>
              <a:gd name="connsiteX14" fmla="*/ 1691543 w 4244014"/>
              <a:gd name="connsiteY14" fmla="*/ 2004236 h 2004236"/>
              <a:gd name="connsiteX15" fmla="*/ 1170135 w 4244014"/>
              <a:gd name="connsiteY15" fmla="*/ 2004236 h 2004236"/>
              <a:gd name="connsiteX16" fmla="*/ 563848 w 4244014"/>
              <a:gd name="connsiteY16" fmla="*/ 2004236 h 2004236"/>
              <a:gd name="connsiteX17" fmla="*/ 0 w 4244014"/>
              <a:gd name="connsiteY17" fmla="*/ 2004236 h 2004236"/>
              <a:gd name="connsiteX18" fmla="*/ 0 w 4244014"/>
              <a:gd name="connsiteY18" fmla="*/ 1336157 h 2004236"/>
              <a:gd name="connsiteX19" fmla="*/ 0 w 4244014"/>
              <a:gd name="connsiteY19" fmla="*/ 708163 h 2004236"/>
              <a:gd name="connsiteX20" fmla="*/ 0 w 4244014"/>
              <a:gd name="connsiteY20" fmla="*/ 0 h 200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44014" h="2004236" extrusionOk="0">
                <a:moveTo>
                  <a:pt x="0" y="0"/>
                </a:moveTo>
                <a:cubicBezTo>
                  <a:pt x="171184" y="-19540"/>
                  <a:pt x="318224" y="13429"/>
                  <a:pt x="563848" y="0"/>
                </a:cubicBezTo>
                <a:cubicBezTo>
                  <a:pt x="809472" y="-13429"/>
                  <a:pt x="803931" y="4622"/>
                  <a:pt x="1042815" y="0"/>
                </a:cubicBezTo>
                <a:cubicBezTo>
                  <a:pt x="1281699" y="-4622"/>
                  <a:pt x="1435764" y="-22237"/>
                  <a:pt x="1733983" y="0"/>
                </a:cubicBezTo>
                <a:cubicBezTo>
                  <a:pt x="2032202" y="22237"/>
                  <a:pt x="2079574" y="4912"/>
                  <a:pt x="2297830" y="0"/>
                </a:cubicBezTo>
                <a:cubicBezTo>
                  <a:pt x="2516086" y="-4912"/>
                  <a:pt x="2596969" y="-9569"/>
                  <a:pt x="2861678" y="0"/>
                </a:cubicBezTo>
                <a:cubicBezTo>
                  <a:pt x="3126387" y="9569"/>
                  <a:pt x="3267546" y="9452"/>
                  <a:pt x="3552846" y="0"/>
                </a:cubicBezTo>
                <a:cubicBezTo>
                  <a:pt x="3838146" y="-9452"/>
                  <a:pt x="3999661" y="-11859"/>
                  <a:pt x="4244014" y="0"/>
                </a:cubicBezTo>
                <a:cubicBezTo>
                  <a:pt x="4250565" y="223086"/>
                  <a:pt x="4217466" y="524053"/>
                  <a:pt x="4244014" y="708163"/>
                </a:cubicBezTo>
                <a:cubicBezTo>
                  <a:pt x="4270562" y="892273"/>
                  <a:pt x="4245165" y="1124407"/>
                  <a:pt x="4244014" y="1336157"/>
                </a:cubicBezTo>
                <a:cubicBezTo>
                  <a:pt x="4242863" y="1547907"/>
                  <a:pt x="4272523" y="1755723"/>
                  <a:pt x="4244014" y="2004236"/>
                </a:cubicBezTo>
                <a:cubicBezTo>
                  <a:pt x="3949142" y="2030098"/>
                  <a:pt x="3928969" y="1990043"/>
                  <a:pt x="3637726" y="2004236"/>
                </a:cubicBezTo>
                <a:cubicBezTo>
                  <a:pt x="3346483" y="2018429"/>
                  <a:pt x="3190722" y="2018580"/>
                  <a:pt x="3073879" y="2004236"/>
                </a:cubicBezTo>
                <a:cubicBezTo>
                  <a:pt x="2957036" y="1989892"/>
                  <a:pt x="2692650" y="1981981"/>
                  <a:pt x="2382711" y="2004236"/>
                </a:cubicBezTo>
                <a:cubicBezTo>
                  <a:pt x="2072772" y="2026491"/>
                  <a:pt x="1957892" y="2006392"/>
                  <a:pt x="1691543" y="2004236"/>
                </a:cubicBezTo>
                <a:cubicBezTo>
                  <a:pt x="1425194" y="2002080"/>
                  <a:pt x="1355542" y="2022390"/>
                  <a:pt x="1170135" y="2004236"/>
                </a:cubicBezTo>
                <a:cubicBezTo>
                  <a:pt x="984728" y="1986082"/>
                  <a:pt x="725171" y="2009950"/>
                  <a:pt x="563848" y="2004236"/>
                </a:cubicBezTo>
                <a:cubicBezTo>
                  <a:pt x="402525" y="1998522"/>
                  <a:pt x="174839" y="1980051"/>
                  <a:pt x="0" y="2004236"/>
                </a:cubicBezTo>
                <a:cubicBezTo>
                  <a:pt x="-25728" y="1670398"/>
                  <a:pt x="-8301" y="1582916"/>
                  <a:pt x="0" y="1336157"/>
                </a:cubicBezTo>
                <a:cubicBezTo>
                  <a:pt x="8301" y="1089398"/>
                  <a:pt x="7437" y="869717"/>
                  <a:pt x="0" y="708163"/>
                </a:cubicBezTo>
                <a:cubicBezTo>
                  <a:pt x="-7437" y="546609"/>
                  <a:pt x="704" y="35407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3135" y="2061538"/>
            <a:ext cx="369808" cy="2615114"/>
            <a:chOff x="1642021" y="-12506532"/>
            <a:chExt cx="369808" cy="2074699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3226" y="-3251285"/>
              <a:ext cx="18863353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533918" y="556379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522927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58890" y="4358113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Program</a:t>
              </a:r>
            </a:p>
            <a:p>
              <a:r>
                <a:rPr lang="en-US" sz="140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5988" y="443505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21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7946A96-7D5D-CD7C-3939-69FE7C42217F}"/>
              </a:ext>
            </a:extLst>
          </p:cNvPr>
          <p:cNvCxnSpPr>
            <a:cxnSpLocks/>
            <a:stCxn id="44" idx="0"/>
            <a:endCxn id="20" idx="3"/>
          </p:cNvCxnSpPr>
          <p:nvPr/>
        </p:nvCxnSpPr>
        <p:spPr>
          <a:xfrm rot="16200000" flipV="1">
            <a:off x="1264640" y="3230888"/>
            <a:ext cx="1770138" cy="1771272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BF1BEF4-EE2B-AF53-18C5-4151AB953330}"/>
              </a:ext>
            </a:extLst>
          </p:cNvPr>
          <p:cNvSpPr txBox="1"/>
          <p:nvPr/>
        </p:nvSpPr>
        <p:spPr>
          <a:xfrm>
            <a:off x="47481" y="101726"/>
            <a:ext cx="587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work?</a:t>
            </a:r>
            <a:endParaRPr lang="en-US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D0BD66-E387-1F9B-DF81-60500585FBCE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5F17BC-6DC7-0E28-6154-D1363BA86F83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87BD10-04D3-267C-F608-A5EFA1BFD43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2F7E2C-EE90-4E8E-4DAE-4C76B43116B0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88C58BA-D70B-3054-4923-ADCA5AAF7713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993623-7DD8-5CFE-7701-7E62F33B845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440BFA-824D-13E1-C7F2-4965345B6D14}"/>
              </a:ext>
            </a:extLst>
          </p:cNvPr>
          <p:cNvGrpSpPr/>
          <p:nvPr/>
        </p:nvGrpSpPr>
        <p:grpSpPr>
          <a:xfrm>
            <a:off x="3609276" y="1629028"/>
            <a:ext cx="781918" cy="670520"/>
            <a:chOff x="3609276" y="1629028"/>
            <a:chExt cx="781918" cy="67052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3463BA-B672-D935-178A-FC430DD23AFA}"/>
                </a:ext>
              </a:extLst>
            </p:cNvPr>
            <p:cNvSpPr txBox="1"/>
            <p:nvPr/>
          </p:nvSpPr>
          <p:spPr>
            <a:xfrm>
              <a:off x="3950048" y="162902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>
                  <a:solidFill>
                    <a:schemeClr val="bg1">
                      <a:lumMod val="65000"/>
                    </a:schemeClr>
                  </a:solidFill>
                </a:rPr>
                <a:t>3a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1EC18E7-529F-E39B-B1CD-70EC99983C5E}"/>
                </a:ext>
              </a:extLst>
            </p:cNvPr>
            <p:cNvSpPr/>
            <p:nvPr/>
          </p:nvSpPr>
          <p:spPr>
            <a:xfrm>
              <a:off x="3609276" y="1908762"/>
              <a:ext cx="588555" cy="390786"/>
            </a:xfrm>
            <a:custGeom>
              <a:avLst/>
              <a:gdLst>
                <a:gd name="connsiteX0" fmla="*/ 0 w 588555"/>
                <a:gd name="connsiteY0" fmla="*/ 195393 h 390786"/>
                <a:gd name="connsiteX1" fmla="*/ 294278 w 588555"/>
                <a:gd name="connsiteY1" fmla="*/ 0 h 390786"/>
                <a:gd name="connsiteX2" fmla="*/ 588556 w 588555"/>
                <a:gd name="connsiteY2" fmla="*/ 195393 h 390786"/>
                <a:gd name="connsiteX3" fmla="*/ 294278 w 588555"/>
                <a:gd name="connsiteY3" fmla="*/ 390786 h 390786"/>
                <a:gd name="connsiteX4" fmla="*/ 0 w 588555"/>
                <a:gd name="connsiteY4" fmla="*/ 195393 h 39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5" h="390786" extrusionOk="0">
                  <a:moveTo>
                    <a:pt x="0" y="195393"/>
                  </a:moveTo>
                  <a:cubicBezTo>
                    <a:pt x="-8188" y="82430"/>
                    <a:pt x="116774" y="5622"/>
                    <a:pt x="294278" y="0"/>
                  </a:cubicBezTo>
                  <a:cubicBezTo>
                    <a:pt x="467368" y="2224"/>
                    <a:pt x="574536" y="87926"/>
                    <a:pt x="588556" y="195393"/>
                  </a:cubicBezTo>
                  <a:cubicBezTo>
                    <a:pt x="566281" y="325058"/>
                    <a:pt x="453328" y="409994"/>
                    <a:pt x="294278" y="390786"/>
                  </a:cubicBezTo>
                  <a:cubicBezTo>
                    <a:pt x="123216" y="386115"/>
                    <a:pt x="11127" y="308623"/>
                    <a:pt x="0" y="19539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FB9E7E4-A25D-42E8-7F22-28CB461B79EA}"/>
              </a:ext>
            </a:extLst>
          </p:cNvPr>
          <p:cNvSpPr txBox="1"/>
          <p:nvPr/>
        </p:nvSpPr>
        <p:spPr>
          <a:xfrm>
            <a:off x="2431448" y="1617409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3b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87314E-D41A-C66B-E4D6-C6F179E56536}"/>
              </a:ext>
            </a:extLst>
          </p:cNvPr>
          <p:cNvSpPr/>
          <p:nvPr/>
        </p:nvSpPr>
        <p:spPr>
          <a:xfrm>
            <a:off x="2623655" y="1861483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B2D1D7D-2C2C-8BEF-4E89-FB38FF784475}"/>
              </a:ext>
            </a:extLst>
          </p:cNvPr>
          <p:cNvGrpSpPr/>
          <p:nvPr/>
        </p:nvGrpSpPr>
        <p:grpSpPr>
          <a:xfrm>
            <a:off x="4631225" y="4367453"/>
            <a:ext cx="2668096" cy="1795449"/>
            <a:chOff x="2622115" y="7825705"/>
            <a:chExt cx="2668096" cy="179544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727B337-774B-D19F-332D-B1EF2BF65C95}"/>
                </a:ext>
              </a:extLst>
            </p:cNvPr>
            <p:cNvSpPr/>
            <p:nvPr/>
          </p:nvSpPr>
          <p:spPr>
            <a:xfrm>
              <a:off x="2622115" y="7877561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8FE91AF-5609-C2D3-8977-1BC7A8958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115" y="8177470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114A3C8-98A3-C875-FA1A-4A26F34CC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707463" y="7934171"/>
              <a:ext cx="426016" cy="152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B6C8A82-C7BE-1E92-FF56-251FFEFA765A}"/>
                </a:ext>
              </a:extLst>
            </p:cNvPr>
            <p:cNvSpPr txBox="1"/>
            <p:nvPr/>
          </p:nvSpPr>
          <p:spPr>
            <a:xfrm>
              <a:off x="3158790" y="782570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B444C8-334C-390E-496C-AE5584302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343" y="8262832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149C166-47AF-AC0B-3B67-AC85585753D1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605A596-E6A2-F40A-29C2-709CBF436579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5899E7F-939C-8EAB-5681-2A5BEA9729D0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267CC1-FBD1-F22F-0AFB-8CE065CEACC1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AC4DC73-CD3D-5F67-BEC1-B63B8841A110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DABB32-B463-B098-B1A2-F7EB4644F9A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49CBA-9958-B8D6-E8F5-BE5940161BE3}"/>
              </a:ext>
            </a:extLst>
          </p:cNvPr>
          <p:cNvSpPr/>
          <p:nvPr/>
        </p:nvSpPr>
        <p:spPr>
          <a:xfrm>
            <a:off x="2945300" y="3471758"/>
            <a:ext cx="1771273" cy="864115"/>
          </a:xfrm>
          <a:custGeom>
            <a:avLst/>
            <a:gdLst>
              <a:gd name="connsiteX0" fmla="*/ 0 w 1771273"/>
              <a:gd name="connsiteY0" fmla="*/ 0 h 864115"/>
              <a:gd name="connsiteX1" fmla="*/ 572712 w 1771273"/>
              <a:gd name="connsiteY1" fmla="*/ 0 h 864115"/>
              <a:gd name="connsiteX2" fmla="*/ 1163136 w 1771273"/>
              <a:gd name="connsiteY2" fmla="*/ 0 h 864115"/>
              <a:gd name="connsiteX3" fmla="*/ 1771273 w 1771273"/>
              <a:gd name="connsiteY3" fmla="*/ 0 h 864115"/>
              <a:gd name="connsiteX4" fmla="*/ 1771273 w 1771273"/>
              <a:gd name="connsiteY4" fmla="*/ 432058 h 864115"/>
              <a:gd name="connsiteX5" fmla="*/ 1771273 w 1771273"/>
              <a:gd name="connsiteY5" fmla="*/ 864115 h 864115"/>
              <a:gd name="connsiteX6" fmla="*/ 1180849 w 1771273"/>
              <a:gd name="connsiteY6" fmla="*/ 864115 h 864115"/>
              <a:gd name="connsiteX7" fmla="*/ 625850 w 1771273"/>
              <a:gd name="connsiteY7" fmla="*/ 864115 h 864115"/>
              <a:gd name="connsiteX8" fmla="*/ 0 w 1771273"/>
              <a:gd name="connsiteY8" fmla="*/ 864115 h 864115"/>
              <a:gd name="connsiteX9" fmla="*/ 0 w 1771273"/>
              <a:gd name="connsiteY9" fmla="*/ 440699 h 864115"/>
              <a:gd name="connsiteX10" fmla="*/ 0 w 1771273"/>
              <a:gd name="connsiteY10" fmla="*/ 0 h 86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1273" h="864115" fill="none" extrusionOk="0">
                <a:moveTo>
                  <a:pt x="0" y="0"/>
                </a:moveTo>
                <a:cubicBezTo>
                  <a:pt x="208765" y="2083"/>
                  <a:pt x="302228" y="-9495"/>
                  <a:pt x="572712" y="0"/>
                </a:cubicBezTo>
                <a:cubicBezTo>
                  <a:pt x="843196" y="9495"/>
                  <a:pt x="1027928" y="16083"/>
                  <a:pt x="1163136" y="0"/>
                </a:cubicBezTo>
                <a:cubicBezTo>
                  <a:pt x="1298344" y="-16083"/>
                  <a:pt x="1632774" y="-7823"/>
                  <a:pt x="1771273" y="0"/>
                </a:cubicBezTo>
                <a:cubicBezTo>
                  <a:pt x="1780248" y="166837"/>
                  <a:pt x="1784149" y="333462"/>
                  <a:pt x="1771273" y="432058"/>
                </a:cubicBezTo>
                <a:cubicBezTo>
                  <a:pt x="1758397" y="530654"/>
                  <a:pt x="1779288" y="705010"/>
                  <a:pt x="1771273" y="864115"/>
                </a:cubicBezTo>
                <a:cubicBezTo>
                  <a:pt x="1554265" y="872042"/>
                  <a:pt x="1369268" y="861759"/>
                  <a:pt x="1180849" y="864115"/>
                </a:cubicBezTo>
                <a:cubicBezTo>
                  <a:pt x="992430" y="866471"/>
                  <a:pt x="824696" y="848639"/>
                  <a:pt x="625850" y="864115"/>
                </a:cubicBezTo>
                <a:cubicBezTo>
                  <a:pt x="427004" y="879591"/>
                  <a:pt x="266340" y="894647"/>
                  <a:pt x="0" y="864115"/>
                </a:cubicBezTo>
                <a:cubicBezTo>
                  <a:pt x="11380" y="743314"/>
                  <a:pt x="18699" y="559325"/>
                  <a:pt x="0" y="440699"/>
                </a:cubicBezTo>
                <a:cubicBezTo>
                  <a:pt x="-18699" y="322073"/>
                  <a:pt x="-5301" y="106968"/>
                  <a:pt x="0" y="0"/>
                </a:cubicBezTo>
                <a:close/>
              </a:path>
              <a:path w="1771273" h="864115" stroke="0" extrusionOk="0">
                <a:moveTo>
                  <a:pt x="0" y="0"/>
                </a:moveTo>
                <a:cubicBezTo>
                  <a:pt x="145562" y="-16375"/>
                  <a:pt x="310651" y="11443"/>
                  <a:pt x="572712" y="0"/>
                </a:cubicBezTo>
                <a:cubicBezTo>
                  <a:pt x="834773" y="-11443"/>
                  <a:pt x="857424" y="19396"/>
                  <a:pt x="1109998" y="0"/>
                </a:cubicBezTo>
                <a:cubicBezTo>
                  <a:pt x="1362572" y="-19396"/>
                  <a:pt x="1627333" y="7635"/>
                  <a:pt x="1771273" y="0"/>
                </a:cubicBezTo>
                <a:cubicBezTo>
                  <a:pt x="1772714" y="122093"/>
                  <a:pt x="1778999" y="247171"/>
                  <a:pt x="1771273" y="423416"/>
                </a:cubicBezTo>
                <a:cubicBezTo>
                  <a:pt x="1763547" y="599661"/>
                  <a:pt x="1792597" y="708687"/>
                  <a:pt x="1771273" y="864115"/>
                </a:cubicBezTo>
                <a:cubicBezTo>
                  <a:pt x="1583476" y="889140"/>
                  <a:pt x="1451947" y="884864"/>
                  <a:pt x="1216274" y="864115"/>
                </a:cubicBezTo>
                <a:cubicBezTo>
                  <a:pt x="980601" y="843366"/>
                  <a:pt x="790200" y="890548"/>
                  <a:pt x="661275" y="864115"/>
                </a:cubicBezTo>
                <a:cubicBezTo>
                  <a:pt x="532350" y="837682"/>
                  <a:pt x="303950" y="868122"/>
                  <a:pt x="0" y="864115"/>
                </a:cubicBezTo>
                <a:cubicBezTo>
                  <a:pt x="-2318" y="683791"/>
                  <a:pt x="-4691" y="583900"/>
                  <a:pt x="0" y="457981"/>
                </a:cubicBezTo>
                <a:cubicBezTo>
                  <a:pt x="4691" y="332062"/>
                  <a:pt x="20838" y="19113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21 is saved from CPU register 1 to the ‘divided’ variable on the stack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55193EB-748B-66F9-3A37-776A4A706B52}"/>
              </a:ext>
            </a:extLst>
          </p:cNvPr>
          <p:cNvGrpSpPr/>
          <p:nvPr/>
        </p:nvGrpSpPr>
        <p:grpSpPr>
          <a:xfrm>
            <a:off x="983931" y="4954448"/>
            <a:ext cx="681335" cy="1006507"/>
            <a:chOff x="2019687" y="4812858"/>
            <a:chExt cx="681335" cy="1006507"/>
          </a:xfrm>
        </p:grpSpPr>
        <p:pic>
          <p:nvPicPr>
            <p:cNvPr id="81" name="Picture 8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370599E4-E3D1-90E4-A87D-273432CBA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2CA9095-03F7-D378-006A-3CA08DD85096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Gaegu" pitchFamily="2" charset="0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29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Gaegu"/>
        <a:ea typeface=""/>
        <a:cs typeface=""/>
      </a:majorFont>
      <a:minorFont>
        <a:latin typeface="Gaeg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1565</TotalTime>
  <Words>1397</Words>
  <Application>Microsoft Macintosh PowerPoint</Application>
  <PresentationFormat>Custom</PresentationFormat>
  <Paragraphs>435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Di Lorenzo</dc:creator>
  <cp:lastModifiedBy>Peter Di Lorenzo</cp:lastModifiedBy>
  <cp:revision>44</cp:revision>
  <dcterms:created xsi:type="dcterms:W3CDTF">2023-09-06T05:00:29Z</dcterms:created>
  <dcterms:modified xsi:type="dcterms:W3CDTF">2023-09-18T20:51:17Z</dcterms:modified>
</cp:coreProperties>
</file>