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11" r:id="rId3"/>
    <p:sldId id="310" r:id="rId4"/>
    <p:sldId id="312" r:id="rId5"/>
    <p:sldId id="313" r:id="rId6"/>
    <p:sldId id="314" r:id="rId7"/>
    <p:sldId id="316" r:id="rId8"/>
    <p:sldId id="317" r:id="rId9"/>
    <p:sldId id="318" r:id="rId10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AFF"/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5"/>
    <p:restoredTop sz="94689"/>
  </p:normalViewPr>
  <p:slideViewPr>
    <p:cSldViewPr snapToGrid="0">
      <p:cViewPr varScale="1">
        <p:scale>
          <a:sx n="147" d="100"/>
          <a:sy n="147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83F54-FB1F-3CE8-0891-A30AA89BC2CE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7F7B1-6035-F322-35C1-3D43DE61CDDF}"/>
              </a:ext>
            </a:extLst>
          </p:cNvPr>
          <p:cNvSpPr/>
          <p:nvPr/>
        </p:nvSpPr>
        <p:spPr>
          <a:xfrm>
            <a:off x="1873436" y="609841"/>
            <a:ext cx="1654299" cy="215009"/>
          </a:xfrm>
          <a:custGeom>
            <a:avLst/>
            <a:gdLst>
              <a:gd name="connsiteX0" fmla="*/ 0 w 1654299"/>
              <a:gd name="connsiteY0" fmla="*/ 0 h 215009"/>
              <a:gd name="connsiteX1" fmla="*/ 584519 w 1654299"/>
              <a:gd name="connsiteY1" fmla="*/ 0 h 215009"/>
              <a:gd name="connsiteX2" fmla="*/ 1152495 w 1654299"/>
              <a:gd name="connsiteY2" fmla="*/ 0 h 215009"/>
              <a:gd name="connsiteX3" fmla="*/ 1654299 w 1654299"/>
              <a:gd name="connsiteY3" fmla="*/ 0 h 215009"/>
              <a:gd name="connsiteX4" fmla="*/ 1654299 w 1654299"/>
              <a:gd name="connsiteY4" fmla="*/ 215009 h 215009"/>
              <a:gd name="connsiteX5" fmla="*/ 1135952 w 1654299"/>
              <a:gd name="connsiteY5" fmla="*/ 215009 h 215009"/>
              <a:gd name="connsiteX6" fmla="*/ 584519 w 1654299"/>
              <a:gd name="connsiteY6" fmla="*/ 215009 h 215009"/>
              <a:gd name="connsiteX7" fmla="*/ 0 w 1654299"/>
              <a:gd name="connsiteY7" fmla="*/ 215009 h 215009"/>
              <a:gd name="connsiteX8" fmla="*/ 0 w 1654299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4299" h="215009" fill="none" extrusionOk="0">
                <a:moveTo>
                  <a:pt x="0" y="0"/>
                </a:moveTo>
                <a:cubicBezTo>
                  <a:pt x="210479" y="15519"/>
                  <a:pt x="441142" y="5848"/>
                  <a:pt x="584519" y="0"/>
                </a:cubicBezTo>
                <a:cubicBezTo>
                  <a:pt x="727896" y="-5848"/>
                  <a:pt x="990191" y="28206"/>
                  <a:pt x="1152495" y="0"/>
                </a:cubicBezTo>
                <a:cubicBezTo>
                  <a:pt x="1314799" y="-28206"/>
                  <a:pt x="1409920" y="-13119"/>
                  <a:pt x="1654299" y="0"/>
                </a:cubicBezTo>
                <a:cubicBezTo>
                  <a:pt x="1649031" y="80377"/>
                  <a:pt x="1652697" y="113549"/>
                  <a:pt x="1654299" y="215009"/>
                </a:cubicBezTo>
                <a:cubicBezTo>
                  <a:pt x="1506384" y="218396"/>
                  <a:pt x="1272831" y="229618"/>
                  <a:pt x="1135952" y="215009"/>
                </a:cubicBezTo>
                <a:cubicBezTo>
                  <a:pt x="999073" y="200400"/>
                  <a:pt x="848198" y="226202"/>
                  <a:pt x="584519" y="215009"/>
                </a:cubicBezTo>
                <a:cubicBezTo>
                  <a:pt x="320840" y="203816"/>
                  <a:pt x="273152" y="222675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654299" h="215009" stroke="0" extrusionOk="0">
                <a:moveTo>
                  <a:pt x="0" y="0"/>
                </a:moveTo>
                <a:cubicBezTo>
                  <a:pt x="216923" y="-21430"/>
                  <a:pt x="293677" y="-7800"/>
                  <a:pt x="534890" y="0"/>
                </a:cubicBezTo>
                <a:cubicBezTo>
                  <a:pt x="776103" y="7800"/>
                  <a:pt x="821079" y="-7366"/>
                  <a:pt x="1036694" y="0"/>
                </a:cubicBezTo>
                <a:cubicBezTo>
                  <a:pt x="1252309" y="7366"/>
                  <a:pt x="1442164" y="16616"/>
                  <a:pt x="1654299" y="0"/>
                </a:cubicBezTo>
                <a:cubicBezTo>
                  <a:pt x="1661184" y="67152"/>
                  <a:pt x="1644782" y="156295"/>
                  <a:pt x="1654299" y="215009"/>
                </a:cubicBezTo>
                <a:cubicBezTo>
                  <a:pt x="1396623" y="238631"/>
                  <a:pt x="1378947" y="202620"/>
                  <a:pt x="1135952" y="215009"/>
                </a:cubicBezTo>
                <a:cubicBezTo>
                  <a:pt x="892957" y="227398"/>
                  <a:pt x="765362" y="229871"/>
                  <a:pt x="551433" y="215009"/>
                </a:cubicBezTo>
                <a:cubicBezTo>
                  <a:pt x="337504" y="200147"/>
                  <a:pt x="219438" y="194351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the method (1d)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1C875-B150-3663-951D-C94BDC79F5D1}"/>
              </a:ext>
            </a:extLst>
          </p:cNvPr>
          <p:cNvSpPr/>
          <p:nvPr/>
        </p:nvSpPr>
        <p:spPr>
          <a:xfrm>
            <a:off x="5311740" y="1152124"/>
            <a:ext cx="1834064" cy="392354"/>
          </a:xfrm>
          <a:custGeom>
            <a:avLst/>
            <a:gdLst>
              <a:gd name="connsiteX0" fmla="*/ 0 w 1834064"/>
              <a:gd name="connsiteY0" fmla="*/ 0 h 392354"/>
              <a:gd name="connsiteX1" fmla="*/ 648036 w 1834064"/>
              <a:gd name="connsiteY1" fmla="*/ 0 h 392354"/>
              <a:gd name="connsiteX2" fmla="*/ 1277731 w 1834064"/>
              <a:gd name="connsiteY2" fmla="*/ 0 h 392354"/>
              <a:gd name="connsiteX3" fmla="*/ 1834064 w 1834064"/>
              <a:gd name="connsiteY3" fmla="*/ 0 h 392354"/>
              <a:gd name="connsiteX4" fmla="*/ 1834064 w 1834064"/>
              <a:gd name="connsiteY4" fmla="*/ 392354 h 392354"/>
              <a:gd name="connsiteX5" fmla="*/ 1259391 w 1834064"/>
              <a:gd name="connsiteY5" fmla="*/ 392354 h 392354"/>
              <a:gd name="connsiteX6" fmla="*/ 648036 w 1834064"/>
              <a:gd name="connsiteY6" fmla="*/ 392354 h 392354"/>
              <a:gd name="connsiteX7" fmla="*/ 0 w 1834064"/>
              <a:gd name="connsiteY7" fmla="*/ 392354 h 392354"/>
              <a:gd name="connsiteX8" fmla="*/ 0 w 1834064"/>
              <a:gd name="connsiteY8" fmla="*/ 0 h 39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4064" h="392354" fill="none" extrusionOk="0">
                <a:moveTo>
                  <a:pt x="0" y="0"/>
                </a:moveTo>
                <a:cubicBezTo>
                  <a:pt x="317532" y="-14568"/>
                  <a:pt x="494260" y="-29177"/>
                  <a:pt x="648036" y="0"/>
                </a:cubicBezTo>
                <a:cubicBezTo>
                  <a:pt x="801812" y="29177"/>
                  <a:pt x="1019379" y="12084"/>
                  <a:pt x="1277731" y="0"/>
                </a:cubicBezTo>
                <a:cubicBezTo>
                  <a:pt x="1536084" y="-12084"/>
                  <a:pt x="1624210" y="2516"/>
                  <a:pt x="1834064" y="0"/>
                </a:cubicBezTo>
                <a:cubicBezTo>
                  <a:pt x="1852413" y="139008"/>
                  <a:pt x="1851067" y="211505"/>
                  <a:pt x="1834064" y="392354"/>
                </a:cubicBezTo>
                <a:cubicBezTo>
                  <a:pt x="1567944" y="397523"/>
                  <a:pt x="1483922" y="395226"/>
                  <a:pt x="1259391" y="392354"/>
                </a:cubicBezTo>
                <a:cubicBezTo>
                  <a:pt x="1034860" y="389482"/>
                  <a:pt x="869967" y="370214"/>
                  <a:pt x="648036" y="392354"/>
                </a:cubicBezTo>
                <a:cubicBezTo>
                  <a:pt x="426105" y="414494"/>
                  <a:pt x="134745" y="363167"/>
                  <a:pt x="0" y="392354"/>
                </a:cubicBezTo>
                <a:cubicBezTo>
                  <a:pt x="-11399" y="264049"/>
                  <a:pt x="11849" y="83972"/>
                  <a:pt x="0" y="0"/>
                </a:cubicBezTo>
                <a:close/>
              </a:path>
              <a:path w="1834064" h="392354" stroke="0" extrusionOk="0">
                <a:moveTo>
                  <a:pt x="0" y="0"/>
                </a:moveTo>
                <a:cubicBezTo>
                  <a:pt x="218080" y="-18777"/>
                  <a:pt x="416820" y="597"/>
                  <a:pt x="593014" y="0"/>
                </a:cubicBezTo>
                <a:cubicBezTo>
                  <a:pt x="769208" y="-597"/>
                  <a:pt x="909263" y="-23826"/>
                  <a:pt x="1149347" y="0"/>
                </a:cubicBezTo>
                <a:cubicBezTo>
                  <a:pt x="1389431" y="23826"/>
                  <a:pt x="1651744" y="30827"/>
                  <a:pt x="1834064" y="0"/>
                </a:cubicBezTo>
                <a:cubicBezTo>
                  <a:pt x="1835898" y="86753"/>
                  <a:pt x="1852095" y="269327"/>
                  <a:pt x="1834064" y="392354"/>
                </a:cubicBezTo>
                <a:cubicBezTo>
                  <a:pt x="1581106" y="387087"/>
                  <a:pt x="1392778" y="394774"/>
                  <a:pt x="1259391" y="392354"/>
                </a:cubicBezTo>
                <a:cubicBezTo>
                  <a:pt x="1126004" y="389934"/>
                  <a:pt x="823938" y="414968"/>
                  <a:pt x="611355" y="392354"/>
                </a:cubicBezTo>
                <a:cubicBezTo>
                  <a:pt x="398772" y="369740"/>
                  <a:pt x="259169" y="417139"/>
                  <a:pt x="0" y="392354"/>
                </a:cubicBezTo>
                <a:cubicBezTo>
                  <a:pt x="-9326" y="239827"/>
                  <a:pt x="9089" y="10270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Evaluate and load the arguments (1a, 1b and 1c)</a:t>
            </a:r>
          </a:p>
        </p:txBody>
      </p:sp>
    </p:spTree>
    <p:extLst>
      <p:ext uri="{BB962C8B-B14F-4D97-AF65-F5344CB8AC3E}">
        <p14:creationId xmlns:p14="http://schemas.microsoft.com/office/powerpoint/2010/main" val="39133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            a      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2406130" y="1871904"/>
            <a:ext cx="2907548" cy="136254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32" name="Straight Arrow Connector 18">
            <a:extLst>
              <a:ext uri="{FF2B5EF4-FFF2-40B4-BE49-F238E27FC236}">
                <a16:creationId xmlns:a16="http://schemas.microsoft.com/office/drawing/2014/main" id="{639B1FE6-BB05-C4D2-5F20-0AF0A913E072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15BE50-E20F-2942-55A3-ADE6E67D23B6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967832-F2A2-5864-C0F0-848D9603588C}"/>
              </a:ext>
            </a:extLst>
          </p:cNvPr>
          <p:cNvSpPr/>
          <p:nvPr/>
        </p:nvSpPr>
        <p:spPr>
          <a:xfrm>
            <a:off x="4473083" y="2266137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1a: Load the first argument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C7C5CB-21B9-B57D-94C1-3B5653E814A0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45" name="Straight Arrow Connector 55">
              <a:extLst>
                <a:ext uri="{FF2B5EF4-FFF2-40B4-BE49-F238E27FC236}">
                  <a16:creationId xmlns:a16="http://schemas.microsoft.com/office/drawing/2014/main" id="{7E170A83-8B7A-0DB6-61F6-02D970C9DD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EC5DA2-B500-EF73-9A5F-4AAE78EC1802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E8FF704-242A-1A66-291A-C50066713356}"/>
              </a:ext>
            </a:extLst>
          </p:cNvPr>
          <p:cNvSpPr/>
          <p:nvPr/>
        </p:nvSpPr>
        <p:spPr>
          <a:xfrm>
            <a:off x="1924431" y="3250946"/>
            <a:ext cx="1354331" cy="225881"/>
          </a:xfrm>
          <a:custGeom>
            <a:avLst/>
            <a:gdLst>
              <a:gd name="connsiteX0" fmla="*/ 0 w 1354331"/>
              <a:gd name="connsiteY0" fmla="*/ 0 h 225881"/>
              <a:gd name="connsiteX1" fmla="*/ 704252 w 1354331"/>
              <a:gd name="connsiteY1" fmla="*/ 0 h 225881"/>
              <a:gd name="connsiteX2" fmla="*/ 1354331 w 1354331"/>
              <a:gd name="connsiteY2" fmla="*/ 0 h 225881"/>
              <a:gd name="connsiteX3" fmla="*/ 1354331 w 1354331"/>
              <a:gd name="connsiteY3" fmla="*/ 225881 h 225881"/>
              <a:gd name="connsiteX4" fmla="*/ 690709 w 1354331"/>
              <a:gd name="connsiteY4" fmla="*/ 225881 h 225881"/>
              <a:gd name="connsiteX5" fmla="*/ 0 w 1354331"/>
              <a:gd name="connsiteY5" fmla="*/ 225881 h 225881"/>
              <a:gd name="connsiteX6" fmla="*/ 0 w 1354331"/>
              <a:gd name="connsiteY6" fmla="*/ 0 h 2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331" h="225881" fill="none" extrusionOk="0">
                <a:moveTo>
                  <a:pt x="0" y="0"/>
                </a:moveTo>
                <a:cubicBezTo>
                  <a:pt x="278284" y="12412"/>
                  <a:pt x="352884" y="-11056"/>
                  <a:pt x="704252" y="0"/>
                </a:cubicBezTo>
                <a:cubicBezTo>
                  <a:pt x="1055620" y="11056"/>
                  <a:pt x="1040659" y="3186"/>
                  <a:pt x="1354331" y="0"/>
                </a:cubicBezTo>
                <a:cubicBezTo>
                  <a:pt x="1353592" y="55659"/>
                  <a:pt x="1354656" y="122129"/>
                  <a:pt x="1354331" y="225881"/>
                </a:cubicBezTo>
                <a:cubicBezTo>
                  <a:pt x="1164033" y="251015"/>
                  <a:pt x="921893" y="198087"/>
                  <a:pt x="690709" y="225881"/>
                </a:cubicBezTo>
                <a:cubicBezTo>
                  <a:pt x="459525" y="253675"/>
                  <a:pt x="312255" y="218147"/>
                  <a:pt x="0" y="225881"/>
                </a:cubicBezTo>
                <a:cubicBezTo>
                  <a:pt x="-5511" y="155530"/>
                  <a:pt x="5724" y="104639"/>
                  <a:pt x="0" y="0"/>
                </a:cubicBezTo>
                <a:close/>
              </a:path>
              <a:path w="1354331" h="225881" stroke="0" extrusionOk="0">
                <a:moveTo>
                  <a:pt x="0" y="0"/>
                </a:moveTo>
                <a:cubicBezTo>
                  <a:pt x="199380" y="20741"/>
                  <a:pt x="493810" y="8957"/>
                  <a:pt x="663622" y="0"/>
                </a:cubicBezTo>
                <a:cubicBezTo>
                  <a:pt x="833434" y="-8957"/>
                  <a:pt x="1042496" y="10538"/>
                  <a:pt x="1354331" y="0"/>
                </a:cubicBezTo>
                <a:cubicBezTo>
                  <a:pt x="1351458" y="77980"/>
                  <a:pt x="1359672" y="132624"/>
                  <a:pt x="1354331" y="225881"/>
                </a:cubicBezTo>
                <a:cubicBezTo>
                  <a:pt x="1078056" y="250189"/>
                  <a:pt x="897028" y="240273"/>
                  <a:pt x="677166" y="225881"/>
                </a:cubicBezTo>
                <a:cubicBezTo>
                  <a:pt x="457304" y="211489"/>
                  <a:pt x="186420" y="257266"/>
                  <a:pt x="0" y="225881"/>
                </a:cubicBezTo>
                <a:cubicBezTo>
                  <a:pt x="10724" y="142189"/>
                  <a:pt x="-3428" y="888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</p:spTree>
    <p:extLst>
      <p:ext uri="{BB962C8B-B14F-4D97-AF65-F5344CB8AC3E}">
        <p14:creationId xmlns:p14="http://schemas.microsoft.com/office/powerpoint/2010/main" val="249848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1b,1c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</a:t>
            </a:r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2731021" y="1554276"/>
            <a:ext cx="3224216" cy="231447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FB06E64-BAE6-2211-78CC-FCC3B42983FE}"/>
              </a:ext>
            </a:extLst>
          </p:cNvPr>
          <p:cNvCxnSpPr>
            <a:cxnSpLocks/>
          </p:cNvCxnSpPr>
          <p:nvPr/>
        </p:nvCxnSpPr>
        <p:spPr>
          <a:xfrm>
            <a:off x="1916272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5E8169-CA1B-38E6-0FFF-54DAF54D8D48}"/>
              </a:ext>
            </a:extLst>
          </p:cNvPr>
          <p:cNvSpPr txBox="1"/>
          <p:nvPr/>
        </p:nvSpPr>
        <p:spPr>
          <a:xfrm>
            <a:off x="2158235" y="3418798"/>
            <a:ext cx="107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0EB67BB-FB09-9343-7088-659B11D33C17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2757420" y="1520616"/>
            <a:ext cx="3550882" cy="270846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ECD16-E39D-FDA3-DE68-C689066F06B2}"/>
              </a:ext>
            </a:extLst>
          </p:cNvPr>
          <p:cNvSpPr/>
          <p:nvPr/>
        </p:nvSpPr>
        <p:spPr>
          <a:xfrm>
            <a:off x="2850199" y="2193591"/>
            <a:ext cx="2650168" cy="215009"/>
          </a:xfrm>
          <a:custGeom>
            <a:avLst/>
            <a:gdLst>
              <a:gd name="connsiteX0" fmla="*/ 0 w 2650168"/>
              <a:gd name="connsiteY0" fmla="*/ 0 h 215009"/>
              <a:gd name="connsiteX1" fmla="*/ 636040 w 2650168"/>
              <a:gd name="connsiteY1" fmla="*/ 0 h 215009"/>
              <a:gd name="connsiteX2" fmla="*/ 1298582 w 2650168"/>
              <a:gd name="connsiteY2" fmla="*/ 0 h 215009"/>
              <a:gd name="connsiteX3" fmla="*/ 1961124 w 2650168"/>
              <a:gd name="connsiteY3" fmla="*/ 0 h 215009"/>
              <a:gd name="connsiteX4" fmla="*/ 2650168 w 2650168"/>
              <a:gd name="connsiteY4" fmla="*/ 0 h 215009"/>
              <a:gd name="connsiteX5" fmla="*/ 2650168 w 2650168"/>
              <a:gd name="connsiteY5" fmla="*/ 215009 h 215009"/>
              <a:gd name="connsiteX6" fmla="*/ 1987626 w 2650168"/>
              <a:gd name="connsiteY6" fmla="*/ 215009 h 215009"/>
              <a:gd name="connsiteX7" fmla="*/ 1378087 w 2650168"/>
              <a:gd name="connsiteY7" fmla="*/ 215009 h 215009"/>
              <a:gd name="connsiteX8" fmla="*/ 768549 w 2650168"/>
              <a:gd name="connsiteY8" fmla="*/ 215009 h 215009"/>
              <a:gd name="connsiteX9" fmla="*/ 0 w 2650168"/>
              <a:gd name="connsiteY9" fmla="*/ 215009 h 215009"/>
              <a:gd name="connsiteX10" fmla="*/ 0 w 2650168"/>
              <a:gd name="connsiteY10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0168" h="215009" fill="none" extrusionOk="0">
                <a:moveTo>
                  <a:pt x="0" y="0"/>
                </a:moveTo>
                <a:cubicBezTo>
                  <a:pt x="264984" y="2488"/>
                  <a:pt x="447642" y="-565"/>
                  <a:pt x="636040" y="0"/>
                </a:cubicBezTo>
                <a:cubicBezTo>
                  <a:pt x="824438" y="565"/>
                  <a:pt x="994207" y="16184"/>
                  <a:pt x="1298582" y="0"/>
                </a:cubicBezTo>
                <a:cubicBezTo>
                  <a:pt x="1602957" y="-16184"/>
                  <a:pt x="1819316" y="6350"/>
                  <a:pt x="1961124" y="0"/>
                </a:cubicBezTo>
                <a:cubicBezTo>
                  <a:pt x="2102932" y="-6350"/>
                  <a:pt x="2343954" y="-2024"/>
                  <a:pt x="2650168" y="0"/>
                </a:cubicBezTo>
                <a:cubicBezTo>
                  <a:pt x="2653202" y="106384"/>
                  <a:pt x="2639588" y="165930"/>
                  <a:pt x="2650168" y="215009"/>
                </a:cubicBezTo>
                <a:cubicBezTo>
                  <a:pt x="2364546" y="203019"/>
                  <a:pt x="2230990" y="224684"/>
                  <a:pt x="1987626" y="215009"/>
                </a:cubicBezTo>
                <a:cubicBezTo>
                  <a:pt x="1744262" y="205334"/>
                  <a:pt x="1581034" y="196812"/>
                  <a:pt x="1378087" y="215009"/>
                </a:cubicBezTo>
                <a:cubicBezTo>
                  <a:pt x="1175140" y="233206"/>
                  <a:pt x="968086" y="224284"/>
                  <a:pt x="768549" y="215009"/>
                </a:cubicBezTo>
                <a:cubicBezTo>
                  <a:pt x="569012" y="205734"/>
                  <a:pt x="329182" y="234833"/>
                  <a:pt x="0" y="215009"/>
                </a:cubicBezTo>
                <a:cubicBezTo>
                  <a:pt x="-10297" y="140803"/>
                  <a:pt x="634" y="65882"/>
                  <a:pt x="0" y="0"/>
                </a:cubicBezTo>
                <a:close/>
              </a:path>
              <a:path w="2650168" h="215009" stroke="0" extrusionOk="0">
                <a:moveTo>
                  <a:pt x="0" y="0"/>
                </a:moveTo>
                <a:cubicBezTo>
                  <a:pt x="149646" y="-19219"/>
                  <a:pt x="378979" y="-10411"/>
                  <a:pt x="636040" y="0"/>
                </a:cubicBezTo>
                <a:cubicBezTo>
                  <a:pt x="893101" y="10411"/>
                  <a:pt x="1074584" y="4578"/>
                  <a:pt x="1219077" y="0"/>
                </a:cubicBezTo>
                <a:cubicBezTo>
                  <a:pt x="1363570" y="-4578"/>
                  <a:pt x="1732226" y="16647"/>
                  <a:pt x="1934623" y="0"/>
                </a:cubicBezTo>
                <a:cubicBezTo>
                  <a:pt x="2137020" y="-16647"/>
                  <a:pt x="2299221" y="-7585"/>
                  <a:pt x="2650168" y="0"/>
                </a:cubicBezTo>
                <a:cubicBezTo>
                  <a:pt x="2644859" y="68936"/>
                  <a:pt x="2658418" y="165072"/>
                  <a:pt x="2650168" y="215009"/>
                </a:cubicBezTo>
                <a:cubicBezTo>
                  <a:pt x="2460819" y="193206"/>
                  <a:pt x="2344435" y="187847"/>
                  <a:pt x="2040629" y="215009"/>
                </a:cubicBezTo>
                <a:cubicBezTo>
                  <a:pt x="1736823" y="242171"/>
                  <a:pt x="1578696" y="220394"/>
                  <a:pt x="1431091" y="215009"/>
                </a:cubicBezTo>
                <a:cubicBezTo>
                  <a:pt x="1283486" y="209624"/>
                  <a:pt x="994613" y="233516"/>
                  <a:pt x="715545" y="215009"/>
                </a:cubicBezTo>
                <a:cubicBezTo>
                  <a:pt x="436477" y="196502"/>
                  <a:pt x="322157" y="212819"/>
                  <a:pt x="0" y="215009"/>
                </a:cubicBezTo>
                <a:cubicBezTo>
                  <a:pt x="2723" y="159660"/>
                  <a:pt x="2609" y="7963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1b, 1c: Load the 2</a:t>
            </a:r>
            <a:r>
              <a:rPr lang="en-US" sz="1200" baseline="30000" dirty="0"/>
              <a:t>nd</a:t>
            </a:r>
            <a:r>
              <a:rPr lang="en-US" sz="1200" dirty="0"/>
              <a:t> and 3</a:t>
            </a:r>
            <a:r>
              <a:rPr lang="en-US" sz="1200" baseline="30000" dirty="0"/>
              <a:t>rd</a:t>
            </a:r>
            <a:r>
              <a:rPr lang="en-US" sz="1200" dirty="0"/>
              <a:t> arguments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B952D-6952-FA38-2877-640BA9CA0351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9ABA03E3-C55D-087A-147F-161F2F6AB45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A98460-A4EF-DC6B-888A-E3790519D62F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84AD8-FD66-9A2A-7FC7-284E549C4047}"/>
              </a:ext>
            </a:extLst>
          </p:cNvPr>
          <p:cNvSpPr/>
          <p:nvPr/>
        </p:nvSpPr>
        <p:spPr>
          <a:xfrm>
            <a:off x="1924431" y="3250946"/>
            <a:ext cx="1354331" cy="225881"/>
          </a:xfrm>
          <a:custGeom>
            <a:avLst/>
            <a:gdLst>
              <a:gd name="connsiteX0" fmla="*/ 0 w 1354331"/>
              <a:gd name="connsiteY0" fmla="*/ 0 h 225881"/>
              <a:gd name="connsiteX1" fmla="*/ 704252 w 1354331"/>
              <a:gd name="connsiteY1" fmla="*/ 0 h 225881"/>
              <a:gd name="connsiteX2" fmla="*/ 1354331 w 1354331"/>
              <a:gd name="connsiteY2" fmla="*/ 0 h 225881"/>
              <a:gd name="connsiteX3" fmla="*/ 1354331 w 1354331"/>
              <a:gd name="connsiteY3" fmla="*/ 225881 h 225881"/>
              <a:gd name="connsiteX4" fmla="*/ 690709 w 1354331"/>
              <a:gd name="connsiteY4" fmla="*/ 225881 h 225881"/>
              <a:gd name="connsiteX5" fmla="*/ 0 w 1354331"/>
              <a:gd name="connsiteY5" fmla="*/ 225881 h 225881"/>
              <a:gd name="connsiteX6" fmla="*/ 0 w 1354331"/>
              <a:gd name="connsiteY6" fmla="*/ 0 h 22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4331" h="225881" fill="none" extrusionOk="0">
                <a:moveTo>
                  <a:pt x="0" y="0"/>
                </a:moveTo>
                <a:cubicBezTo>
                  <a:pt x="278284" y="12412"/>
                  <a:pt x="352884" y="-11056"/>
                  <a:pt x="704252" y="0"/>
                </a:cubicBezTo>
                <a:cubicBezTo>
                  <a:pt x="1055620" y="11056"/>
                  <a:pt x="1040659" y="3186"/>
                  <a:pt x="1354331" y="0"/>
                </a:cubicBezTo>
                <a:cubicBezTo>
                  <a:pt x="1353592" y="55659"/>
                  <a:pt x="1354656" y="122129"/>
                  <a:pt x="1354331" y="225881"/>
                </a:cubicBezTo>
                <a:cubicBezTo>
                  <a:pt x="1164033" y="251015"/>
                  <a:pt x="921893" y="198087"/>
                  <a:pt x="690709" y="225881"/>
                </a:cubicBezTo>
                <a:cubicBezTo>
                  <a:pt x="459525" y="253675"/>
                  <a:pt x="312255" y="218147"/>
                  <a:pt x="0" y="225881"/>
                </a:cubicBezTo>
                <a:cubicBezTo>
                  <a:pt x="-5511" y="155530"/>
                  <a:pt x="5724" y="104639"/>
                  <a:pt x="0" y="0"/>
                </a:cubicBezTo>
                <a:close/>
              </a:path>
              <a:path w="1354331" h="225881" stroke="0" extrusionOk="0">
                <a:moveTo>
                  <a:pt x="0" y="0"/>
                </a:moveTo>
                <a:cubicBezTo>
                  <a:pt x="199380" y="20741"/>
                  <a:pt x="493810" y="8957"/>
                  <a:pt x="663622" y="0"/>
                </a:cubicBezTo>
                <a:cubicBezTo>
                  <a:pt x="833434" y="-8957"/>
                  <a:pt x="1042496" y="10538"/>
                  <a:pt x="1354331" y="0"/>
                </a:cubicBezTo>
                <a:cubicBezTo>
                  <a:pt x="1351458" y="77980"/>
                  <a:pt x="1359672" y="132624"/>
                  <a:pt x="1354331" y="225881"/>
                </a:cubicBezTo>
                <a:cubicBezTo>
                  <a:pt x="1078056" y="250189"/>
                  <a:pt x="897028" y="240273"/>
                  <a:pt x="677166" y="225881"/>
                </a:cubicBezTo>
                <a:cubicBezTo>
                  <a:pt x="457304" y="211489"/>
                  <a:pt x="186420" y="257266"/>
                  <a:pt x="0" y="225881"/>
                </a:cubicBezTo>
                <a:cubicBezTo>
                  <a:pt x="10724" y="142189"/>
                  <a:pt x="-3428" y="888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Increment counter</a:t>
            </a:r>
          </a:p>
        </p:txBody>
      </p:sp>
    </p:spTree>
    <p:extLst>
      <p:ext uri="{BB962C8B-B14F-4D97-AF65-F5344CB8AC3E}">
        <p14:creationId xmlns:p14="http://schemas.microsoft.com/office/powerpoint/2010/main" val="20102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2">
                    <a:lumMod val="75000"/>
                  </a:schemeClr>
                </a:solidFill>
              </a:rPr>
              <a:t>d            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a                  b     c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21F8450-7A26-DE3B-20CC-020159BBF4D4}"/>
              </a:ext>
            </a:extLst>
          </p:cNvPr>
          <p:cNvCxnSpPr>
            <a:cxnSpLocks/>
            <a:stCxn id="51" idx="1"/>
            <a:endCxn id="25" idx="2"/>
          </p:cNvCxnSpPr>
          <p:nvPr/>
        </p:nvCxnSpPr>
        <p:spPr>
          <a:xfrm rot="10800000">
            <a:off x="813935" y="2949421"/>
            <a:ext cx="213863" cy="662484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0BDA8B-AC8F-4E29-151A-C974A3AF5872}"/>
              </a:ext>
            </a:extLst>
          </p:cNvPr>
          <p:cNvGrpSpPr/>
          <p:nvPr/>
        </p:nvGrpSpPr>
        <p:grpSpPr>
          <a:xfrm>
            <a:off x="1443231" y="995084"/>
            <a:ext cx="891098" cy="2880325"/>
            <a:chOff x="1668759" y="-13958058"/>
            <a:chExt cx="487848" cy="22198517"/>
          </a:xfrm>
        </p:grpSpPr>
        <p:cxnSp>
          <p:nvCxnSpPr>
            <p:cNvPr id="35" name="Straight Arrow Connector 55">
              <a:extLst>
                <a:ext uri="{FF2B5EF4-FFF2-40B4-BE49-F238E27FC236}">
                  <a16:creationId xmlns:a16="http://schemas.microsoft.com/office/drawing/2014/main" id="{DE6063D0-2216-C075-9F1E-D44B09BA97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2F0E9B-0CCF-4481-9866-476C4C7E31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E594A-0319-4F47-6203-4B768D78F8C2}"/>
              </a:ext>
            </a:extLst>
          </p:cNvPr>
          <p:cNvSpPr/>
          <p:nvPr/>
        </p:nvSpPr>
        <p:spPr>
          <a:xfrm>
            <a:off x="925524" y="3069922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the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18664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37CE9DE-D245-163A-82FB-6EBED880C029}"/>
              </a:ext>
            </a:extLst>
          </p:cNvPr>
          <p:cNvSpPr txBox="1"/>
          <p:nvPr/>
        </p:nvSpPr>
        <p:spPr>
          <a:xfrm>
            <a:off x="2251465" y="1925308"/>
            <a:ext cx="4831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/>
              <a:t>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"Random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2106851"/>
            <a:ext cx="891098" cy="15358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148519-2B81-2215-DAC7-D83BCF767C24}"/>
              </a:ext>
            </a:extLst>
          </p:cNvPr>
          <p:cNvSpPr/>
          <p:nvPr/>
        </p:nvSpPr>
        <p:spPr>
          <a:xfrm>
            <a:off x="1311401" y="2762950"/>
            <a:ext cx="1901903" cy="357368"/>
          </a:xfrm>
          <a:custGeom>
            <a:avLst/>
            <a:gdLst>
              <a:gd name="connsiteX0" fmla="*/ 0 w 1901903"/>
              <a:gd name="connsiteY0" fmla="*/ 0 h 357368"/>
              <a:gd name="connsiteX1" fmla="*/ 672006 w 1901903"/>
              <a:gd name="connsiteY1" fmla="*/ 0 h 357368"/>
              <a:gd name="connsiteX2" fmla="*/ 1324992 w 1901903"/>
              <a:gd name="connsiteY2" fmla="*/ 0 h 357368"/>
              <a:gd name="connsiteX3" fmla="*/ 1901903 w 1901903"/>
              <a:gd name="connsiteY3" fmla="*/ 0 h 357368"/>
              <a:gd name="connsiteX4" fmla="*/ 1901903 w 1901903"/>
              <a:gd name="connsiteY4" fmla="*/ 357368 h 357368"/>
              <a:gd name="connsiteX5" fmla="*/ 1305973 w 1901903"/>
              <a:gd name="connsiteY5" fmla="*/ 357368 h 357368"/>
              <a:gd name="connsiteX6" fmla="*/ 672006 w 1901903"/>
              <a:gd name="connsiteY6" fmla="*/ 357368 h 357368"/>
              <a:gd name="connsiteX7" fmla="*/ 0 w 1901903"/>
              <a:gd name="connsiteY7" fmla="*/ 357368 h 357368"/>
              <a:gd name="connsiteX8" fmla="*/ 0 w 1901903"/>
              <a:gd name="connsiteY8" fmla="*/ 0 h 3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3" h="357368" fill="none" extrusionOk="0">
                <a:moveTo>
                  <a:pt x="0" y="0"/>
                </a:moveTo>
                <a:cubicBezTo>
                  <a:pt x="284135" y="5919"/>
                  <a:pt x="529545" y="8710"/>
                  <a:pt x="672006" y="0"/>
                </a:cubicBezTo>
                <a:cubicBezTo>
                  <a:pt x="814467" y="-8710"/>
                  <a:pt x="1174152" y="21444"/>
                  <a:pt x="1324992" y="0"/>
                </a:cubicBezTo>
                <a:cubicBezTo>
                  <a:pt x="1475832" y="-21444"/>
                  <a:pt x="1710720" y="-19862"/>
                  <a:pt x="1901903" y="0"/>
                </a:cubicBezTo>
                <a:cubicBezTo>
                  <a:pt x="1894828" y="168888"/>
                  <a:pt x="1893757" y="229669"/>
                  <a:pt x="1901903" y="357368"/>
                </a:cubicBezTo>
                <a:cubicBezTo>
                  <a:pt x="1725592" y="373031"/>
                  <a:pt x="1471779" y="343408"/>
                  <a:pt x="1305973" y="357368"/>
                </a:cubicBezTo>
                <a:cubicBezTo>
                  <a:pt x="1140167" y="371329"/>
                  <a:pt x="948325" y="342582"/>
                  <a:pt x="672006" y="357368"/>
                </a:cubicBezTo>
                <a:cubicBezTo>
                  <a:pt x="395687" y="372154"/>
                  <a:pt x="309518" y="329041"/>
                  <a:pt x="0" y="357368"/>
                </a:cubicBezTo>
                <a:cubicBezTo>
                  <a:pt x="-13287" y="261176"/>
                  <a:pt x="15669" y="105142"/>
                  <a:pt x="0" y="0"/>
                </a:cubicBezTo>
                <a:close/>
              </a:path>
              <a:path w="1901903" h="357368" stroke="0" extrusionOk="0">
                <a:moveTo>
                  <a:pt x="0" y="0"/>
                </a:moveTo>
                <a:cubicBezTo>
                  <a:pt x="194846" y="9084"/>
                  <a:pt x="344926" y="-6569"/>
                  <a:pt x="614949" y="0"/>
                </a:cubicBezTo>
                <a:cubicBezTo>
                  <a:pt x="884972" y="6569"/>
                  <a:pt x="936391" y="25152"/>
                  <a:pt x="1191859" y="0"/>
                </a:cubicBezTo>
                <a:cubicBezTo>
                  <a:pt x="1447327" y="-25152"/>
                  <a:pt x="1755254" y="-8458"/>
                  <a:pt x="1901903" y="0"/>
                </a:cubicBezTo>
                <a:cubicBezTo>
                  <a:pt x="1915262" y="86617"/>
                  <a:pt x="1899995" y="207544"/>
                  <a:pt x="1901903" y="357368"/>
                </a:cubicBezTo>
                <a:cubicBezTo>
                  <a:pt x="1619990" y="355378"/>
                  <a:pt x="1571247" y="372345"/>
                  <a:pt x="1305973" y="357368"/>
                </a:cubicBezTo>
                <a:cubicBezTo>
                  <a:pt x="1040699" y="342392"/>
                  <a:pt x="901894" y="366267"/>
                  <a:pt x="633968" y="357368"/>
                </a:cubicBezTo>
                <a:cubicBezTo>
                  <a:pt x="366043" y="348469"/>
                  <a:pt x="316267" y="326722"/>
                  <a:pt x="0" y="357368"/>
                </a:cubicBezTo>
                <a:cubicBezTo>
                  <a:pt x="48" y="244022"/>
                  <a:pt x="13263" y="1129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counter points to first instruction in method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3A481F-D231-52AD-CDFB-32E506344383}"/>
              </a:ext>
            </a:extLst>
          </p:cNvPr>
          <p:cNvSpPr/>
          <p:nvPr/>
        </p:nvSpPr>
        <p:spPr>
          <a:xfrm>
            <a:off x="5127105" y="175776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Method instructions run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F87DC19-91F9-AFA8-A751-5292639343C9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731904" y="2318924"/>
            <a:ext cx="692313" cy="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60B6353-1C99-6C83-BF16-9652AA85A0C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66569" y="1064917"/>
            <a:ext cx="1960536" cy="800349"/>
          </a:xfrm>
          <a:prstGeom prst="curvedConnector3">
            <a:avLst>
              <a:gd name="adj1" fmla="val 739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59E38A68-25DB-5D35-E8E1-6F5E17DCC7DD}"/>
              </a:ext>
            </a:extLst>
          </p:cNvPr>
          <p:cNvCxnSpPr>
            <a:cxnSpLocks/>
          </p:cNvCxnSpPr>
          <p:nvPr/>
        </p:nvCxnSpPr>
        <p:spPr>
          <a:xfrm>
            <a:off x="1890145" y="3611804"/>
            <a:ext cx="34348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83822B-D363-2BBA-0ABC-5FD1B37193F3}"/>
              </a:ext>
            </a:extLst>
          </p:cNvPr>
          <p:cNvSpPr txBox="1"/>
          <p:nvPr/>
        </p:nvSpPr>
        <p:spPr>
          <a:xfrm>
            <a:off x="2123399" y="3418798"/>
            <a:ext cx="12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128, 129 …</a:t>
            </a:r>
          </a:p>
        </p:txBody>
      </p:sp>
    </p:spTree>
    <p:extLst>
      <p:ext uri="{BB962C8B-B14F-4D97-AF65-F5344CB8AC3E}">
        <p14:creationId xmlns:p14="http://schemas.microsoft.com/office/powerpoint/2010/main" val="343589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Random Color", 800, 600</a:t>
            </a:r>
            <a:r>
              <a:rPr lang="en-US" sz="1600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3092261"/>
            <a:ext cx="891098" cy="403718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d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/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</p:cNvCxnSpPr>
          <p:nvPr/>
        </p:nvCxnSpPr>
        <p:spPr>
          <a:xfrm rot="5400000">
            <a:off x="6084153" y="3043353"/>
            <a:ext cx="392355" cy="184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5356850" y="2634341"/>
            <a:ext cx="1901908" cy="215009"/>
          </a:xfrm>
          <a:custGeom>
            <a:avLst/>
            <a:gdLst>
              <a:gd name="connsiteX0" fmla="*/ 0 w 1901908"/>
              <a:gd name="connsiteY0" fmla="*/ 0 h 215009"/>
              <a:gd name="connsiteX1" fmla="*/ 672007 w 1901908"/>
              <a:gd name="connsiteY1" fmla="*/ 0 h 215009"/>
              <a:gd name="connsiteX2" fmla="*/ 1324996 w 1901908"/>
              <a:gd name="connsiteY2" fmla="*/ 0 h 215009"/>
              <a:gd name="connsiteX3" fmla="*/ 1901908 w 1901908"/>
              <a:gd name="connsiteY3" fmla="*/ 0 h 215009"/>
              <a:gd name="connsiteX4" fmla="*/ 1901908 w 1901908"/>
              <a:gd name="connsiteY4" fmla="*/ 215009 h 215009"/>
              <a:gd name="connsiteX5" fmla="*/ 1305977 w 1901908"/>
              <a:gd name="connsiteY5" fmla="*/ 215009 h 215009"/>
              <a:gd name="connsiteX6" fmla="*/ 672007 w 1901908"/>
              <a:gd name="connsiteY6" fmla="*/ 215009 h 215009"/>
              <a:gd name="connsiteX7" fmla="*/ 0 w 1901908"/>
              <a:gd name="connsiteY7" fmla="*/ 215009 h 215009"/>
              <a:gd name="connsiteX8" fmla="*/ 0 w 1901908"/>
              <a:gd name="connsiteY8" fmla="*/ 0 h 21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908" h="215009" fill="none" extrusionOk="0">
                <a:moveTo>
                  <a:pt x="0" y="0"/>
                </a:moveTo>
                <a:cubicBezTo>
                  <a:pt x="280313" y="4614"/>
                  <a:pt x="525143" y="6773"/>
                  <a:pt x="672007" y="0"/>
                </a:cubicBezTo>
                <a:cubicBezTo>
                  <a:pt x="818871" y="-6773"/>
                  <a:pt x="1166724" y="6675"/>
                  <a:pt x="1324996" y="0"/>
                </a:cubicBezTo>
                <a:cubicBezTo>
                  <a:pt x="1483268" y="-6675"/>
                  <a:pt x="1705998" y="-22742"/>
                  <a:pt x="1901908" y="0"/>
                </a:cubicBezTo>
                <a:cubicBezTo>
                  <a:pt x="1896640" y="80377"/>
                  <a:pt x="1900306" y="113549"/>
                  <a:pt x="1901908" y="215009"/>
                </a:cubicBezTo>
                <a:cubicBezTo>
                  <a:pt x="1728699" y="231342"/>
                  <a:pt x="1476427" y="207266"/>
                  <a:pt x="1305977" y="215009"/>
                </a:cubicBezTo>
                <a:cubicBezTo>
                  <a:pt x="1135527" y="222752"/>
                  <a:pt x="951399" y="205797"/>
                  <a:pt x="672007" y="215009"/>
                </a:cubicBezTo>
                <a:cubicBezTo>
                  <a:pt x="392615" y="224222"/>
                  <a:pt x="315559" y="190599"/>
                  <a:pt x="0" y="215009"/>
                </a:cubicBezTo>
                <a:cubicBezTo>
                  <a:pt x="-2438" y="123297"/>
                  <a:pt x="-3410" y="83469"/>
                  <a:pt x="0" y="0"/>
                </a:cubicBezTo>
                <a:close/>
              </a:path>
              <a:path w="1901908" h="215009" stroke="0" extrusionOk="0">
                <a:moveTo>
                  <a:pt x="0" y="0"/>
                </a:moveTo>
                <a:cubicBezTo>
                  <a:pt x="192817" y="6680"/>
                  <a:pt x="342295" y="-10906"/>
                  <a:pt x="614950" y="0"/>
                </a:cubicBezTo>
                <a:cubicBezTo>
                  <a:pt x="887605" y="10906"/>
                  <a:pt x="925297" y="15077"/>
                  <a:pt x="1191862" y="0"/>
                </a:cubicBezTo>
                <a:cubicBezTo>
                  <a:pt x="1458427" y="-15077"/>
                  <a:pt x="1750947" y="-18021"/>
                  <a:pt x="1901908" y="0"/>
                </a:cubicBezTo>
                <a:cubicBezTo>
                  <a:pt x="1908793" y="67152"/>
                  <a:pt x="1892391" y="156295"/>
                  <a:pt x="1901908" y="215009"/>
                </a:cubicBezTo>
                <a:cubicBezTo>
                  <a:pt x="1621835" y="218574"/>
                  <a:pt x="1576164" y="234339"/>
                  <a:pt x="1305977" y="215009"/>
                </a:cubicBezTo>
                <a:cubicBezTo>
                  <a:pt x="1035790" y="195679"/>
                  <a:pt x="907206" y="237094"/>
                  <a:pt x="633969" y="215009"/>
                </a:cubicBezTo>
                <a:cubicBezTo>
                  <a:pt x="360732" y="192924"/>
                  <a:pt x="316327" y="185958"/>
                  <a:pt x="0" y="215009"/>
                </a:cubicBezTo>
                <a:cubicBezTo>
                  <a:pt x="5572" y="114517"/>
                  <a:pt x="-6554" y="529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 new window has opened</a:t>
            </a:r>
          </a:p>
        </p:txBody>
      </p:sp>
    </p:spTree>
    <p:extLst>
      <p:ext uri="{BB962C8B-B14F-4D97-AF65-F5344CB8AC3E}">
        <p14:creationId xmlns:p14="http://schemas.microsoft.com/office/powerpoint/2010/main" val="392619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OpenWindow</a:t>
            </a:r>
            <a:r>
              <a:rPr lang="en-US" sz="1600" dirty="0"/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ClearScreen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RandomColor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987050"/>
            <a:ext cx="891098" cy="2655623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A43A6-A579-6C43-0684-44B510D5D338}"/>
              </a:ext>
            </a:extLst>
          </p:cNvPr>
          <p:cNvSpPr txBox="1"/>
          <p:nvPr/>
        </p:nvSpPr>
        <p:spPr>
          <a:xfrm>
            <a:off x="259625" y="2081620"/>
            <a:ext cx="109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Old Program</a:t>
            </a:r>
          </a:p>
          <a:p>
            <a:pPr algn="ctr"/>
            <a:r>
              <a:rPr lang="en-US" sz="1400" dirty="0"/>
              <a:t>Counter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D168F-7241-CC11-99AC-44B946E4C966}"/>
              </a:ext>
            </a:extLst>
          </p:cNvPr>
          <p:cNvSpPr/>
          <p:nvPr/>
        </p:nvSpPr>
        <p:spPr>
          <a:xfrm>
            <a:off x="386787" y="2641644"/>
            <a:ext cx="854294" cy="307777"/>
          </a:xfrm>
          <a:custGeom>
            <a:avLst/>
            <a:gdLst>
              <a:gd name="connsiteX0" fmla="*/ 0 w 854294"/>
              <a:gd name="connsiteY0" fmla="*/ 0 h 307777"/>
              <a:gd name="connsiteX1" fmla="*/ 418604 w 854294"/>
              <a:gd name="connsiteY1" fmla="*/ 0 h 307777"/>
              <a:gd name="connsiteX2" fmla="*/ 854294 w 854294"/>
              <a:gd name="connsiteY2" fmla="*/ 0 h 307777"/>
              <a:gd name="connsiteX3" fmla="*/ 854294 w 854294"/>
              <a:gd name="connsiteY3" fmla="*/ 307777 h 307777"/>
              <a:gd name="connsiteX4" fmla="*/ 427147 w 854294"/>
              <a:gd name="connsiteY4" fmla="*/ 307777 h 307777"/>
              <a:gd name="connsiteX5" fmla="*/ 0 w 854294"/>
              <a:gd name="connsiteY5" fmla="*/ 307777 h 307777"/>
              <a:gd name="connsiteX6" fmla="*/ 0 w 854294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7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43460" y="62246"/>
                  <a:pt x="843276" y="219189"/>
                  <a:pt x="854294" y="307777"/>
                </a:cubicBezTo>
                <a:cubicBezTo>
                  <a:pt x="762963" y="302806"/>
                  <a:pt x="592541" y="323160"/>
                  <a:pt x="427147" y="307777"/>
                </a:cubicBezTo>
                <a:cubicBezTo>
                  <a:pt x="261753" y="292394"/>
                  <a:pt x="133192" y="320592"/>
                  <a:pt x="0" y="307777"/>
                </a:cubicBezTo>
                <a:cubicBezTo>
                  <a:pt x="9866" y="171271"/>
                  <a:pt x="-8953" y="6585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C7B072-B228-FA1C-5722-463D39F362D5}"/>
              </a:ext>
            </a:extLst>
          </p:cNvPr>
          <p:cNvSpPr/>
          <p:nvPr/>
        </p:nvSpPr>
        <p:spPr>
          <a:xfrm>
            <a:off x="836246" y="3062453"/>
            <a:ext cx="1744032" cy="208559"/>
          </a:xfrm>
          <a:custGeom>
            <a:avLst/>
            <a:gdLst>
              <a:gd name="connsiteX0" fmla="*/ 0 w 1744032"/>
              <a:gd name="connsiteY0" fmla="*/ 0 h 208559"/>
              <a:gd name="connsiteX1" fmla="*/ 616225 w 1744032"/>
              <a:gd name="connsiteY1" fmla="*/ 0 h 208559"/>
              <a:gd name="connsiteX2" fmla="*/ 1215009 w 1744032"/>
              <a:gd name="connsiteY2" fmla="*/ 0 h 208559"/>
              <a:gd name="connsiteX3" fmla="*/ 1744032 w 1744032"/>
              <a:gd name="connsiteY3" fmla="*/ 0 h 208559"/>
              <a:gd name="connsiteX4" fmla="*/ 1744032 w 1744032"/>
              <a:gd name="connsiteY4" fmla="*/ 208559 h 208559"/>
              <a:gd name="connsiteX5" fmla="*/ 1197569 w 1744032"/>
              <a:gd name="connsiteY5" fmla="*/ 208559 h 208559"/>
              <a:gd name="connsiteX6" fmla="*/ 616225 w 1744032"/>
              <a:gd name="connsiteY6" fmla="*/ 208559 h 208559"/>
              <a:gd name="connsiteX7" fmla="*/ 0 w 1744032"/>
              <a:gd name="connsiteY7" fmla="*/ 208559 h 208559"/>
              <a:gd name="connsiteX8" fmla="*/ 0 w 1744032"/>
              <a:gd name="connsiteY8" fmla="*/ 0 h 20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032" h="208559" fill="none" extrusionOk="0">
                <a:moveTo>
                  <a:pt x="0" y="0"/>
                </a:moveTo>
                <a:cubicBezTo>
                  <a:pt x="297846" y="21163"/>
                  <a:pt x="420740" y="23897"/>
                  <a:pt x="616225" y="0"/>
                </a:cubicBezTo>
                <a:cubicBezTo>
                  <a:pt x="811711" y="-23897"/>
                  <a:pt x="970906" y="-28269"/>
                  <a:pt x="1215009" y="0"/>
                </a:cubicBezTo>
                <a:cubicBezTo>
                  <a:pt x="1459112" y="28269"/>
                  <a:pt x="1630693" y="-1957"/>
                  <a:pt x="1744032" y="0"/>
                </a:cubicBezTo>
                <a:cubicBezTo>
                  <a:pt x="1738645" y="89181"/>
                  <a:pt x="1743503" y="161148"/>
                  <a:pt x="1744032" y="208559"/>
                </a:cubicBezTo>
                <a:cubicBezTo>
                  <a:pt x="1549047" y="204642"/>
                  <a:pt x="1457633" y="200216"/>
                  <a:pt x="1197569" y="208559"/>
                </a:cubicBezTo>
                <a:cubicBezTo>
                  <a:pt x="937505" y="216902"/>
                  <a:pt x="876440" y="215456"/>
                  <a:pt x="616225" y="208559"/>
                </a:cubicBezTo>
                <a:cubicBezTo>
                  <a:pt x="356010" y="201662"/>
                  <a:pt x="133435" y="235961"/>
                  <a:pt x="0" y="208559"/>
                </a:cubicBezTo>
                <a:cubicBezTo>
                  <a:pt x="-1660" y="127673"/>
                  <a:pt x="-8353" y="64823"/>
                  <a:pt x="0" y="0"/>
                </a:cubicBezTo>
                <a:close/>
              </a:path>
              <a:path w="1744032" h="208559" stroke="0" extrusionOk="0">
                <a:moveTo>
                  <a:pt x="0" y="0"/>
                </a:moveTo>
                <a:cubicBezTo>
                  <a:pt x="216451" y="2752"/>
                  <a:pt x="326699" y="-25875"/>
                  <a:pt x="563904" y="0"/>
                </a:cubicBezTo>
                <a:cubicBezTo>
                  <a:pt x="801109" y="25875"/>
                  <a:pt x="871031" y="9454"/>
                  <a:pt x="1092927" y="0"/>
                </a:cubicBezTo>
                <a:cubicBezTo>
                  <a:pt x="1314823" y="-9454"/>
                  <a:pt x="1508410" y="1285"/>
                  <a:pt x="1744032" y="0"/>
                </a:cubicBezTo>
                <a:cubicBezTo>
                  <a:pt x="1742868" y="85891"/>
                  <a:pt x="1752931" y="128682"/>
                  <a:pt x="1744032" y="208559"/>
                </a:cubicBezTo>
                <a:cubicBezTo>
                  <a:pt x="1608263" y="196526"/>
                  <a:pt x="1390404" y="192686"/>
                  <a:pt x="1197569" y="208559"/>
                </a:cubicBezTo>
                <a:cubicBezTo>
                  <a:pt x="1004734" y="224432"/>
                  <a:pt x="810559" y="229606"/>
                  <a:pt x="581344" y="208559"/>
                </a:cubicBezTo>
                <a:cubicBezTo>
                  <a:pt x="352130" y="187512"/>
                  <a:pt x="160536" y="228422"/>
                  <a:pt x="0" y="208559"/>
                </a:cubicBezTo>
                <a:cubicBezTo>
                  <a:pt x="-3533" y="127589"/>
                  <a:pt x="3563" y="6323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Restore program counter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A31D72E-5B7C-4304-E61B-8C4D686B2F21}"/>
              </a:ext>
            </a:extLst>
          </p:cNvPr>
          <p:cNvCxnSpPr>
            <a:cxnSpLocks/>
            <a:stCxn id="25" idx="2"/>
            <a:endCxn id="15" idx="3"/>
          </p:cNvCxnSpPr>
          <p:nvPr/>
        </p:nvCxnSpPr>
        <p:spPr>
          <a:xfrm rot="16200000" flipH="1">
            <a:off x="594715" y="3168639"/>
            <a:ext cx="664378" cy="225941"/>
          </a:xfrm>
          <a:prstGeom prst="curvedConnector4">
            <a:avLst>
              <a:gd name="adj1" fmla="val 30312"/>
              <a:gd name="adj2" fmla="val -12812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7102" y="213481"/>
            <a:ext cx="7093528" cy="4658157"/>
            <a:chOff x="239330" y="-2890187"/>
            <a:chExt cx="7093528" cy="4658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3693" y="-2438525"/>
              <a:ext cx="5046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350723" y="943316"/>
              <a:ext cx="567020" cy="824654"/>
              <a:chOff x="1477273" y="4783810"/>
              <a:chExt cx="567020" cy="824654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89332" y="4783810"/>
                <a:ext cx="554961" cy="50978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477273" y="5239132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0"/>
              <a:ext cx="3996218" cy="1585586"/>
              <a:chOff x="4993885" y="4429523"/>
              <a:chExt cx="6705679" cy="194081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4490435"/>
                <a:ext cx="6685442" cy="1879902"/>
              </a:xfrm>
              <a:custGeom>
                <a:avLst/>
                <a:gdLst>
                  <a:gd name="connsiteX0" fmla="*/ 0 w 6685442"/>
                  <a:gd name="connsiteY0" fmla="*/ 0 h 1879902"/>
                  <a:gd name="connsiteX1" fmla="*/ 601690 w 6685442"/>
                  <a:gd name="connsiteY1" fmla="*/ 0 h 1879902"/>
                  <a:gd name="connsiteX2" fmla="*/ 1069671 w 6685442"/>
                  <a:gd name="connsiteY2" fmla="*/ 0 h 1879902"/>
                  <a:gd name="connsiteX3" fmla="*/ 1871924 w 6685442"/>
                  <a:gd name="connsiteY3" fmla="*/ 0 h 1879902"/>
                  <a:gd name="connsiteX4" fmla="*/ 2473614 w 6685442"/>
                  <a:gd name="connsiteY4" fmla="*/ 0 h 1879902"/>
                  <a:gd name="connsiteX5" fmla="*/ 3075303 w 6685442"/>
                  <a:gd name="connsiteY5" fmla="*/ 0 h 1879902"/>
                  <a:gd name="connsiteX6" fmla="*/ 3877556 w 6685442"/>
                  <a:gd name="connsiteY6" fmla="*/ 0 h 1879902"/>
                  <a:gd name="connsiteX7" fmla="*/ 4412392 w 6685442"/>
                  <a:gd name="connsiteY7" fmla="*/ 0 h 1879902"/>
                  <a:gd name="connsiteX8" fmla="*/ 5214645 w 6685442"/>
                  <a:gd name="connsiteY8" fmla="*/ 0 h 1879902"/>
                  <a:gd name="connsiteX9" fmla="*/ 6016898 w 6685442"/>
                  <a:gd name="connsiteY9" fmla="*/ 0 h 1879902"/>
                  <a:gd name="connsiteX10" fmla="*/ 6685442 w 6685442"/>
                  <a:gd name="connsiteY10" fmla="*/ 0 h 1879902"/>
                  <a:gd name="connsiteX11" fmla="*/ 6685442 w 6685442"/>
                  <a:gd name="connsiteY11" fmla="*/ 664232 h 1879902"/>
                  <a:gd name="connsiteX12" fmla="*/ 6685442 w 6685442"/>
                  <a:gd name="connsiteY12" fmla="*/ 1309665 h 1879902"/>
                  <a:gd name="connsiteX13" fmla="*/ 6685442 w 6685442"/>
                  <a:gd name="connsiteY13" fmla="*/ 1879902 h 1879902"/>
                  <a:gd name="connsiteX14" fmla="*/ 6016898 w 6685442"/>
                  <a:gd name="connsiteY14" fmla="*/ 1879902 h 1879902"/>
                  <a:gd name="connsiteX15" fmla="*/ 5482062 w 6685442"/>
                  <a:gd name="connsiteY15" fmla="*/ 1879902 h 1879902"/>
                  <a:gd name="connsiteX16" fmla="*/ 4813518 w 6685442"/>
                  <a:gd name="connsiteY16" fmla="*/ 1879902 h 1879902"/>
                  <a:gd name="connsiteX17" fmla="*/ 4011265 w 6685442"/>
                  <a:gd name="connsiteY17" fmla="*/ 1879902 h 1879902"/>
                  <a:gd name="connsiteX18" fmla="*/ 3342721 w 6685442"/>
                  <a:gd name="connsiteY18" fmla="*/ 1879902 h 1879902"/>
                  <a:gd name="connsiteX19" fmla="*/ 2874740 w 6685442"/>
                  <a:gd name="connsiteY19" fmla="*/ 1879902 h 1879902"/>
                  <a:gd name="connsiteX20" fmla="*/ 2339905 w 6685442"/>
                  <a:gd name="connsiteY20" fmla="*/ 1879902 h 1879902"/>
                  <a:gd name="connsiteX21" fmla="*/ 1537652 w 6685442"/>
                  <a:gd name="connsiteY21" fmla="*/ 1879902 h 1879902"/>
                  <a:gd name="connsiteX22" fmla="*/ 869107 w 6685442"/>
                  <a:gd name="connsiteY22" fmla="*/ 1879902 h 1879902"/>
                  <a:gd name="connsiteX23" fmla="*/ 0 w 6685442"/>
                  <a:gd name="connsiteY23" fmla="*/ 1879902 h 1879902"/>
                  <a:gd name="connsiteX24" fmla="*/ 0 w 6685442"/>
                  <a:gd name="connsiteY24" fmla="*/ 1253268 h 1879902"/>
                  <a:gd name="connsiteX25" fmla="*/ 0 w 6685442"/>
                  <a:gd name="connsiteY25" fmla="*/ 683031 h 1879902"/>
                  <a:gd name="connsiteX26" fmla="*/ 0 w 6685442"/>
                  <a:gd name="connsiteY26" fmla="*/ 0 h 187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79902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97591" y="301157"/>
                      <a:pt x="6697727" y="480815"/>
                      <a:pt x="6685442" y="664232"/>
                    </a:cubicBezTo>
                    <a:cubicBezTo>
                      <a:pt x="6673157" y="847649"/>
                      <a:pt x="6658653" y="1087675"/>
                      <a:pt x="6685442" y="1309665"/>
                    </a:cubicBezTo>
                    <a:cubicBezTo>
                      <a:pt x="6712231" y="1531655"/>
                      <a:pt x="6698835" y="1763455"/>
                      <a:pt x="6685442" y="1879902"/>
                    </a:cubicBezTo>
                    <a:cubicBezTo>
                      <a:pt x="6531484" y="1891034"/>
                      <a:pt x="6258287" y="1890565"/>
                      <a:pt x="6016898" y="1879902"/>
                    </a:cubicBezTo>
                    <a:cubicBezTo>
                      <a:pt x="5775509" y="1869239"/>
                      <a:pt x="5635686" y="1872983"/>
                      <a:pt x="5482062" y="1879902"/>
                    </a:cubicBezTo>
                    <a:cubicBezTo>
                      <a:pt x="5328438" y="1886821"/>
                      <a:pt x="4969532" y="1862725"/>
                      <a:pt x="4813518" y="1879902"/>
                    </a:cubicBezTo>
                    <a:cubicBezTo>
                      <a:pt x="4657504" y="1897079"/>
                      <a:pt x="4277483" y="1862195"/>
                      <a:pt x="4011265" y="1879902"/>
                    </a:cubicBezTo>
                    <a:cubicBezTo>
                      <a:pt x="3745047" y="1897609"/>
                      <a:pt x="3503886" y="1863257"/>
                      <a:pt x="3342721" y="1879902"/>
                    </a:cubicBezTo>
                    <a:cubicBezTo>
                      <a:pt x="3181556" y="1896547"/>
                      <a:pt x="3092212" y="1868626"/>
                      <a:pt x="2874740" y="1879902"/>
                    </a:cubicBezTo>
                    <a:cubicBezTo>
                      <a:pt x="2657268" y="1891178"/>
                      <a:pt x="2552356" y="1874833"/>
                      <a:pt x="2339905" y="1879902"/>
                    </a:cubicBezTo>
                    <a:cubicBezTo>
                      <a:pt x="2127454" y="1884971"/>
                      <a:pt x="1825409" y="1871730"/>
                      <a:pt x="1537652" y="1879902"/>
                    </a:cubicBezTo>
                    <a:cubicBezTo>
                      <a:pt x="1249895" y="1888074"/>
                      <a:pt x="1087231" y="1899817"/>
                      <a:pt x="869107" y="1879902"/>
                    </a:cubicBezTo>
                    <a:cubicBezTo>
                      <a:pt x="650984" y="1859987"/>
                      <a:pt x="261332" y="1888226"/>
                      <a:pt x="0" y="1879902"/>
                    </a:cubicBezTo>
                    <a:cubicBezTo>
                      <a:pt x="-26905" y="1691074"/>
                      <a:pt x="-15528" y="1463785"/>
                      <a:pt x="0" y="1253268"/>
                    </a:cubicBezTo>
                    <a:cubicBezTo>
                      <a:pt x="15528" y="1042751"/>
                      <a:pt x="5394" y="927087"/>
                      <a:pt x="0" y="683031"/>
                    </a:cubicBezTo>
                    <a:cubicBezTo>
                      <a:pt x="-5394" y="438975"/>
                      <a:pt x="21060" y="19741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53104" y="248521"/>
              <a:ext cx="1625602" cy="523220"/>
              <a:chOff x="-417390" y="3448889"/>
              <a:chExt cx="16256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17390" y="3448889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53918" y="3559875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514400"/>
            </a:xfrm>
            <a:custGeom>
              <a:avLst/>
              <a:gdLst>
                <a:gd name="connsiteX0" fmla="*/ 0 w 3005859"/>
                <a:gd name="connsiteY0" fmla="*/ 0 h 1514400"/>
                <a:gd name="connsiteX1" fmla="*/ 571113 w 3005859"/>
                <a:gd name="connsiteY1" fmla="*/ 0 h 1514400"/>
                <a:gd name="connsiteX2" fmla="*/ 1082109 w 3005859"/>
                <a:gd name="connsiteY2" fmla="*/ 0 h 1514400"/>
                <a:gd name="connsiteX3" fmla="*/ 1743398 w 3005859"/>
                <a:gd name="connsiteY3" fmla="*/ 0 h 1514400"/>
                <a:gd name="connsiteX4" fmla="*/ 2314511 w 3005859"/>
                <a:gd name="connsiteY4" fmla="*/ 0 h 1514400"/>
                <a:gd name="connsiteX5" fmla="*/ 3005859 w 3005859"/>
                <a:gd name="connsiteY5" fmla="*/ 0 h 1514400"/>
                <a:gd name="connsiteX6" fmla="*/ 3005859 w 3005859"/>
                <a:gd name="connsiteY6" fmla="*/ 535088 h 1514400"/>
                <a:gd name="connsiteX7" fmla="*/ 3005859 w 3005859"/>
                <a:gd name="connsiteY7" fmla="*/ 1039888 h 1514400"/>
                <a:gd name="connsiteX8" fmla="*/ 3005859 w 3005859"/>
                <a:gd name="connsiteY8" fmla="*/ 1514400 h 1514400"/>
                <a:gd name="connsiteX9" fmla="*/ 2464804 w 3005859"/>
                <a:gd name="connsiteY9" fmla="*/ 1514400 h 1514400"/>
                <a:gd name="connsiteX10" fmla="*/ 1863633 w 3005859"/>
                <a:gd name="connsiteY10" fmla="*/ 1514400 h 1514400"/>
                <a:gd name="connsiteX11" fmla="*/ 1262461 w 3005859"/>
                <a:gd name="connsiteY11" fmla="*/ 1514400 h 1514400"/>
                <a:gd name="connsiteX12" fmla="*/ 691348 w 3005859"/>
                <a:gd name="connsiteY12" fmla="*/ 1514400 h 1514400"/>
                <a:gd name="connsiteX13" fmla="*/ 0 w 3005859"/>
                <a:gd name="connsiteY13" fmla="*/ 1514400 h 1514400"/>
                <a:gd name="connsiteX14" fmla="*/ 0 w 3005859"/>
                <a:gd name="connsiteY14" fmla="*/ 979312 h 1514400"/>
                <a:gd name="connsiteX15" fmla="*/ 0 w 3005859"/>
                <a:gd name="connsiteY15" fmla="*/ 444224 h 1514400"/>
                <a:gd name="connsiteX16" fmla="*/ 0 w 3005859"/>
                <a:gd name="connsiteY16" fmla="*/ 0 h 15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514400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97379" y="230008"/>
                    <a:pt x="3001612" y="302463"/>
                    <a:pt x="3005859" y="535088"/>
                  </a:cubicBezTo>
                  <a:cubicBezTo>
                    <a:pt x="3010106" y="767713"/>
                    <a:pt x="3006570" y="904903"/>
                    <a:pt x="3005859" y="1039888"/>
                  </a:cubicBezTo>
                  <a:cubicBezTo>
                    <a:pt x="3005148" y="1174873"/>
                    <a:pt x="3021108" y="1279206"/>
                    <a:pt x="3005859" y="1514400"/>
                  </a:cubicBezTo>
                  <a:cubicBezTo>
                    <a:pt x="2840317" y="1526862"/>
                    <a:pt x="2604091" y="1520043"/>
                    <a:pt x="2464804" y="1514400"/>
                  </a:cubicBezTo>
                  <a:cubicBezTo>
                    <a:pt x="2325518" y="1508757"/>
                    <a:pt x="2096952" y="1510517"/>
                    <a:pt x="1863633" y="1514400"/>
                  </a:cubicBezTo>
                  <a:cubicBezTo>
                    <a:pt x="1630314" y="1518283"/>
                    <a:pt x="1483968" y="1498091"/>
                    <a:pt x="1262461" y="1514400"/>
                  </a:cubicBezTo>
                  <a:cubicBezTo>
                    <a:pt x="1040954" y="1530709"/>
                    <a:pt x="918307" y="1492735"/>
                    <a:pt x="691348" y="1514400"/>
                  </a:cubicBezTo>
                  <a:cubicBezTo>
                    <a:pt x="464389" y="1536065"/>
                    <a:pt x="305996" y="1532919"/>
                    <a:pt x="0" y="1514400"/>
                  </a:cubicBezTo>
                  <a:cubicBezTo>
                    <a:pt x="-10481" y="1399660"/>
                    <a:pt x="-23453" y="1212697"/>
                    <a:pt x="0" y="979312"/>
                  </a:cubicBezTo>
                  <a:cubicBezTo>
                    <a:pt x="23453" y="745927"/>
                    <a:pt x="24094" y="557585"/>
                    <a:pt x="0" y="444224"/>
                  </a:cubicBezTo>
                  <a:cubicBezTo>
                    <a:pt x="-24094" y="330863"/>
                    <a:pt x="18100" y="208625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56096-EE7B-1111-014A-49B3A909CAC4}"/>
              </a:ext>
            </a:extLst>
          </p:cNvPr>
          <p:cNvCxnSpPr>
            <a:cxnSpLocks/>
          </p:cNvCxnSpPr>
          <p:nvPr/>
        </p:nvCxnSpPr>
        <p:spPr>
          <a:xfrm flipV="1">
            <a:off x="3409307" y="3929007"/>
            <a:ext cx="0" cy="190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6366-7521-EF04-8057-97DA7615E630}"/>
              </a:ext>
            </a:extLst>
          </p:cNvPr>
          <p:cNvSpPr txBox="1"/>
          <p:nvPr/>
        </p:nvSpPr>
        <p:spPr>
          <a:xfrm>
            <a:off x="161403" y="220542"/>
            <a:ext cx="482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Sequence in Method Call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5D9A8-3204-B627-DE0B-D2C6BFB8B30C}"/>
              </a:ext>
            </a:extLst>
          </p:cNvPr>
          <p:cNvGrpSpPr/>
          <p:nvPr/>
        </p:nvGrpSpPr>
        <p:grpSpPr>
          <a:xfrm>
            <a:off x="950351" y="3857168"/>
            <a:ext cx="2228278" cy="267657"/>
            <a:chOff x="-582691" y="3934868"/>
            <a:chExt cx="2598434" cy="3482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346A69-3996-1923-23E3-651C146B7864}"/>
                </a:ext>
              </a:extLst>
            </p:cNvPr>
            <p:cNvSpPr txBox="1"/>
            <p:nvPr/>
          </p:nvSpPr>
          <p:spPr>
            <a:xfrm>
              <a:off x="-582691" y="3934868"/>
              <a:ext cx="93968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Register 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C133B4-3BE8-198A-E81A-294A1D98523E}"/>
                </a:ext>
              </a:extLst>
            </p:cNvPr>
            <p:cNvSpPr/>
            <p:nvPr/>
          </p:nvSpPr>
          <p:spPr>
            <a:xfrm>
              <a:off x="418342" y="3975309"/>
              <a:ext cx="1597401" cy="307777"/>
            </a:xfrm>
            <a:custGeom>
              <a:avLst/>
              <a:gdLst>
                <a:gd name="connsiteX0" fmla="*/ 0 w 1597401"/>
                <a:gd name="connsiteY0" fmla="*/ 0 h 307777"/>
                <a:gd name="connsiteX1" fmla="*/ 516493 w 1597401"/>
                <a:gd name="connsiteY1" fmla="*/ 0 h 307777"/>
                <a:gd name="connsiteX2" fmla="*/ 1001038 w 1597401"/>
                <a:gd name="connsiteY2" fmla="*/ 0 h 307777"/>
                <a:gd name="connsiteX3" fmla="*/ 1597401 w 1597401"/>
                <a:gd name="connsiteY3" fmla="*/ 0 h 307777"/>
                <a:gd name="connsiteX4" fmla="*/ 1597401 w 1597401"/>
                <a:gd name="connsiteY4" fmla="*/ 307777 h 307777"/>
                <a:gd name="connsiteX5" fmla="*/ 1096882 w 1597401"/>
                <a:gd name="connsiteY5" fmla="*/ 307777 h 307777"/>
                <a:gd name="connsiteX6" fmla="*/ 532467 w 1597401"/>
                <a:gd name="connsiteY6" fmla="*/ 307777 h 307777"/>
                <a:gd name="connsiteX7" fmla="*/ 0 w 1597401"/>
                <a:gd name="connsiteY7" fmla="*/ 307777 h 307777"/>
                <a:gd name="connsiteX8" fmla="*/ 0 w 159740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401" h="307777" extrusionOk="0">
                  <a:moveTo>
                    <a:pt x="0" y="0"/>
                  </a:moveTo>
                  <a:cubicBezTo>
                    <a:pt x="203401" y="20605"/>
                    <a:pt x="317947" y="-12274"/>
                    <a:pt x="516493" y="0"/>
                  </a:cubicBezTo>
                  <a:cubicBezTo>
                    <a:pt x="715039" y="12274"/>
                    <a:pt x="841383" y="-17816"/>
                    <a:pt x="1001038" y="0"/>
                  </a:cubicBezTo>
                  <a:cubicBezTo>
                    <a:pt x="1160693" y="17816"/>
                    <a:pt x="1440425" y="14953"/>
                    <a:pt x="1597401" y="0"/>
                  </a:cubicBezTo>
                  <a:cubicBezTo>
                    <a:pt x="1602839" y="133970"/>
                    <a:pt x="1593244" y="197125"/>
                    <a:pt x="1597401" y="307777"/>
                  </a:cubicBezTo>
                  <a:cubicBezTo>
                    <a:pt x="1471210" y="325796"/>
                    <a:pt x="1246974" y="315025"/>
                    <a:pt x="1096882" y="307777"/>
                  </a:cubicBezTo>
                  <a:cubicBezTo>
                    <a:pt x="946790" y="300529"/>
                    <a:pt x="803485" y="322780"/>
                    <a:pt x="532467" y="307777"/>
                  </a:cubicBezTo>
                  <a:cubicBezTo>
                    <a:pt x="261449" y="292774"/>
                    <a:pt x="207679" y="323972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1AF8FD-7642-5A76-3152-8CF2C88424A2}"/>
              </a:ext>
            </a:extLst>
          </p:cNvPr>
          <p:cNvSpPr txBox="1"/>
          <p:nvPr/>
        </p:nvSpPr>
        <p:spPr>
          <a:xfrm>
            <a:off x="908480" y="4167485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FA2795-BD9C-1494-DAB7-AC54316A7BEE}"/>
              </a:ext>
            </a:extLst>
          </p:cNvPr>
          <p:cNvSpPr/>
          <p:nvPr/>
        </p:nvSpPr>
        <p:spPr>
          <a:xfrm>
            <a:off x="1808784" y="4207279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C976D-3343-C270-3EC9-C6CA862D3D8A}"/>
              </a:ext>
            </a:extLst>
          </p:cNvPr>
          <p:cNvSpPr txBox="1"/>
          <p:nvPr/>
        </p:nvSpPr>
        <p:spPr>
          <a:xfrm>
            <a:off x="905129" y="4497119"/>
            <a:ext cx="90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27956-81C9-F558-F89F-C05474D68F24}"/>
              </a:ext>
            </a:extLst>
          </p:cNvPr>
          <p:cNvSpPr/>
          <p:nvPr/>
        </p:nvSpPr>
        <p:spPr>
          <a:xfrm>
            <a:off x="1796724" y="4528204"/>
            <a:ext cx="1369845" cy="236572"/>
          </a:xfrm>
          <a:custGeom>
            <a:avLst/>
            <a:gdLst>
              <a:gd name="connsiteX0" fmla="*/ 0 w 1369845"/>
              <a:gd name="connsiteY0" fmla="*/ 0 h 236572"/>
              <a:gd name="connsiteX1" fmla="*/ 671224 w 1369845"/>
              <a:gd name="connsiteY1" fmla="*/ 0 h 236572"/>
              <a:gd name="connsiteX2" fmla="*/ 1369845 w 1369845"/>
              <a:gd name="connsiteY2" fmla="*/ 0 h 236572"/>
              <a:gd name="connsiteX3" fmla="*/ 1369845 w 1369845"/>
              <a:gd name="connsiteY3" fmla="*/ 236572 h 236572"/>
              <a:gd name="connsiteX4" fmla="*/ 684923 w 1369845"/>
              <a:gd name="connsiteY4" fmla="*/ 236572 h 236572"/>
              <a:gd name="connsiteX5" fmla="*/ 0 w 1369845"/>
              <a:gd name="connsiteY5" fmla="*/ 236572 h 236572"/>
              <a:gd name="connsiteX6" fmla="*/ 0 w 1369845"/>
              <a:gd name="connsiteY6" fmla="*/ 0 h 23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9845" h="236572" extrusionOk="0">
                <a:moveTo>
                  <a:pt x="0" y="0"/>
                </a:moveTo>
                <a:cubicBezTo>
                  <a:pt x="205523" y="-5091"/>
                  <a:pt x="486769" y="-129"/>
                  <a:pt x="671224" y="0"/>
                </a:cubicBezTo>
                <a:cubicBezTo>
                  <a:pt x="855679" y="129"/>
                  <a:pt x="1066832" y="-23656"/>
                  <a:pt x="1369845" y="0"/>
                </a:cubicBezTo>
                <a:cubicBezTo>
                  <a:pt x="1371396" y="96650"/>
                  <a:pt x="1359512" y="144096"/>
                  <a:pt x="1369845" y="236572"/>
                </a:cubicBezTo>
                <a:cubicBezTo>
                  <a:pt x="1038193" y="248984"/>
                  <a:pt x="854998" y="210473"/>
                  <a:pt x="684923" y="236572"/>
                </a:cubicBezTo>
                <a:cubicBezTo>
                  <a:pt x="514848" y="262671"/>
                  <a:pt x="230912" y="258978"/>
                  <a:pt x="0" y="236572"/>
                </a:cubicBezTo>
                <a:cubicBezTo>
                  <a:pt x="-3484" y="167207"/>
                  <a:pt x="6312" y="10447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BBA8D-DF7F-CCA2-3C98-1382F147BA1F}"/>
              </a:ext>
            </a:extLst>
          </p:cNvPr>
          <p:cNvSpPr txBox="1"/>
          <p:nvPr/>
        </p:nvSpPr>
        <p:spPr>
          <a:xfrm>
            <a:off x="2255764" y="788966"/>
            <a:ext cx="465883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OpenWindow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("Random Color", 800, 600);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ClearScreen</a:t>
            </a:r>
            <a:r>
              <a:rPr lang="en-US" sz="1600" dirty="0"/>
              <a:t>(</a:t>
            </a:r>
            <a:r>
              <a:rPr lang="en-US" sz="1600" dirty="0" err="1"/>
              <a:t>RandomColor</a:t>
            </a:r>
            <a:r>
              <a:rPr lang="en-US" sz="1600" dirty="0"/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RefreshScreen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Delay(1000 *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(10));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E8ED42-3479-1B5C-54AF-861C3445BCF0}"/>
              </a:ext>
            </a:extLst>
          </p:cNvPr>
          <p:cNvSpPr txBox="1"/>
          <p:nvPr/>
        </p:nvSpPr>
        <p:spPr>
          <a:xfrm>
            <a:off x="3290509" y="357157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./screen-test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5274D53-B4BE-BAEF-144F-08DAB4E49891}"/>
              </a:ext>
            </a:extLst>
          </p:cNvPr>
          <p:cNvGrpSpPr/>
          <p:nvPr/>
        </p:nvGrpSpPr>
        <p:grpSpPr>
          <a:xfrm>
            <a:off x="1443231" y="1227810"/>
            <a:ext cx="891098" cy="2638585"/>
            <a:chOff x="1668759" y="-13958058"/>
            <a:chExt cx="487848" cy="22198517"/>
          </a:xfrm>
        </p:grpSpPr>
        <p:cxnSp>
          <p:nvCxnSpPr>
            <p:cNvPr id="49" name="Straight Arrow Connector 55">
              <a:extLst>
                <a:ext uri="{FF2B5EF4-FFF2-40B4-BE49-F238E27FC236}">
                  <a16:creationId xmlns:a16="http://schemas.microsoft.com/office/drawing/2014/main" id="{FA6E083F-CAB9-4C60-9780-C87DA9BCD3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958D75-D126-E1A1-EBB7-369046B06B90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FD4E86-DE4F-DD70-9A77-BD8210F52EA6}"/>
              </a:ext>
            </a:extLst>
          </p:cNvPr>
          <p:cNvSpPr txBox="1"/>
          <p:nvPr/>
        </p:nvSpPr>
        <p:spPr>
          <a:xfrm>
            <a:off x="1027797" y="3427239"/>
            <a:ext cx="8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01CE4-B462-5CE9-5432-732FE1418A5C}"/>
              </a:ext>
            </a:extLst>
          </p:cNvPr>
          <p:cNvSpPr txBox="1"/>
          <p:nvPr/>
        </p:nvSpPr>
        <p:spPr>
          <a:xfrm>
            <a:off x="3529885" y="571762"/>
            <a:ext cx="311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d            a                  b    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7B43-2A65-4E82-AA57-9DFC60844557}"/>
              </a:ext>
            </a:extLst>
          </p:cNvPr>
          <p:cNvSpPr txBox="1"/>
          <p:nvPr/>
        </p:nvSpPr>
        <p:spPr>
          <a:xfrm>
            <a:off x="1800936" y="385306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"Random Color"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A380-3F58-51E5-8E09-C081F033A715}"/>
              </a:ext>
            </a:extLst>
          </p:cNvPr>
          <p:cNvSpPr txBox="1"/>
          <p:nvPr/>
        </p:nvSpPr>
        <p:spPr>
          <a:xfrm>
            <a:off x="1808198" y="4169733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C34D0-6A4E-6C95-532E-185E30ED646E}"/>
              </a:ext>
            </a:extLst>
          </p:cNvPr>
          <p:cNvSpPr txBox="1"/>
          <p:nvPr/>
        </p:nvSpPr>
        <p:spPr>
          <a:xfrm>
            <a:off x="1800936" y="4496399"/>
            <a:ext cx="137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67CDD-8F5F-4BC8-B793-75D60BFD77B2}"/>
              </a:ext>
            </a:extLst>
          </p:cNvPr>
          <p:cNvSpPr txBox="1"/>
          <p:nvPr/>
        </p:nvSpPr>
        <p:spPr>
          <a:xfrm>
            <a:off x="2251465" y="1925308"/>
            <a:ext cx="4831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First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 Open Window Second Instruction …</a:t>
            </a:r>
          </a:p>
          <a:p>
            <a:pPr marL="342900" indent="-342900">
              <a:buFont typeface="+mj-lt"/>
              <a:buAutoNum type="arabicPeriod" startAt="127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197.   … Open Windows Returns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8CB9B3-A4C5-EBF0-8464-A8731BC982ED}"/>
              </a:ext>
            </a:extLst>
          </p:cNvPr>
          <p:cNvSpPr/>
          <p:nvPr/>
        </p:nvSpPr>
        <p:spPr>
          <a:xfrm>
            <a:off x="4857014" y="3238166"/>
            <a:ext cx="2656393" cy="299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31FD77-C678-516A-B7F1-5233311B8E74}"/>
              </a:ext>
            </a:extLst>
          </p:cNvPr>
          <p:cNvGrpSpPr/>
          <p:nvPr/>
        </p:nvGrpSpPr>
        <p:grpSpPr>
          <a:xfrm>
            <a:off x="4840240" y="3192538"/>
            <a:ext cx="2668096" cy="1795449"/>
            <a:chOff x="4572491" y="4369661"/>
            <a:chExt cx="2668096" cy="17954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F40849-2A70-CFE2-81B5-70F3ACF66647}"/>
                </a:ext>
              </a:extLst>
            </p:cNvPr>
            <p:cNvSpPr/>
            <p:nvPr/>
          </p:nvSpPr>
          <p:spPr>
            <a:xfrm>
              <a:off x="4572491" y="4421517"/>
              <a:ext cx="2668096" cy="1743593"/>
            </a:xfrm>
            <a:custGeom>
              <a:avLst/>
              <a:gdLst>
                <a:gd name="connsiteX0" fmla="*/ 0 w 2668096"/>
                <a:gd name="connsiteY0" fmla="*/ 0 h 1743593"/>
                <a:gd name="connsiteX1" fmla="*/ 640343 w 2668096"/>
                <a:gd name="connsiteY1" fmla="*/ 0 h 1743593"/>
                <a:gd name="connsiteX2" fmla="*/ 1227324 w 2668096"/>
                <a:gd name="connsiteY2" fmla="*/ 0 h 1743593"/>
                <a:gd name="connsiteX3" fmla="*/ 1947710 w 2668096"/>
                <a:gd name="connsiteY3" fmla="*/ 0 h 1743593"/>
                <a:gd name="connsiteX4" fmla="*/ 2668096 w 2668096"/>
                <a:gd name="connsiteY4" fmla="*/ 0 h 1743593"/>
                <a:gd name="connsiteX5" fmla="*/ 2668096 w 2668096"/>
                <a:gd name="connsiteY5" fmla="*/ 563762 h 1743593"/>
                <a:gd name="connsiteX6" fmla="*/ 2668096 w 2668096"/>
                <a:gd name="connsiteY6" fmla="*/ 1110088 h 1743593"/>
                <a:gd name="connsiteX7" fmla="*/ 2668096 w 2668096"/>
                <a:gd name="connsiteY7" fmla="*/ 1743593 h 1743593"/>
                <a:gd name="connsiteX8" fmla="*/ 2001072 w 2668096"/>
                <a:gd name="connsiteY8" fmla="*/ 1743593 h 1743593"/>
                <a:gd name="connsiteX9" fmla="*/ 1414091 w 2668096"/>
                <a:gd name="connsiteY9" fmla="*/ 1743593 h 1743593"/>
                <a:gd name="connsiteX10" fmla="*/ 747067 w 2668096"/>
                <a:gd name="connsiteY10" fmla="*/ 1743593 h 1743593"/>
                <a:gd name="connsiteX11" fmla="*/ 0 w 2668096"/>
                <a:gd name="connsiteY11" fmla="*/ 1743593 h 1743593"/>
                <a:gd name="connsiteX12" fmla="*/ 0 w 2668096"/>
                <a:gd name="connsiteY12" fmla="*/ 1179831 h 1743593"/>
                <a:gd name="connsiteX13" fmla="*/ 0 w 2668096"/>
                <a:gd name="connsiteY13" fmla="*/ 616070 h 1743593"/>
                <a:gd name="connsiteX14" fmla="*/ 0 w 2668096"/>
                <a:gd name="connsiteY14" fmla="*/ 0 h 17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743593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68077" y="116618"/>
                    <a:pt x="2661294" y="435151"/>
                    <a:pt x="2668096" y="563762"/>
                  </a:cubicBezTo>
                  <a:cubicBezTo>
                    <a:pt x="2674898" y="692373"/>
                    <a:pt x="2660753" y="968320"/>
                    <a:pt x="2668096" y="1110088"/>
                  </a:cubicBezTo>
                  <a:cubicBezTo>
                    <a:pt x="2675439" y="1251856"/>
                    <a:pt x="2688923" y="1453565"/>
                    <a:pt x="2668096" y="1743593"/>
                  </a:cubicBezTo>
                  <a:cubicBezTo>
                    <a:pt x="2450039" y="1736132"/>
                    <a:pt x="2261506" y="1761338"/>
                    <a:pt x="2001072" y="1743593"/>
                  </a:cubicBezTo>
                  <a:cubicBezTo>
                    <a:pt x="1740638" y="1725848"/>
                    <a:pt x="1539910" y="1732958"/>
                    <a:pt x="1414091" y="1743593"/>
                  </a:cubicBezTo>
                  <a:cubicBezTo>
                    <a:pt x="1288272" y="1754228"/>
                    <a:pt x="1014562" y="1710975"/>
                    <a:pt x="747067" y="1743593"/>
                  </a:cubicBezTo>
                  <a:cubicBezTo>
                    <a:pt x="479572" y="1776211"/>
                    <a:pt x="357146" y="1756074"/>
                    <a:pt x="0" y="1743593"/>
                  </a:cubicBezTo>
                  <a:cubicBezTo>
                    <a:pt x="2155" y="1552232"/>
                    <a:pt x="-20143" y="1305165"/>
                    <a:pt x="0" y="1179831"/>
                  </a:cubicBezTo>
                  <a:cubicBezTo>
                    <a:pt x="20143" y="1054497"/>
                    <a:pt x="-18278" y="886506"/>
                    <a:pt x="0" y="616070"/>
                  </a:cubicBezTo>
                  <a:cubicBezTo>
                    <a:pt x="18278" y="345634"/>
                    <a:pt x="19798" y="28700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2145B3-7251-411B-3C94-4DD2F08B9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491" y="4721426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123F0-B26B-2D1A-8C3A-76EBD63A4738}"/>
                </a:ext>
              </a:extLst>
            </p:cNvPr>
            <p:cNvSpPr txBox="1"/>
            <p:nvPr/>
          </p:nvSpPr>
          <p:spPr>
            <a:xfrm>
              <a:off x="5109166" y="4369661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Random Color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097B32-3248-0C2D-6F4F-5ABFA73C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7839" y="4478127"/>
              <a:ext cx="426016" cy="1524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22D9C09-E5CE-935D-2104-E354CA1CB7F1}"/>
              </a:ext>
            </a:extLst>
          </p:cNvPr>
          <p:cNvSpPr/>
          <p:nvPr/>
        </p:nvSpPr>
        <p:spPr>
          <a:xfrm>
            <a:off x="4857014" y="3550563"/>
            <a:ext cx="2651322" cy="1437424"/>
          </a:xfrm>
          <a:prstGeom prst="rect">
            <a:avLst/>
          </a:prstGeom>
          <a:solidFill>
            <a:srgbClr val="ADD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35C079-83C0-961B-783A-F4CB4CC2C37A}"/>
              </a:ext>
            </a:extLst>
          </p:cNvPr>
          <p:cNvSpPr/>
          <p:nvPr/>
        </p:nvSpPr>
        <p:spPr>
          <a:xfrm>
            <a:off x="383665" y="1521874"/>
            <a:ext cx="1744032" cy="369332"/>
          </a:xfrm>
          <a:custGeom>
            <a:avLst/>
            <a:gdLst>
              <a:gd name="connsiteX0" fmla="*/ 0 w 1744032"/>
              <a:gd name="connsiteY0" fmla="*/ 0 h 369332"/>
              <a:gd name="connsiteX1" fmla="*/ 616225 w 1744032"/>
              <a:gd name="connsiteY1" fmla="*/ 0 h 369332"/>
              <a:gd name="connsiteX2" fmla="*/ 1215009 w 1744032"/>
              <a:gd name="connsiteY2" fmla="*/ 0 h 369332"/>
              <a:gd name="connsiteX3" fmla="*/ 1744032 w 1744032"/>
              <a:gd name="connsiteY3" fmla="*/ 0 h 369332"/>
              <a:gd name="connsiteX4" fmla="*/ 1744032 w 1744032"/>
              <a:gd name="connsiteY4" fmla="*/ 369332 h 369332"/>
              <a:gd name="connsiteX5" fmla="*/ 1197569 w 1744032"/>
              <a:gd name="connsiteY5" fmla="*/ 369332 h 369332"/>
              <a:gd name="connsiteX6" fmla="*/ 616225 w 1744032"/>
              <a:gd name="connsiteY6" fmla="*/ 369332 h 369332"/>
              <a:gd name="connsiteX7" fmla="*/ 0 w 1744032"/>
              <a:gd name="connsiteY7" fmla="*/ 369332 h 369332"/>
              <a:gd name="connsiteX8" fmla="*/ 0 w 174403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032" h="369332" fill="none" extrusionOk="0">
                <a:moveTo>
                  <a:pt x="0" y="0"/>
                </a:moveTo>
                <a:cubicBezTo>
                  <a:pt x="297846" y="21163"/>
                  <a:pt x="420740" y="23897"/>
                  <a:pt x="616225" y="0"/>
                </a:cubicBezTo>
                <a:cubicBezTo>
                  <a:pt x="811711" y="-23897"/>
                  <a:pt x="970906" y="-28269"/>
                  <a:pt x="1215009" y="0"/>
                </a:cubicBezTo>
                <a:cubicBezTo>
                  <a:pt x="1459112" y="28269"/>
                  <a:pt x="1630693" y="-1957"/>
                  <a:pt x="1744032" y="0"/>
                </a:cubicBezTo>
                <a:cubicBezTo>
                  <a:pt x="1751764" y="158233"/>
                  <a:pt x="1755751" y="205698"/>
                  <a:pt x="1744032" y="369332"/>
                </a:cubicBezTo>
                <a:cubicBezTo>
                  <a:pt x="1549047" y="365415"/>
                  <a:pt x="1457633" y="360989"/>
                  <a:pt x="1197569" y="369332"/>
                </a:cubicBezTo>
                <a:cubicBezTo>
                  <a:pt x="937505" y="377675"/>
                  <a:pt x="876440" y="376229"/>
                  <a:pt x="616225" y="369332"/>
                </a:cubicBezTo>
                <a:cubicBezTo>
                  <a:pt x="356010" y="362435"/>
                  <a:pt x="133435" y="396734"/>
                  <a:pt x="0" y="369332"/>
                </a:cubicBezTo>
                <a:cubicBezTo>
                  <a:pt x="-15551" y="280347"/>
                  <a:pt x="9019" y="156341"/>
                  <a:pt x="0" y="0"/>
                </a:cubicBezTo>
                <a:close/>
              </a:path>
              <a:path w="1744032" h="369332" stroke="0" extrusionOk="0">
                <a:moveTo>
                  <a:pt x="0" y="0"/>
                </a:moveTo>
                <a:cubicBezTo>
                  <a:pt x="216451" y="2752"/>
                  <a:pt x="326699" y="-25875"/>
                  <a:pt x="563904" y="0"/>
                </a:cubicBezTo>
                <a:cubicBezTo>
                  <a:pt x="801109" y="25875"/>
                  <a:pt x="871031" y="9454"/>
                  <a:pt x="1092927" y="0"/>
                </a:cubicBezTo>
                <a:cubicBezTo>
                  <a:pt x="1314823" y="-9454"/>
                  <a:pt x="1508410" y="1285"/>
                  <a:pt x="1744032" y="0"/>
                </a:cubicBezTo>
                <a:cubicBezTo>
                  <a:pt x="1746380" y="113493"/>
                  <a:pt x="1735691" y="197069"/>
                  <a:pt x="1744032" y="369332"/>
                </a:cubicBezTo>
                <a:cubicBezTo>
                  <a:pt x="1608263" y="357299"/>
                  <a:pt x="1390404" y="353459"/>
                  <a:pt x="1197569" y="369332"/>
                </a:cubicBezTo>
                <a:cubicBezTo>
                  <a:pt x="1004734" y="385205"/>
                  <a:pt x="810559" y="390379"/>
                  <a:pt x="581344" y="369332"/>
                </a:cubicBezTo>
                <a:cubicBezTo>
                  <a:pt x="352130" y="348285"/>
                  <a:pt x="160536" y="389195"/>
                  <a:pt x="0" y="369332"/>
                </a:cubicBezTo>
                <a:cubicBezTo>
                  <a:pt x="10524" y="225711"/>
                  <a:pt x="8734" y="15834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with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40867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28867</TotalTime>
  <Words>639</Words>
  <Application>Microsoft Macintosh PowerPoint</Application>
  <PresentationFormat>Custom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182</cp:revision>
  <dcterms:created xsi:type="dcterms:W3CDTF">2023-09-06T05:00:29Z</dcterms:created>
  <dcterms:modified xsi:type="dcterms:W3CDTF">2023-11-27T00:29:26Z</dcterms:modified>
  <cp:category/>
</cp:coreProperties>
</file>