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04" r:id="rId3"/>
    <p:sldId id="305" r:id="rId4"/>
    <p:sldId id="306" r:id="rId5"/>
    <p:sldId id="307" r:id="rId6"/>
    <p:sldId id="308" r:id="rId7"/>
    <p:sldId id="309" r:id="rId8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689"/>
  </p:normalViewPr>
  <p:slideViewPr>
    <p:cSldViewPr snapToGrid="0">
      <p:cViewPr varScale="1">
        <p:scale>
          <a:sx n="147" d="100"/>
          <a:sy n="147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ED70B3-A8D4-2CD8-CC5D-D4C2E0223F5B}"/>
              </a:ext>
            </a:extLst>
          </p:cNvPr>
          <p:cNvSpPr/>
          <p:nvPr/>
        </p:nvSpPr>
        <p:spPr>
          <a:xfrm>
            <a:off x="2301093" y="4738832"/>
            <a:ext cx="989595" cy="207672"/>
          </a:xfrm>
          <a:custGeom>
            <a:avLst/>
            <a:gdLst>
              <a:gd name="connsiteX0" fmla="*/ 0 w 989595"/>
              <a:gd name="connsiteY0" fmla="*/ 0 h 207672"/>
              <a:gd name="connsiteX1" fmla="*/ 514589 w 989595"/>
              <a:gd name="connsiteY1" fmla="*/ 0 h 207672"/>
              <a:gd name="connsiteX2" fmla="*/ 989595 w 989595"/>
              <a:gd name="connsiteY2" fmla="*/ 0 h 207672"/>
              <a:gd name="connsiteX3" fmla="*/ 989595 w 989595"/>
              <a:gd name="connsiteY3" fmla="*/ 207672 h 207672"/>
              <a:gd name="connsiteX4" fmla="*/ 504693 w 989595"/>
              <a:gd name="connsiteY4" fmla="*/ 207672 h 207672"/>
              <a:gd name="connsiteX5" fmla="*/ 0 w 989595"/>
              <a:gd name="connsiteY5" fmla="*/ 207672 h 207672"/>
              <a:gd name="connsiteX6" fmla="*/ 0 w 989595"/>
              <a:gd name="connsiteY6" fmla="*/ 0 h 20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595" h="207672" fill="none" extrusionOk="0">
                <a:moveTo>
                  <a:pt x="0" y="0"/>
                </a:moveTo>
                <a:cubicBezTo>
                  <a:pt x="196081" y="1542"/>
                  <a:pt x="356953" y="-23366"/>
                  <a:pt x="514589" y="0"/>
                </a:cubicBezTo>
                <a:cubicBezTo>
                  <a:pt x="672225" y="23366"/>
                  <a:pt x="816010" y="-13389"/>
                  <a:pt x="989595" y="0"/>
                </a:cubicBezTo>
                <a:cubicBezTo>
                  <a:pt x="979940" y="97385"/>
                  <a:pt x="995251" y="133168"/>
                  <a:pt x="989595" y="207672"/>
                </a:cubicBezTo>
                <a:cubicBezTo>
                  <a:pt x="794988" y="188728"/>
                  <a:pt x="638022" y="211888"/>
                  <a:pt x="504693" y="207672"/>
                </a:cubicBezTo>
                <a:cubicBezTo>
                  <a:pt x="371364" y="203456"/>
                  <a:pt x="243641" y="220236"/>
                  <a:pt x="0" y="207672"/>
                </a:cubicBezTo>
                <a:cubicBezTo>
                  <a:pt x="2617" y="149652"/>
                  <a:pt x="-8569" y="76049"/>
                  <a:pt x="0" y="0"/>
                </a:cubicBezTo>
                <a:close/>
              </a:path>
              <a:path w="989595" h="207672" stroke="0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9112" y="44355"/>
                  <a:pt x="995048" y="143574"/>
                  <a:pt x="989595" y="207672"/>
                </a:cubicBezTo>
                <a:cubicBezTo>
                  <a:pt x="802938" y="214859"/>
                  <a:pt x="626309" y="230536"/>
                  <a:pt x="494798" y="207672"/>
                </a:cubicBezTo>
                <a:cubicBezTo>
                  <a:pt x="363287" y="184808"/>
                  <a:pt x="233777" y="201663"/>
                  <a:pt x="0" y="207672"/>
                </a:cubicBezTo>
                <a:cubicBezTo>
                  <a:pt x="10371" y="124550"/>
                  <a:pt x="-9277" y="6044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05400-85F8-E3EE-74EF-5AC5F170FC76}"/>
              </a:ext>
            </a:extLst>
          </p:cNvPr>
          <p:cNvSpPr/>
          <p:nvPr/>
        </p:nvSpPr>
        <p:spPr>
          <a:xfrm>
            <a:off x="5588006" y="3686527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launches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16200000" flipV="1">
            <a:off x="2595797" y="4538738"/>
            <a:ext cx="262209" cy="1379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0AC479A-4CB8-0DD4-77BA-33F0E2FD29B8}"/>
              </a:ext>
            </a:extLst>
          </p:cNvPr>
          <p:cNvSpPr/>
          <p:nvPr/>
        </p:nvSpPr>
        <p:spPr>
          <a:xfrm>
            <a:off x="3301648" y="3562342"/>
            <a:ext cx="1654299" cy="458515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8">
            <a:extLst>
              <a:ext uri="{FF2B5EF4-FFF2-40B4-BE49-F238E27FC236}">
                <a16:creationId xmlns:a16="http://schemas.microsoft.com/office/drawing/2014/main" id="{B70FA957-C176-46C2-C967-A46AD3474495}"/>
              </a:ext>
            </a:extLst>
          </p:cNvPr>
          <p:cNvCxnSpPr>
            <a:cxnSpLocks/>
            <a:stCxn id="6" idx="1"/>
            <a:endCxn id="35" idx="6"/>
          </p:cNvCxnSpPr>
          <p:nvPr/>
        </p:nvCxnSpPr>
        <p:spPr>
          <a:xfrm rot="10800000">
            <a:off x="4955948" y="3791600"/>
            <a:ext cx="632059" cy="2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4C83A-5166-58A4-1F2A-B52ADEC80AEE}"/>
              </a:ext>
            </a:extLst>
          </p:cNvPr>
          <p:cNvSpPr txBox="1"/>
          <p:nvPr/>
        </p:nvSpPr>
        <p:spPr>
          <a:xfrm>
            <a:off x="156485" y="224498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Program Execution and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H="1" flipV="1">
            <a:off x="2782890" y="2350992"/>
            <a:ext cx="369818" cy="1756299"/>
          </a:xfrm>
          <a:prstGeom prst="curvedConnector4">
            <a:avLst>
              <a:gd name="adj1" fmla="val -61814"/>
              <a:gd name="adj2" fmla="val 60514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64E77-848B-DD58-27DD-4EBB38725456}"/>
              </a:ext>
            </a:extLst>
          </p:cNvPr>
          <p:cNvSpPr/>
          <p:nvPr/>
        </p:nvSpPr>
        <p:spPr>
          <a:xfrm>
            <a:off x="3006083" y="2673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into 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40F1B-9083-9217-8A2D-A5C8EA58E56B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00B46B-9A76-FF38-6D42-52EC49C5CBB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49F2BA-2548-BD46-7020-94E07A892E7E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601778A-6EC3-392E-EC43-BD417DE3184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7F542-BBCD-7FF6-A49C-0BA9F982E6BD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3FBF29-44CA-F133-FDA3-C6C27C5468E0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59823-A484-EC6A-8881-6DECE32BE3BF}"/>
              </a:ext>
            </a:extLst>
          </p:cNvPr>
          <p:cNvSpPr txBox="1"/>
          <p:nvPr/>
        </p:nvSpPr>
        <p:spPr>
          <a:xfrm>
            <a:off x="156485" y="224498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Program Execution and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08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01C84FC-30BB-CF33-190C-9F4EC3A56DA8}"/>
              </a:ext>
            </a:extLst>
          </p:cNvPr>
          <p:cNvSpPr/>
          <p:nvPr/>
        </p:nvSpPr>
        <p:spPr>
          <a:xfrm>
            <a:off x="87231" y="3308561"/>
            <a:ext cx="2008257" cy="646907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101460" y="2652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 rot="5400000" flipH="1" flipV="1">
            <a:off x="665449" y="1066805"/>
            <a:ext cx="1849177" cy="132285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>
            <a:extLst>
              <a:ext uri="{FF2B5EF4-FFF2-40B4-BE49-F238E27FC236}">
                <a16:creationId xmlns:a16="http://schemas.microsoft.com/office/drawing/2014/main" id="{FB21E11A-5E05-DC1C-B4D1-D69BF63BC7D2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16200000" flipV="1">
            <a:off x="789619" y="3006820"/>
            <a:ext cx="440732" cy="1627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B3D17-D99C-1CF9-F0B9-9242710C071F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0DF72C-8322-9F38-FDF3-D147EFFD00DA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998E9EE-D7C9-BB58-109A-6D814DF4B18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944A9C-3054-BA3D-237C-17FC51F6FF8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AC5F6D-8D43-6A16-63B9-662BDD873DF8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530512-5487-7580-B300-EAD256CA467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81D6B-CB52-2587-E0AA-D4640619FFF1}"/>
              </a:ext>
            </a:extLst>
          </p:cNvPr>
          <p:cNvSpPr txBox="1"/>
          <p:nvPr/>
        </p:nvSpPr>
        <p:spPr>
          <a:xfrm>
            <a:off x="156485" y="224498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Program Execution and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76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49742" y="690741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into CPU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1441447" y="1641723"/>
            <a:ext cx="3371418" cy="1899472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6EAA8B-0CDA-B2B0-A34A-C05863D1E809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4568AE-81D3-E530-6AFF-D4038E18BCE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18853C-CE72-A61F-1267-EF1845742288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C96B75-468D-5E56-0F5E-7132442BA4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778072-72CB-D51E-028A-EA55C978F29C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2CD7E2-9B02-B7B5-2030-45D9AE4AC1CB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0A3CC-AF6B-1EF9-4D6D-4995DE07A3A3}"/>
              </a:ext>
            </a:extLst>
          </p:cNvPr>
          <p:cNvSpPr txBox="1"/>
          <p:nvPr/>
        </p:nvSpPr>
        <p:spPr>
          <a:xfrm>
            <a:off x="156485" y="224498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Program Execution and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35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/>
              <a:t>       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956214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823304" y="1247490"/>
            <a:ext cx="2457584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38E14-EEF1-B5AE-C480-3FE29C6B7F0A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D91799-0C57-7D18-EBF2-06531BDCC17C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C0E66B-ECFE-B3E8-9D54-B860190C678F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A774BB-CF0F-92DA-32D6-4CFF05B808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DB25F-7C56-58CB-9FFD-37B969F4CBA9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DA94ED-01CA-FBFA-DAD5-A0ED7F798A64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2BC4B-B002-C873-B4A1-C94250CC1377}"/>
              </a:ext>
            </a:extLst>
          </p:cNvPr>
          <p:cNvSpPr txBox="1"/>
          <p:nvPr/>
        </p:nvSpPr>
        <p:spPr>
          <a:xfrm>
            <a:off x="156485" y="224498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Program Execution and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805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    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943BB-B8A6-B7FB-3ABD-809039250ACD}"/>
              </a:ext>
            </a:extLst>
          </p:cNvPr>
          <p:cNvSpPr/>
          <p:nvPr/>
        </p:nvSpPr>
        <p:spPr>
          <a:xfrm>
            <a:off x="3249743" y="946379"/>
            <a:ext cx="2089174" cy="247936"/>
          </a:xfrm>
          <a:custGeom>
            <a:avLst/>
            <a:gdLst>
              <a:gd name="connsiteX0" fmla="*/ 0 w 2089174"/>
              <a:gd name="connsiteY0" fmla="*/ 0 h 247936"/>
              <a:gd name="connsiteX1" fmla="*/ 738175 w 2089174"/>
              <a:gd name="connsiteY1" fmla="*/ 0 h 247936"/>
              <a:gd name="connsiteX2" fmla="*/ 1455458 w 2089174"/>
              <a:gd name="connsiteY2" fmla="*/ 0 h 247936"/>
              <a:gd name="connsiteX3" fmla="*/ 2089174 w 2089174"/>
              <a:gd name="connsiteY3" fmla="*/ 0 h 247936"/>
              <a:gd name="connsiteX4" fmla="*/ 2089174 w 2089174"/>
              <a:gd name="connsiteY4" fmla="*/ 247936 h 247936"/>
              <a:gd name="connsiteX5" fmla="*/ 1434566 w 2089174"/>
              <a:gd name="connsiteY5" fmla="*/ 247936 h 247936"/>
              <a:gd name="connsiteX6" fmla="*/ 738175 w 2089174"/>
              <a:gd name="connsiteY6" fmla="*/ 247936 h 247936"/>
              <a:gd name="connsiteX7" fmla="*/ 0 w 2089174"/>
              <a:gd name="connsiteY7" fmla="*/ 247936 h 247936"/>
              <a:gd name="connsiteX8" fmla="*/ 0 w 2089174"/>
              <a:gd name="connsiteY8" fmla="*/ 0 h 24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174" h="247936" fill="none" extrusionOk="0">
                <a:moveTo>
                  <a:pt x="0" y="0"/>
                </a:moveTo>
                <a:cubicBezTo>
                  <a:pt x="319199" y="25158"/>
                  <a:pt x="425259" y="-3538"/>
                  <a:pt x="738175" y="0"/>
                </a:cubicBezTo>
                <a:cubicBezTo>
                  <a:pt x="1051092" y="3538"/>
                  <a:pt x="1259226" y="33945"/>
                  <a:pt x="1455458" y="0"/>
                </a:cubicBezTo>
                <a:cubicBezTo>
                  <a:pt x="1651690" y="-33945"/>
                  <a:pt x="1790183" y="-12672"/>
                  <a:pt x="2089174" y="0"/>
                </a:cubicBezTo>
                <a:cubicBezTo>
                  <a:pt x="2098681" y="123467"/>
                  <a:pt x="2090992" y="124590"/>
                  <a:pt x="2089174" y="247936"/>
                </a:cubicBezTo>
                <a:cubicBezTo>
                  <a:pt x="1908078" y="226201"/>
                  <a:pt x="1746567" y="230865"/>
                  <a:pt x="1434566" y="247936"/>
                </a:cubicBezTo>
                <a:cubicBezTo>
                  <a:pt x="1122565" y="265007"/>
                  <a:pt x="1032640" y="252235"/>
                  <a:pt x="738175" y="247936"/>
                </a:cubicBezTo>
                <a:cubicBezTo>
                  <a:pt x="443710" y="243637"/>
                  <a:pt x="352581" y="260115"/>
                  <a:pt x="0" y="247936"/>
                </a:cubicBezTo>
                <a:cubicBezTo>
                  <a:pt x="2093" y="193031"/>
                  <a:pt x="3636" y="63140"/>
                  <a:pt x="0" y="0"/>
                </a:cubicBezTo>
                <a:close/>
              </a:path>
              <a:path w="2089174" h="247936" stroke="0" extrusionOk="0">
                <a:moveTo>
                  <a:pt x="0" y="0"/>
                </a:moveTo>
                <a:cubicBezTo>
                  <a:pt x="161538" y="30812"/>
                  <a:pt x="515527" y="33282"/>
                  <a:pt x="675500" y="0"/>
                </a:cubicBezTo>
                <a:cubicBezTo>
                  <a:pt x="835473" y="-33282"/>
                  <a:pt x="1066292" y="1902"/>
                  <a:pt x="1309216" y="0"/>
                </a:cubicBezTo>
                <a:cubicBezTo>
                  <a:pt x="1552140" y="-1902"/>
                  <a:pt x="1896471" y="-1764"/>
                  <a:pt x="2089174" y="0"/>
                </a:cubicBezTo>
                <a:cubicBezTo>
                  <a:pt x="2097799" y="89466"/>
                  <a:pt x="2096403" y="146197"/>
                  <a:pt x="2089174" y="247936"/>
                </a:cubicBezTo>
                <a:cubicBezTo>
                  <a:pt x="1942691" y="251460"/>
                  <a:pt x="1694023" y="269007"/>
                  <a:pt x="1434566" y="247936"/>
                </a:cubicBezTo>
                <a:cubicBezTo>
                  <a:pt x="1175109" y="226865"/>
                  <a:pt x="969400" y="269428"/>
                  <a:pt x="696391" y="247936"/>
                </a:cubicBezTo>
                <a:cubicBezTo>
                  <a:pt x="423382" y="226444"/>
                  <a:pt x="257422" y="219910"/>
                  <a:pt x="0" y="247936"/>
                </a:cubicBezTo>
                <a:cubicBezTo>
                  <a:pt x="-5061" y="137898"/>
                  <a:pt x="-4893" y="12232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new instruction into CPU</a:t>
            </a:r>
          </a:p>
        </p:txBody>
      </p: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2F061B5A-4904-623A-1F7C-213D019D451E}"/>
              </a:ext>
            </a:extLst>
          </p:cNvPr>
          <p:cNvCxnSpPr>
            <a:cxnSpLocks/>
            <a:stCxn id="7" idx="2"/>
            <a:endCxn id="22" idx="3"/>
          </p:cNvCxnSpPr>
          <p:nvPr/>
        </p:nvCxnSpPr>
        <p:spPr>
          <a:xfrm rot="5400000">
            <a:off x="1694449" y="1677286"/>
            <a:ext cx="3082853" cy="2116910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F4C16-D43C-48DB-8809-0E99A13B2694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024B1-11A1-8C14-8CE8-9D3D12E324E6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E4E6DE-CFE0-C267-4DDF-46F3B6FDD0B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0724CF-CABF-7172-B4A9-68576C4128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27CEF6-5235-3133-1659-8A50F209F64A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EA0736-9BDB-A4A5-A358-ABD54F289229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8E2B5-1EBA-266F-E754-414A6704AE5C}"/>
              </a:ext>
            </a:extLst>
          </p:cNvPr>
          <p:cNvSpPr txBox="1"/>
          <p:nvPr/>
        </p:nvSpPr>
        <p:spPr>
          <a:xfrm>
            <a:off x="156485" y="224498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Program Execution and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39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     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335514"/>
            <a:ext cx="549107" cy="258079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1231518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960956" y="1385142"/>
            <a:ext cx="2182280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7676B2-B907-D2AE-A0EF-29A6EA763C58}"/>
              </a:ext>
            </a:extLst>
          </p:cNvPr>
          <p:cNvSpPr txBox="1"/>
          <p:nvPr/>
        </p:nvSpPr>
        <p:spPr>
          <a:xfrm>
            <a:off x="156485" y="224498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Program Execution and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95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28737</TotalTime>
  <Words>187</Words>
  <Application>Microsoft Macintosh PowerPoint</Application>
  <PresentationFormat>Custom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174</cp:revision>
  <dcterms:created xsi:type="dcterms:W3CDTF">2023-09-06T05:00:29Z</dcterms:created>
  <dcterms:modified xsi:type="dcterms:W3CDTF">2023-11-27T00:22:23Z</dcterms:modified>
  <cp:category/>
</cp:coreProperties>
</file>