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87" r:id="rId2"/>
    <p:sldId id="310" r:id="rId3"/>
    <p:sldId id="311" r:id="rId4"/>
    <p:sldId id="312" r:id="rId5"/>
    <p:sldId id="313" r:id="rId6"/>
    <p:sldId id="314" r:id="rId7"/>
    <p:sldId id="316" r:id="rId8"/>
    <p:sldId id="315" r:id="rId9"/>
    <p:sldId id="317" r:id="rId10"/>
    <p:sldId id="319" r:id="rId11"/>
    <p:sldId id="318" r:id="rId12"/>
  </p:sldIdLst>
  <p:sldSz cx="755967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00"/>
    <a:srgbClr val="C9003B"/>
    <a:srgbClr val="C37050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09"/>
    <p:restoredTop sz="94697"/>
  </p:normalViewPr>
  <p:slideViewPr>
    <p:cSldViewPr snapToGrid="0">
      <p:cViewPr varScale="1">
        <p:scale>
          <a:sx n="132" d="100"/>
          <a:sy n="132" d="100"/>
        </p:scale>
        <p:origin x="168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24885"/>
            <a:ext cx="642572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647331"/>
            <a:ext cx="5669756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68350"/>
            <a:ext cx="1630055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68350"/>
            <a:ext cx="479566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256579"/>
            <a:ext cx="652022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373044"/>
            <a:ext cx="652022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68351"/>
            <a:ext cx="652022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235577"/>
            <a:ext cx="319809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841114"/>
            <a:ext cx="3198096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235577"/>
            <a:ext cx="321384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841114"/>
            <a:ext cx="3213847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25713"/>
            <a:ext cx="3827085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25713"/>
            <a:ext cx="3827085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68351"/>
            <a:ext cx="652022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341750"/>
            <a:ext cx="652022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671625"/>
            <a:ext cx="25513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System.Console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System.Convert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Write("Count to: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target = ToInt32(</a:t>
              </a:r>
              <a:r>
                <a:rPr lang="en-AU" sz="1600" dirty="0" err="1"/>
                <a:t>ReadLine</a:t>
              </a:r>
              <a:r>
                <a:rPr lang="en-AU" sz="1600" dirty="0"/>
                <a:t>());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</a:t>
              </a:r>
            </a:p>
            <a:p>
              <a:pPr rtl="0"/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193905"/>
                <a:ext cx="0" cy="1908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86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target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450791"/>
                  <a:gd name="connsiteY0" fmla="*/ 0 h 307777"/>
                  <a:gd name="connsiteX1" fmla="*/ 469089 w 1450791"/>
                  <a:gd name="connsiteY1" fmla="*/ 0 h 307777"/>
                  <a:gd name="connsiteX2" fmla="*/ 909162 w 1450791"/>
                  <a:gd name="connsiteY2" fmla="*/ 0 h 307777"/>
                  <a:gd name="connsiteX3" fmla="*/ 1450791 w 1450791"/>
                  <a:gd name="connsiteY3" fmla="*/ 0 h 307777"/>
                  <a:gd name="connsiteX4" fmla="*/ 1450791 w 1450791"/>
                  <a:gd name="connsiteY4" fmla="*/ 307777 h 307777"/>
                  <a:gd name="connsiteX5" fmla="*/ 996210 w 1450791"/>
                  <a:gd name="connsiteY5" fmla="*/ 307777 h 307777"/>
                  <a:gd name="connsiteX6" fmla="*/ 483597 w 1450791"/>
                  <a:gd name="connsiteY6" fmla="*/ 307777 h 307777"/>
                  <a:gd name="connsiteX7" fmla="*/ 0 w 1450791"/>
                  <a:gd name="connsiteY7" fmla="*/ 307777 h 307777"/>
                  <a:gd name="connsiteX8" fmla="*/ 0 w 1450791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50791" h="307777" extrusionOk="0">
                    <a:moveTo>
                      <a:pt x="0" y="0"/>
                    </a:moveTo>
                    <a:cubicBezTo>
                      <a:pt x="150675" y="-4249"/>
                      <a:pt x="352734" y="-14730"/>
                      <a:pt x="469089" y="0"/>
                    </a:cubicBezTo>
                    <a:cubicBezTo>
                      <a:pt x="585444" y="14730"/>
                      <a:pt x="789481" y="20990"/>
                      <a:pt x="909162" y="0"/>
                    </a:cubicBezTo>
                    <a:cubicBezTo>
                      <a:pt x="1028843" y="-20990"/>
                      <a:pt x="1242402" y="2768"/>
                      <a:pt x="1450791" y="0"/>
                    </a:cubicBezTo>
                    <a:cubicBezTo>
                      <a:pt x="1456229" y="133970"/>
                      <a:pt x="1446634" y="197125"/>
                      <a:pt x="1450791" y="307777"/>
                    </a:cubicBezTo>
                    <a:cubicBezTo>
                      <a:pt x="1333195" y="294757"/>
                      <a:pt x="1100499" y="330196"/>
                      <a:pt x="996210" y="307777"/>
                    </a:cubicBezTo>
                    <a:cubicBezTo>
                      <a:pt x="891921" y="285358"/>
                      <a:pt x="589493" y="289357"/>
                      <a:pt x="483597" y="307777"/>
                    </a:cubicBezTo>
                    <a:cubicBezTo>
                      <a:pt x="377701" y="326197"/>
                      <a:pt x="104073" y="295228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2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3EAA83-709B-AEE7-421F-1B29939E5711}"/>
                </a:ext>
              </a:extLst>
            </p:cNvPr>
            <p:cNvSpPr txBox="1"/>
            <p:nvPr/>
          </p:nvSpPr>
          <p:spPr>
            <a:xfrm>
              <a:off x="3349154" y="497231"/>
              <a:ext cx="1068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Count to: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B51DAA-F573-D9AF-73EF-CBFF2CA229C4}"/>
                </a:ext>
              </a:extLst>
            </p:cNvPr>
            <p:cNvSpPr txBox="1"/>
            <p:nvPr/>
          </p:nvSpPr>
          <p:spPr>
            <a:xfrm>
              <a:off x="4312659" y="508629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C39B20-F863-7C67-FD78-60CFCC23A0E8}"/>
                </a:ext>
              </a:extLst>
            </p:cNvPr>
            <p:cNvSpPr/>
            <p:nvPr/>
          </p:nvSpPr>
          <p:spPr>
            <a:xfrm>
              <a:off x="5034017" y="-2432404"/>
              <a:ext cx="2127795" cy="1085065"/>
            </a:xfrm>
            <a:custGeom>
              <a:avLst/>
              <a:gdLst>
                <a:gd name="connsiteX0" fmla="*/ 0 w 2127795"/>
                <a:gd name="connsiteY0" fmla="*/ 0 h 1085065"/>
                <a:gd name="connsiteX1" fmla="*/ 510671 w 2127795"/>
                <a:gd name="connsiteY1" fmla="*/ 0 h 1085065"/>
                <a:gd name="connsiteX2" fmla="*/ 1042620 w 2127795"/>
                <a:gd name="connsiteY2" fmla="*/ 0 h 1085065"/>
                <a:gd name="connsiteX3" fmla="*/ 1595846 w 2127795"/>
                <a:gd name="connsiteY3" fmla="*/ 0 h 1085065"/>
                <a:gd name="connsiteX4" fmla="*/ 2127795 w 2127795"/>
                <a:gd name="connsiteY4" fmla="*/ 0 h 1085065"/>
                <a:gd name="connsiteX5" fmla="*/ 2127795 w 2127795"/>
                <a:gd name="connsiteY5" fmla="*/ 553383 h 1085065"/>
                <a:gd name="connsiteX6" fmla="*/ 2127795 w 2127795"/>
                <a:gd name="connsiteY6" fmla="*/ 1085065 h 1085065"/>
                <a:gd name="connsiteX7" fmla="*/ 1553290 w 2127795"/>
                <a:gd name="connsiteY7" fmla="*/ 1085065 h 1085065"/>
                <a:gd name="connsiteX8" fmla="*/ 978786 w 2127795"/>
                <a:gd name="connsiteY8" fmla="*/ 1085065 h 1085065"/>
                <a:gd name="connsiteX9" fmla="*/ 0 w 2127795"/>
                <a:gd name="connsiteY9" fmla="*/ 1085065 h 1085065"/>
                <a:gd name="connsiteX10" fmla="*/ 0 w 2127795"/>
                <a:gd name="connsiteY10" fmla="*/ 553383 h 1085065"/>
                <a:gd name="connsiteX11" fmla="*/ 0 w 2127795"/>
                <a:gd name="connsiteY11" fmla="*/ 0 h 108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27795" h="1085065" fill="none" extrusionOk="0">
                  <a:moveTo>
                    <a:pt x="0" y="0"/>
                  </a:moveTo>
                  <a:cubicBezTo>
                    <a:pt x="119302" y="-23815"/>
                    <a:pt x="321953" y="-4268"/>
                    <a:pt x="510671" y="0"/>
                  </a:cubicBezTo>
                  <a:cubicBezTo>
                    <a:pt x="699389" y="4268"/>
                    <a:pt x="838038" y="-4296"/>
                    <a:pt x="1042620" y="0"/>
                  </a:cubicBezTo>
                  <a:cubicBezTo>
                    <a:pt x="1247202" y="4296"/>
                    <a:pt x="1418238" y="-20161"/>
                    <a:pt x="1595846" y="0"/>
                  </a:cubicBezTo>
                  <a:cubicBezTo>
                    <a:pt x="1773454" y="20161"/>
                    <a:pt x="1930348" y="288"/>
                    <a:pt x="2127795" y="0"/>
                  </a:cubicBezTo>
                  <a:cubicBezTo>
                    <a:pt x="2127420" y="271704"/>
                    <a:pt x="2137858" y="397892"/>
                    <a:pt x="2127795" y="553383"/>
                  </a:cubicBezTo>
                  <a:cubicBezTo>
                    <a:pt x="2117732" y="708874"/>
                    <a:pt x="2106280" y="956975"/>
                    <a:pt x="2127795" y="1085065"/>
                  </a:cubicBezTo>
                  <a:cubicBezTo>
                    <a:pt x="1890946" y="1101697"/>
                    <a:pt x="1709293" y="1081968"/>
                    <a:pt x="1553290" y="1085065"/>
                  </a:cubicBezTo>
                  <a:cubicBezTo>
                    <a:pt x="1397287" y="1088162"/>
                    <a:pt x="1242166" y="1089720"/>
                    <a:pt x="978786" y="1085065"/>
                  </a:cubicBezTo>
                  <a:cubicBezTo>
                    <a:pt x="715406" y="1080410"/>
                    <a:pt x="281211" y="1084892"/>
                    <a:pt x="0" y="1085065"/>
                  </a:cubicBezTo>
                  <a:cubicBezTo>
                    <a:pt x="-13849" y="960040"/>
                    <a:pt x="-19899" y="725067"/>
                    <a:pt x="0" y="553383"/>
                  </a:cubicBezTo>
                  <a:cubicBezTo>
                    <a:pt x="19899" y="381699"/>
                    <a:pt x="-3693" y="272116"/>
                    <a:pt x="0" y="0"/>
                  </a:cubicBezTo>
                  <a:close/>
                </a:path>
                <a:path w="2127795" h="1085065" stroke="0" extrusionOk="0">
                  <a:moveTo>
                    <a:pt x="0" y="0"/>
                  </a:moveTo>
                  <a:cubicBezTo>
                    <a:pt x="171248" y="-8495"/>
                    <a:pt x="325453" y="21877"/>
                    <a:pt x="510671" y="0"/>
                  </a:cubicBezTo>
                  <a:cubicBezTo>
                    <a:pt x="695889" y="-21877"/>
                    <a:pt x="802356" y="-16277"/>
                    <a:pt x="978786" y="0"/>
                  </a:cubicBezTo>
                  <a:cubicBezTo>
                    <a:pt x="1155217" y="16277"/>
                    <a:pt x="1321550" y="15209"/>
                    <a:pt x="1553290" y="0"/>
                  </a:cubicBezTo>
                  <a:cubicBezTo>
                    <a:pt x="1785030" y="-15209"/>
                    <a:pt x="1999571" y="-24705"/>
                    <a:pt x="2127795" y="0"/>
                  </a:cubicBezTo>
                  <a:cubicBezTo>
                    <a:pt x="2106315" y="169500"/>
                    <a:pt x="2151273" y="285308"/>
                    <a:pt x="2127795" y="531682"/>
                  </a:cubicBezTo>
                  <a:cubicBezTo>
                    <a:pt x="2104317" y="778056"/>
                    <a:pt x="2118403" y="967639"/>
                    <a:pt x="2127795" y="1085065"/>
                  </a:cubicBezTo>
                  <a:cubicBezTo>
                    <a:pt x="1970448" y="1066755"/>
                    <a:pt x="1767058" y="1074801"/>
                    <a:pt x="1595846" y="1085065"/>
                  </a:cubicBezTo>
                  <a:cubicBezTo>
                    <a:pt x="1424634" y="1095329"/>
                    <a:pt x="1144488" y="1080688"/>
                    <a:pt x="1021342" y="1085065"/>
                  </a:cubicBezTo>
                  <a:cubicBezTo>
                    <a:pt x="898196" y="1089442"/>
                    <a:pt x="704334" y="1073542"/>
                    <a:pt x="553227" y="1085065"/>
                  </a:cubicBezTo>
                  <a:cubicBezTo>
                    <a:pt x="402121" y="1096588"/>
                    <a:pt x="151220" y="1095466"/>
                    <a:pt x="0" y="1085065"/>
                  </a:cubicBezTo>
                  <a:cubicBezTo>
                    <a:pt x="21856" y="935562"/>
                    <a:pt x="-26363" y="762075"/>
                    <a:pt x="0" y="542533"/>
                  </a:cubicBezTo>
                  <a:cubicBezTo>
                    <a:pt x="26363" y="322991"/>
                    <a:pt x="24427" y="211558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 while loop which counts up to (but not including) a user input value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2278082"/>
            <a:ext cx="407468" cy="1461786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4594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11580"/>
              <a:ext cx="504627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</a:t>
              </a:r>
            </a:p>
            <a:p>
              <a:pPr marL="342900" indent="-342900" rtl="0">
                <a:buFont typeface="+mj-lt"/>
                <a:buAutoNum type="arabicPeriod" startAt="6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while 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target)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/>
                <a:t>  </a:t>
              </a:r>
              <a:r>
                <a:rPr lang="en-AU" sz="1600" dirty="0" err="1"/>
                <a:t>i</a:t>
              </a:r>
              <a:r>
                <a:rPr lang="en-AU" sz="1600" dirty="0"/>
                <a:t>++;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543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2088681"/>
            <a:ext cx="407468" cy="167722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88E9DCD-E5A8-3317-BAA2-D65D58276E91}"/>
              </a:ext>
            </a:extLst>
          </p:cNvPr>
          <p:cNvGrpSpPr/>
          <p:nvPr/>
        </p:nvGrpSpPr>
        <p:grpSpPr>
          <a:xfrm>
            <a:off x="325682" y="1650882"/>
            <a:ext cx="1503543" cy="692460"/>
            <a:chOff x="325682" y="1650882"/>
            <a:chExt cx="1503543" cy="69246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DB30B2-CAEA-6F1D-5E94-E5E8075C3320}"/>
                </a:ext>
              </a:extLst>
            </p:cNvPr>
            <p:cNvSpPr txBox="1"/>
            <p:nvPr/>
          </p:nvSpPr>
          <p:spPr>
            <a:xfrm>
              <a:off x="325682" y="165088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8531FB-5BD7-FF39-4AA3-DDCD7DC84372}"/>
                </a:ext>
              </a:extLst>
            </p:cNvPr>
            <p:cNvSpPr/>
            <p:nvPr/>
          </p:nvSpPr>
          <p:spPr>
            <a:xfrm>
              <a:off x="378434" y="2014756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530C79D-6878-EEC9-8215-CF71B99487FE}"/>
                </a:ext>
              </a:extLst>
            </p:cNvPr>
            <p:cNvSpPr txBox="1"/>
            <p:nvPr/>
          </p:nvSpPr>
          <p:spPr>
            <a:xfrm>
              <a:off x="467847" y="1974010"/>
              <a:ext cx="475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  9   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86240EA-171D-8D23-EB6E-59C6FEBC0D54}"/>
              </a:ext>
            </a:extLst>
          </p:cNvPr>
          <p:cNvSpPr txBox="1"/>
          <p:nvPr/>
        </p:nvSpPr>
        <p:spPr>
          <a:xfrm>
            <a:off x="3346797" y="4021573"/>
            <a:ext cx="54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8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2EF909-F866-DAF9-C4AC-772A2C25B4FE}"/>
              </a:ext>
            </a:extLst>
          </p:cNvPr>
          <p:cNvGrpSpPr/>
          <p:nvPr/>
        </p:nvGrpSpPr>
        <p:grpSpPr>
          <a:xfrm>
            <a:off x="295207" y="2308383"/>
            <a:ext cx="1503543" cy="682835"/>
            <a:chOff x="295207" y="2308383"/>
            <a:chExt cx="1503543" cy="68283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3A1DC5-F284-8748-0065-DB9AD577EF11}"/>
                </a:ext>
              </a:extLst>
            </p:cNvPr>
            <p:cNvSpPr txBox="1"/>
            <p:nvPr/>
          </p:nvSpPr>
          <p:spPr>
            <a:xfrm>
              <a:off x="295207" y="2308383"/>
              <a:ext cx="744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target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DE993F1-AA93-33D3-C742-1B714BC0A495}"/>
                </a:ext>
              </a:extLst>
            </p:cNvPr>
            <p:cNvSpPr/>
            <p:nvPr/>
          </p:nvSpPr>
          <p:spPr>
            <a:xfrm>
              <a:off x="347959" y="2672257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753747D-28F5-57FE-12AF-5892C6CF1193}"/>
                </a:ext>
              </a:extLst>
            </p:cNvPr>
            <p:cNvSpPr txBox="1"/>
            <p:nvPr/>
          </p:nvSpPr>
          <p:spPr>
            <a:xfrm>
              <a:off x="812755" y="2621886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</p:grp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DA4F72B4-39C2-1A30-F76E-B9A65B7F60F3}"/>
              </a:ext>
            </a:extLst>
          </p:cNvPr>
          <p:cNvCxnSpPr>
            <a:cxnSpLocks/>
          </p:cNvCxnSpPr>
          <p:nvPr/>
        </p:nvCxnSpPr>
        <p:spPr>
          <a:xfrm>
            <a:off x="986944" y="2165884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F7ED963-52BA-4F23-9779-C2C5BC3647B8}"/>
              </a:ext>
            </a:extLst>
          </p:cNvPr>
          <p:cNvCxnSpPr>
            <a:cxnSpLocks/>
          </p:cNvCxnSpPr>
          <p:nvPr/>
        </p:nvCxnSpPr>
        <p:spPr>
          <a:xfrm>
            <a:off x="581085" y="2164278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695B445-5B9A-5112-4730-C7EF8407BD42}"/>
              </a:ext>
            </a:extLst>
          </p:cNvPr>
          <p:cNvSpPr txBox="1"/>
          <p:nvPr/>
        </p:nvSpPr>
        <p:spPr>
          <a:xfrm>
            <a:off x="1304634" y="1989039"/>
            <a:ext cx="54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89EA0DE-1E59-B39C-A571-F622049B6F3C}"/>
              </a:ext>
            </a:extLst>
          </p:cNvPr>
          <p:cNvSpPr txBox="1"/>
          <p:nvPr/>
        </p:nvSpPr>
        <p:spPr>
          <a:xfrm>
            <a:off x="3345192" y="4250978"/>
            <a:ext cx="54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9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F481BBB-69F5-29C3-45DB-01CA5D3A5F04}"/>
              </a:ext>
            </a:extLst>
          </p:cNvPr>
          <p:cNvSpPr/>
          <p:nvPr/>
        </p:nvSpPr>
        <p:spPr>
          <a:xfrm>
            <a:off x="5031789" y="676094"/>
            <a:ext cx="2127795" cy="1085065"/>
          </a:xfrm>
          <a:custGeom>
            <a:avLst/>
            <a:gdLst>
              <a:gd name="connsiteX0" fmla="*/ 0 w 2127795"/>
              <a:gd name="connsiteY0" fmla="*/ 0 h 1085065"/>
              <a:gd name="connsiteX1" fmla="*/ 510671 w 2127795"/>
              <a:gd name="connsiteY1" fmla="*/ 0 h 1085065"/>
              <a:gd name="connsiteX2" fmla="*/ 1042620 w 2127795"/>
              <a:gd name="connsiteY2" fmla="*/ 0 h 1085065"/>
              <a:gd name="connsiteX3" fmla="*/ 1595846 w 2127795"/>
              <a:gd name="connsiteY3" fmla="*/ 0 h 1085065"/>
              <a:gd name="connsiteX4" fmla="*/ 2127795 w 2127795"/>
              <a:gd name="connsiteY4" fmla="*/ 0 h 1085065"/>
              <a:gd name="connsiteX5" fmla="*/ 2127795 w 2127795"/>
              <a:gd name="connsiteY5" fmla="*/ 553383 h 1085065"/>
              <a:gd name="connsiteX6" fmla="*/ 2127795 w 2127795"/>
              <a:gd name="connsiteY6" fmla="*/ 1085065 h 1085065"/>
              <a:gd name="connsiteX7" fmla="*/ 1553290 w 2127795"/>
              <a:gd name="connsiteY7" fmla="*/ 1085065 h 1085065"/>
              <a:gd name="connsiteX8" fmla="*/ 978786 w 2127795"/>
              <a:gd name="connsiteY8" fmla="*/ 1085065 h 1085065"/>
              <a:gd name="connsiteX9" fmla="*/ 0 w 2127795"/>
              <a:gd name="connsiteY9" fmla="*/ 1085065 h 1085065"/>
              <a:gd name="connsiteX10" fmla="*/ 0 w 2127795"/>
              <a:gd name="connsiteY10" fmla="*/ 553383 h 1085065"/>
              <a:gd name="connsiteX11" fmla="*/ 0 w 2127795"/>
              <a:gd name="connsiteY11" fmla="*/ 0 h 108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27795" h="1085065" fill="none" extrusionOk="0">
                <a:moveTo>
                  <a:pt x="0" y="0"/>
                </a:moveTo>
                <a:cubicBezTo>
                  <a:pt x="119302" y="-23815"/>
                  <a:pt x="321953" y="-4268"/>
                  <a:pt x="510671" y="0"/>
                </a:cubicBezTo>
                <a:cubicBezTo>
                  <a:pt x="699389" y="4268"/>
                  <a:pt x="838038" y="-4296"/>
                  <a:pt x="1042620" y="0"/>
                </a:cubicBezTo>
                <a:cubicBezTo>
                  <a:pt x="1247202" y="4296"/>
                  <a:pt x="1418238" y="-20161"/>
                  <a:pt x="1595846" y="0"/>
                </a:cubicBezTo>
                <a:cubicBezTo>
                  <a:pt x="1773454" y="20161"/>
                  <a:pt x="1930348" y="288"/>
                  <a:pt x="2127795" y="0"/>
                </a:cubicBezTo>
                <a:cubicBezTo>
                  <a:pt x="2127420" y="271704"/>
                  <a:pt x="2137858" y="397892"/>
                  <a:pt x="2127795" y="553383"/>
                </a:cubicBezTo>
                <a:cubicBezTo>
                  <a:pt x="2117732" y="708874"/>
                  <a:pt x="2106280" y="956975"/>
                  <a:pt x="2127795" y="1085065"/>
                </a:cubicBezTo>
                <a:cubicBezTo>
                  <a:pt x="1890946" y="1101697"/>
                  <a:pt x="1709293" y="1081968"/>
                  <a:pt x="1553290" y="1085065"/>
                </a:cubicBezTo>
                <a:cubicBezTo>
                  <a:pt x="1397287" y="1088162"/>
                  <a:pt x="1242166" y="1089720"/>
                  <a:pt x="978786" y="1085065"/>
                </a:cubicBezTo>
                <a:cubicBezTo>
                  <a:pt x="715406" y="1080410"/>
                  <a:pt x="281211" y="1084892"/>
                  <a:pt x="0" y="1085065"/>
                </a:cubicBezTo>
                <a:cubicBezTo>
                  <a:pt x="-13849" y="960040"/>
                  <a:pt x="-19899" y="725067"/>
                  <a:pt x="0" y="553383"/>
                </a:cubicBezTo>
                <a:cubicBezTo>
                  <a:pt x="19899" y="381699"/>
                  <a:pt x="-3693" y="272116"/>
                  <a:pt x="0" y="0"/>
                </a:cubicBezTo>
                <a:close/>
              </a:path>
              <a:path w="2127795" h="1085065" stroke="0" extrusionOk="0">
                <a:moveTo>
                  <a:pt x="0" y="0"/>
                </a:moveTo>
                <a:cubicBezTo>
                  <a:pt x="171248" y="-8495"/>
                  <a:pt x="325453" y="21877"/>
                  <a:pt x="510671" y="0"/>
                </a:cubicBezTo>
                <a:cubicBezTo>
                  <a:pt x="695889" y="-21877"/>
                  <a:pt x="802356" y="-16277"/>
                  <a:pt x="978786" y="0"/>
                </a:cubicBezTo>
                <a:cubicBezTo>
                  <a:pt x="1155217" y="16277"/>
                  <a:pt x="1321550" y="15209"/>
                  <a:pt x="1553290" y="0"/>
                </a:cubicBezTo>
                <a:cubicBezTo>
                  <a:pt x="1785030" y="-15209"/>
                  <a:pt x="1999571" y="-24705"/>
                  <a:pt x="2127795" y="0"/>
                </a:cubicBezTo>
                <a:cubicBezTo>
                  <a:pt x="2106315" y="169500"/>
                  <a:pt x="2151273" y="285308"/>
                  <a:pt x="2127795" y="531682"/>
                </a:cubicBezTo>
                <a:cubicBezTo>
                  <a:pt x="2104317" y="778056"/>
                  <a:pt x="2118403" y="967639"/>
                  <a:pt x="2127795" y="1085065"/>
                </a:cubicBezTo>
                <a:cubicBezTo>
                  <a:pt x="1970448" y="1066755"/>
                  <a:pt x="1767058" y="1074801"/>
                  <a:pt x="1595846" y="1085065"/>
                </a:cubicBezTo>
                <a:cubicBezTo>
                  <a:pt x="1424634" y="1095329"/>
                  <a:pt x="1144488" y="1080688"/>
                  <a:pt x="1021342" y="1085065"/>
                </a:cubicBezTo>
                <a:cubicBezTo>
                  <a:pt x="898196" y="1089442"/>
                  <a:pt x="704334" y="1073542"/>
                  <a:pt x="553227" y="1085065"/>
                </a:cubicBezTo>
                <a:cubicBezTo>
                  <a:pt x="402121" y="1096588"/>
                  <a:pt x="151220" y="1095466"/>
                  <a:pt x="0" y="1085065"/>
                </a:cubicBezTo>
                <a:cubicBezTo>
                  <a:pt x="21856" y="935562"/>
                  <a:pt x="-26363" y="762075"/>
                  <a:pt x="0" y="542533"/>
                </a:cubicBezTo>
                <a:cubicBezTo>
                  <a:pt x="26363" y="322991"/>
                  <a:pt x="24427" y="211558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Let’s jump ahead to where </a:t>
            </a:r>
            <a:r>
              <a:rPr lang="en-US" sz="1600" dirty="0" err="1"/>
              <a:t>i</a:t>
            </a:r>
            <a:r>
              <a:rPr lang="en-US" sz="1600" dirty="0"/>
              <a:t> has just been incremented to 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00F97B7-0FDF-34BE-309B-465C2AFBBE2B}"/>
              </a:ext>
            </a:extLst>
          </p:cNvPr>
          <p:cNvSpPr txBox="1"/>
          <p:nvPr/>
        </p:nvSpPr>
        <p:spPr>
          <a:xfrm>
            <a:off x="3345192" y="3557955"/>
            <a:ext cx="54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604D5DF-FCAD-A58F-2421-3BA9E4065F1D}"/>
              </a:ext>
            </a:extLst>
          </p:cNvPr>
          <p:cNvSpPr txBox="1"/>
          <p:nvPr/>
        </p:nvSpPr>
        <p:spPr>
          <a:xfrm>
            <a:off x="3343587" y="3796985"/>
            <a:ext cx="54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45274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11580"/>
              <a:ext cx="504627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</a:t>
              </a:r>
            </a:p>
            <a:p>
              <a:pPr marL="342900" indent="-342900" rtl="0">
                <a:buFont typeface="+mj-lt"/>
                <a:buAutoNum type="arabicPeriod" startAt="6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/>
                <a:t>while (</a:t>
              </a:r>
              <a:r>
                <a:rPr lang="en-AU" sz="1600" dirty="0" err="1"/>
                <a:t>i</a:t>
              </a:r>
              <a:r>
                <a:rPr lang="en-AU" sz="1600" dirty="0"/>
                <a:t> &lt; target)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721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11, END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366787"/>
            <a:ext cx="407468" cy="253957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88E9DCD-E5A8-3317-BAA2-D65D58276E91}"/>
              </a:ext>
            </a:extLst>
          </p:cNvPr>
          <p:cNvGrpSpPr/>
          <p:nvPr/>
        </p:nvGrpSpPr>
        <p:grpSpPr>
          <a:xfrm>
            <a:off x="325682" y="1650882"/>
            <a:ext cx="1503543" cy="671651"/>
            <a:chOff x="325682" y="1650882"/>
            <a:chExt cx="1503543" cy="67165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DB30B2-CAEA-6F1D-5E94-E5E8075C3320}"/>
                </a:ext>
              </a:extLst>
            </p:cNvPr>
            <p:cNvSpPr txBox="1"/>
            <p:nvPr/>
          </p:nvSpPr>
          <p:spPr>
            <a:xfrm>
              <a:off x="325682" y="165088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8531FB-5BD7-FF39-4AA3-DDCD7DC84372}"/>
                </a:ext>
              </a:extLst>
            </p:cNvPr>
            <p:cNvSpPr/>
            <p:nvPr/>
          </p:nvSpPr>
          <p:spPr>
            <a:xfrm>
              <a:off x="378434" y="2014756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2EF909-F866-DAF9-C4AC-772A2C25B4FE}"/>
              </a:ext>
            </a:extLst>
          </p:cNvPr>
          <p:cNvGrpSpPr/>
          <p:nvPr/>
        </p:nvGrpSpPr>
        <p:grpSpPr>
          <a:xfrm>
            <a:off x="295207" y="2308383"/>
            <a:ext cx="1503543" cy="682835"/>
            <a:chOff x="295207" y="2308383"/>
            <a:chExt cx="1503543" cy="68283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3A1DC5-F284-8748-0065-DB9AD577EF11}"/>
                </a:ext>
              </a:extLst>
            </p:cNvPr>
            <p:cNvSpPr txBox="1"/>
            <p:nvPr/>
          </p:nvSpPr>
          <p:spPr>
            <a:xfrm>
              <a:off x="295207" y="2308383"/>
              <a:ext cx="744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target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DE993F1-AA93-33D3-C742-1B714BC0A495}"/>
                </a:ext>
              </a:extLst>
            </p:cNvPr>
            <p:cNvSpPr/>
            <p:nvPr/>
          </p:nvSpPr>
          <p:spPr>
            <a:xfrm>
              <a:off x="347959" y="2672257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753747D-28F5-57FE-12AF-5892C6CF1193}"/>
                </a:ext>
              </a:extLst>
            </p:cNvPr>
            <p:cNvSpPr txBox="1"/>
            <p:nvPr/>
          </p:nvSpPr>
          <p:spPr>
            <a:xfrm>
              <a:off x="812755" y="2621886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CD23B59-D171-10B3-3821-6F5CE7928333}"/>
              </a:ext>
            </a:extLst>
          </p:cNvPr>
          <p:cNvSpPr txBox="1"/>
          <p:nvPr/>
        </p:nvSpPr>
        <p:spPr>
          <a:xfrm>
            <a:off x="823373" y="1989039"/>
            <a:ext cx="54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65FCE51-7A11-F65A-1AAB-0D76E6CFDA52}"/>
              </a:ext>
            </a:extLst>
          </p:cNvPr>
          <p:cNvSpPr txBox="1"/>
          <p:nvPr/>
        </p:nvSpPr>
        <p:spPr>
          <a:xfrm>
            <a:off x="3346797" y="4021573"/>
            <a:ext cx="54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8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721A2AF-A42F-9D5D-911B-748DE156A3D0}"/>
              </a:ext>
            </a:extLst>
          </p:cNvPr>
          <p:cNvSpPr txBox="1"/>
          <p:nvPr/>
        </p:nvSpPr>
        <p:spPr>
          <a:xfrm>
            <a:off x="3345192" y="4250978"/>
            <a:ext cx="54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9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2C235A5-CA78-45F3-9D38-20897F5AE17F}"/>
              </a:ext>
            </a:extLst>
          </p:cNvPr>
          <p:cNvSpPr txBox="1"/>
          <p:nvPr/>
        </p:nvSpPr>
        <p:spPr>
          <a:xfrm>
            <a:off x="3345192" y="3557955"/>
            <a:ext cx="54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3AF90BD-7F71-F1D9-11B9-EA201CFC1BB3}"/>
              </a:ext>
            </a:extLst>
          </p:cNvPr>
          <p:cNvSpPr txBox="1"/>
          <p:nvPr/>
        </p:nvSpPr>
        <p:spPr>
          <a:xfrm>
            <a:off x="3343587" y="3796985"/>
            <a:ext cx="54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7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A325ED5-8D16-664C-D2AA-A479208489CC}"/>
              </a:ext>
            </a:extLst>
          </p:cNvPr>
          <p:cNvCxnSpPr>
            <a:cxnSpLocks/>
          </p:cNvCxnSpPr>
          <p:nvPr/>
        </p:nvCxnSpPr>
        <p:spPr>
          <a:xfrm flipV="1">
            <a:off x="3473510" y="4587274"/>
            <a:ext cx="0" cy="15592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26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11580"/>
              <a:ext cx="504627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/>
                <a:t>int </a:t>
              </a:r>
              <a:r>
                <a:rPr lang="en-AU" sz="1600" dirty="0" err="1"/>
                <a:t>i</a:t>
              </a:r>
              <a:r>
                <a:rPr lang="en-AU" sz="1600" dirty="0"/>
                <a:t> =  0;</a:t>
              </a:r>
            </a:p>
            <a:p>
              <a:pPr marL="342900" indent="-342900" rtl="0">
                <a:buFont typeface="+mj-lt"/>
                <a:buAutoNum type="arabicPeriod" startAt="6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while 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target)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193905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86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target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2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3EAA83-709B-AEE7-421F-1B29939E5711}"/>
                </a:ext>
              </a:extLst>
            </p:cNvPr>
            <p:cNvSpPr txBox="1"/>
            <p:nvPr/>
          </p:nvSpPr>
          <p:spPr>
            <a:xfrm>
              <a:off x="3349154" y="497231"/>
              <a:ext cx="1068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Count to: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B51DAA-F573-D9AF-73EF-CBFF2CA229C4}"/>
                </a:ext>
              </a:extLst>
            </p:cNvPr>
            <p:cNvSpPr txBox="1"/>
            <p:nvPr/>
          </p:nvSpPr>
          <p:spPr>
            <a:xfrm>
              <a:off x="4312659" y="508629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863191"/>
            <a:ext cx="407468" cy="3111870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88E9DCD-E5A8-3317-BAA2-D65D58276E91}"/>
              </a:ext>
            </a:extLst>
          </p:cNvPr>
          <p:cNvGrpSpPr/>
          <p:nvPr/>
        </p:nvGrpSpPr>
        <p:grpSpPr>
          <a:xfrm>
            <a:off x="325682" y="1650882"/>
            <a:ext cx="1503543" cy="682835"/>
            <a:chOff x="325682" y="1650882"/>
            <a:chExt cx="1503543" cy="68283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DB30B2-CAEA-6F1D-5E94-E5E8075C3320}"/>
                </a:ext>
              </a:extLst>
            </p:cNvPr>
            <p:cNvSpPr txBox="1"/>
            <p:nvPr/>
          </p:nvSpPr>
          <p:spPr>
            <a:xfrm>
              <a:off x="325682" y="165088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8531FB-5BD7-FF39-4AA3-DDCD7DC84372}"/>
                </a:ext>
              </a:extLst>
            </p:cNvPr>
            <p:cNvSpPr/>
            <p:nvPr/>
          </p:nvSpPr>
          <p:spPr>
            <a:xfrm>
              <a:off x="378434" y="2014756"/>
              <a:ext cx="1450791" cy="307777"/>
            </a:xfrm>
            <a:custGeom>
              <a:avLst/>
              <a:gdLst>
                <a:gd name="connsiteX0" fmla="*/ 0 w 1687408"/>
                <a:gd name="connsiteY0" fmla="*/ 0 h 307777"/>
                <a:gd name="connsiteX1" fmla="*/ 545595 w 1687408"/>
                <a:gd name="connsiteY1" fmla="*/ 0 h 307777"/>
                <a:gd name="connsiteX2" fmla="*/ 1057442 w 1687408"/>
                <a:gd name="connsiteY2" fmla="*/ 0 h 307777"/>
                <a:gd name="connsiteX3" fmla="*/ 1687408 w 1687408"/>
                <a:gd name="connsiteY3" fmla="*/ 0 h 307777"/>
                <a:gd name="connsiteX4" fmla="*/ 1687408 w 1687408"/>
                <a:gd name="connsiteY4" fmla="*/ 307777 h 307777"/>
                <a:gd name="connsiteX5" fmla="*/ 1158687 w 1687408"/>
                <a:gd name="connsiteY5" fmla="*/ 307777 h 307777"/>
                <a:gd name="connsiteX6" fmla="*/ 562469 w 1687408"/>
                <a:gd name="connsiteY6" fmla="*/ 307777 h 307777"/>
                <a:gd name="connsiteX7" fmla="*/ 0 w 1687408"/>
                <a:gd name="connsiteY7" fmla="*/ 307777 h 307777"/>
                <a:gd name="connsiteX8" fmla="*/ 0 w 1687408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7408" h="307777" extrusionOk="0">
                  <a:moveTo>
                    <a:pt x="0" y="0"/>
                  </a:moveTo>
                  <a:cubicBezTo>
                    <a:pt x="128936" y="6660"/>
                    <a:pt x="319593" y="-22133"/>
                    <a:pt x="545595" y="0"/>
                  </a:cubicBezTo>
                  <a:cubicBezTo>
                    <a:pt x="771597" y="22133"/>
                    <a:pt x="809002" y="-23071"/>
                    <a:pt x="1057442" y="0"/>
                  </a:cubicBezTo>
                  <a:cubicBezTo>
                    <a:pt x="1305882" y="23071"/>
                    <a:pt x="1451336" y="-20848"/>
                    <a:pt x="1687408" y="0"/>
                  </a:cubicBezTo>
                  <a:cubicBezTo>
                    <a:pt x="1692846" y="133970"/>
                    <a:pt x="1683251" y="197125"/>
                    <a:pt x="1687408" y="307777"/>
                  </a:cubicBezTo>
                  <a:cubicBezTo>
                    <a:pt x="1482592" y="292155"/>
                    <a:pt x="1308745" y="293224"/>
                    <a:pt x="1158687" y="307777"/>
                  </a:cubicBezTo>
                  <a:cubicBezTo>
                    <a:pt x="1008629" y="322330"/>
                    <a:pt x="799311" y="298125"/>
                    <a:pt x="562469" y="307777"/>
                  </a:cubicBezTo>
                  <a:cubicBezTo>
                    <a:pt x="325627" y="317429"/>
                    <a:pt x="126178" y="27991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530C79D-6878-EEC9-8215-CF71B99487FE}"/>
                </a:ext>
              </a:extLst>
            </p:cNvPr>
            <p:cNvSpPr txBox="1"/>
            <p:nvPr/>
          </p:nvSpPr>
          <p:spPr>
            <a:xfrm>
              <a:off x="843230" y="1964385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532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11580"/>
              <a:ext cx="504627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</a:t>
              </a:r>
            </a:p>
            <a:p>
              <a:pPr marL="342900" indent="-342900" rtl="0">
                <a:buFont typeface="+mj-lt"/>
                <a:buAutoNum type="arabicPeriod" startAt="6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/>
                <a:t>while (</a:t>
              </a:r>
              <a:r>
                <a:rPr lang="en-AU" sz="1600" dirty="0" err="1"/>
                <a:t>i</a:t>
              </a:r>
              <a:r>
                <a:rPr lang="en-AU" sz="1600" dirty="0"/>
                <a:t> &lt; target)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193905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86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target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2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3EAA83-709B-AEE7-421F-1B29939E5711}"/>
                </a:ext>
              </a:extLst>
            </p:cNvPr>
            <p:cNvSpPr txBox="1"/>
            <p:nvPr/>
          </p:nvSpPr>
          <p:spPr>
            <a:xfrm>
              <a:off x="3349154" y="497231"/>
              <a:ext cx="1068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Count to: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B51DAA-F573-D9AF-73EF-CBFF2CA229C4}"/>
                </a:ext>
              </a:extLst>
            </p:cNvPr>
            <p:cNvSpPr txBox="1"/>
            <p:nvPr/>
          </p:nvSpPr>
          <p:spPr>
            <a:xfrm>
              <a:off x="4312659" y="508629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344454"/>
            <a:ext cx="407468" cy="256191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88E9DCD-E5A8-3317-BAA2-D65D58276E91}"/>
              </a:ext>
            </a:extLst>
          </p:cNvPr>
          <p:cNvGrpSpPr/>
          <p:nvPr/>
        </p:nvGrpSpPr>
        <p:grpSpPr>
          <a:xfrm>
            <a:off x="325682" y="1650882"/>
            <a:ext cx="1503543" cy="682835"/>
            <a:chOff x="325682" y="1650882"/>
            <a:chExt cx="1503543" cy="68283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DB30B2-CAEA-6F1D-5E94-E5E8075C3320}"/>
                </a:ext>
              </a:extLst>
            </p:cNvPr>
            <p:cNvSpPr txBox="1"/>
            <p:nvPr/>
          </p:nvSpPr>
          <p:spPr>
            <a:xfrm>
              <a:off x="325682" y="165088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8531FB-5BD7-FF39-4AA3-DDCD7DC84372}"/>
                </a:ext>
              </a:extLst>
            </p:cNvPr>
            <p:cNvSpPr/>
            <p:nvPr/>
          </p:nvSpPr>
          <p:spPr>
            <a:xfrm>
              <a:off x="378434" y="2014756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530C79D-6878-EEC9-8215-CF71B99487FE}"/>
                </a:ext>
              </a:extLst>
            </p:cNvPr>
            <p:cNvSpPr txBox="1"/>
            <p:nvPr/>
          </p:nvSpPr>
          <p:spPr>
            <a:xfrm>
              <a:off x="843230" y="1964385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2867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11580"/>
              <a:ext cx="504627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</a:t>
              </a:r>
            </a:p>
            <a:p>
              <a:pPr marL="342900" indent="-342900" rtl="0">
                <a:buFont typeface="+mj-lt"/>
                <a:buAutoNum type="arabicPeriod" startAt="6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while 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target)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/>
                <a:t>{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193905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86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target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2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3EAA83-709B-AEE7-421F-1B29939E5711}"/>
                </a:ext>
              </a:extLst>
            </p:cNvPr>
            <p:cNvSpPr txBox="1"/>
            <p:nvPr/>
          </p:nvSpPr>
          <p:spPr>
            <a:xfrm>
              <a:off x="3349154" y="497231"/>
              <a:ext cx="1068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Count to: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B51DAA-F573-D9AF-73EF-CBFF2CA229C4}"/>
                </a:ext>
              </a:extLst>
            </p:cNvPr>
            <p:cNvSpPr txBox="1"/>
            <p:nvPr/>
          </p:nvSpPr>
          <p:spPr>
            <a:xfrm>
              <a:off x="4312659" y="508629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617159"/>
            <a:ext cx="407468" cy="2235971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88E9DCD-E5A8-3317-BAA2-D65D58276E91}"/>
              </a:ext>
            </a:extLst>
          </p:cNvPr>
          <p:cNvGrpSpPr/>
          <p:nvPr/>
        </p:nvGrpSpPr>
        <p:grpSpPr>
          <a:xfrm>
            <a:off x="325682" y="1650882"/>
            <a:ext cx="1503543" cy="682835"/>
            <a:chOff x="325682" y="1650882"/>
            <a:chExt cx="1503543" cy="68283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DB30B2-CAEA-6F1D-5E94-E5E8075C3320}"/>
                </a:ext>
              </a:extLst>
            </p:cNvPr>
            <p:cNvSpPr txBox="1"/>
            <p:nvPr/>
          </p:nvSpPr>
          <p:spPr>
            <a:xfrm>
              <a:off x="325682" y="165088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8531FB-5BD7-FF39-4AA3-DDCD7DC84372}"/>
                </a:ext>
              </a:extLst>
            </p:cNvPr>
            <p:cNvSpPr/>
            <p:nvPr/>
          </p:nvSpPr>
          <p:spPr>
            <a:xfrm>
              <a:off x="378434" y="2014756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530C79D-6878-EEC9-8215-CF71B99487FE}"/>
                </a:ext>
              </a:extLst>
            </p:cNvPr>
            <p:cNvSpPr txBox="1"/>
            <p:nvPr/>
          </p:nvSpPr>
          <p:spPr>
            <a:xfrm>
              <a:off x="843230" y="1964385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8796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11580"/>
              <a:ext cx="504627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</a:t>
              </a:r>
            </a:p>
            <a:p>
              <a:pPr marL="342900" indent="-342900" rtl="0">
                <a:buFont typeface="+mj-lt"/>
                <a:buAutoNum type="arabicPeriod" startAt="6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while 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target)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/>
                <a:t>  WriteLine(</a:t>
              </a:r>
              <a:r>
                <a:rPr lang="en-AU" sz="1600" dirty="0" err="1"/>
                <a:t>i</a:t>
              </a:r>
              <a:r>
                <a:rPr lang="en-AU" sz="1600" dirty="0"/>
                <a:t>);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500228"/>
                <a:ext cx="0" cy="1908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543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3EAA83-709B-AEE7-421F-1B29939E5711}"/>
                </a:ext>
              </a:extLst>
            </p:cNvPr>
            <p:cNvSpPr txBox="1"/>
            <p:nvPr/>
          </p:nvSpPr>
          <p:spPr>
            <a:xfrm>
              <a:off x="3349154" y="497231"/>
              <a:ext cx="1068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Count to: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B51DAA-F573-D9AF-73EF-CBFF2CA229C4}"/>
                </a:ext>
              </a:extLst>
            </p:cNvPr>
            <p:cNvSpPr txBox="1"/>
            <p:nvPr/>
          </p:nvSpPr>
          <p:spPr>
            <a:xfrm>
              <a:off x="4312659" y="508629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844967"/>
            <a:ext cx="407468" cy="198535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88E9DCD-E5A8-3317-BAA2-D65D58276E91}"/>
              </a:ext>
            </a:extLst>
          </p:cNvPr>
          <p:cNvGrpSpPr/>
          <p:nvPr/>
        </p:nvGrpSpPr>
        <p:grpSpPr>
          <a:xfrm>
            <a:off x="325682" y="1650882"/>
            <a:ext cx="1503543" cy="682835"/>
            <a:chOff x="325682" y="1650882"/>
            <a:chExt cx="1503543" cy="68283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DB30B2-CAEA-6F1D-5E94-E5E8075C3320}"/>
                </a:ext>
              </a:extLst>
            </p:cNvPr>
            <p:cNvSpPr txBox="1"/>
            <p:nvPr/>
          </p:nvSpPr>
          <p:spPr>
            <a:xfrm>
              <a:off x="325682" y="165088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8531FB-5BD7-FF39-4AA3-DDCD7DC84372}"/>
                </a:ext>
              </a:extLst>
            </p:cNvPr>
            <p:cNvSpPr/>
            <p:nvPr/>
          </p:nvSpPr>
          <p:spPr>
            <a:xfrm>
              <a:off x="378434" y="2014756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530C79D-6878-EEC9-8215-CF71B99487FE}"/>
                </a:ext>
              </a:extLst>
            </p:cNvPr>
            <p:cNvSpPr txBox="1"/>
            <p:nvPr/>
          </p:nvSpPr>
          <p:spPr>
            <a:xfrm>
              <a:off x="843230" y="1964385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0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86240EA-171D-8D23-EB6E-59C6FEBC0D54}"/>
              </a:ext>
            </a:extLst>
          </p:cNvPr>
          <p:cNvSpPr txBox="1"/>
          <p:nvPr/>
        </p:nvSpPr>
        <p:spPr>
          <a:xfrm>
            <a:off x="3346797" y="3838695"/>
            <a:ext cx="54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15B8C74-CAF6-78EC-EC24-CE76D331C9A5}"/>
              </a:ext>
            </a:extLst>
          </p:cNvPr>
          <p:cNvGrpSpPr/>
          <p:nvPr/>
        </p:nvGrpSpPr>
        <p:grpSpPr>
          <a:xfrm>
            <a:off x="295207" y="2308383"/>
            <a:ext cx="1503543" cy="682835"/>
            <a:chOff x="295207" y="2308383"/>
            <a:chExt cx="1503543" cy="68283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D3D50E9-AD72-025C-1E60-4786F0E2972C}"/>
                </a:ext>
              </a:extLst>
            </p:cNvPr>
            <p:cNvSpPr txBox="1"/>
            <p:nvPr/>
          </p:nvSpPr>
          <p:spPr>
            <a:xfrm>
              <a:off x="295207" y="2308383"/>
              <a:ext cx="744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target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84138EA-6855-AAF4-CAA0-1DB5B0E8E770}"/>
                </a:ext>
              </a:extLst>
            </p:cNvPr>
            <p:cNvSpPr/>
            <p:nvPr/>
          </p:nvSpPr>
          <p:spPr>
            <a:xfrm>
              <a:off x="347959" y="2672257"/>
              <a:ext cx="1450791" cy="307777"/>
            </a:xfrm>
            <a:custGeom>
              <a:avLst/>
              <a:gdLst>
                <a:gd name="connsiteX0" fmla="*/ 0 w 1687408"/>
                <a:gd name="connsiteY0" fmla="*/ 0 h 307777"/>
                <a:gd name="connsiteX1" fmla="*/ 545595 w 1687408"/>
                <a:gd name="connsiteY1" fmla="*/ 0 h 307777"/>
                <a:gd name="connsiteX2" fmla="*/ 1057442 w 1687408"/>
                <a:gd name="connsiteY2" fmla="*/ 0 h 307777"/>
                <a:gd name="connsiteX3" fmla="*/ 1687408 w 1687408"/>
                <a:gd name="connsiteY3" fmla="*/ 0 h 307777"/>
                <a:gd name="connsiteX4" fmla="*/ 1687408 w 1687408"/>
                <a:gd name="connsiteY4" fmla="*/ 307777 h 307777"/>
                <a:gd name="connsiteX5" fmla="*/ 1158687 w 1687408"/>
                <a:gd name="connsiteY5" fmla="*/ 307777 h 307777"/>
                <a:gd name="connsiteX6" fmla="*/ 562469 w 1687408"/>
                <a:gd name="connsiteY6" fmla="*/ 307777 h 307777"/>
                <a:gd name="connsiteX7" fmla="*/ 0 w 1687408"/>
                <a:gd name="connsiteY7" fmla="*/ 307777 h 307777"/>
                <a:gd name="connsiteX8" fmla="*/ 0 w 1687408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7408" h="307777" extrusionOk="0">
                  <a:moveTo>
                    <a:pt x="0" y="0"/>
                  </a:moveTo>
                  <a:cubicBezTo>
                    <a:pt x="128936" y="6660"/>
                    <a:pt x="319593" y="-22133"/>
                    <a:pt x="545595" y="0"/>
                  </a:cubicBezTo>
                  <a:cubicBezTo>
                    <a:pt x="771597" y="22133"/>
                    <a:pt x="809002" y="-23071"/>
                    <a:pt x="1057442" y="0"/>
                  </a:cubicBezTo>
                  <a:cubicBezTo>
                    <a:pt x="1305882" y="23071"/>
                    <a:pt x="1451336" y="-20848"/>
                    <a:pt x="1687408" y="0"/>
                  </a:cubicBezTo>
                  <a:cubicBezTo>
                    <a:pt x="1692846" y="133970"/>
                    <a:pt x="1683251" y="197125"/>
                    <a:pt x="1687408" y="307777"/>
                  </a:cubicBezTo>
                  <a:cubicBezTo>
                    <a:pt x="1482592" y="292155"/>
                    <a:pt x="1308745" y="293224"/>
                    <a:pt x="1158687" y="307777"/>
                  </a:cubicBezTo>
                  <a:cubicBezTo>
                    <a:pt x="1008629" y="322330"/>
                    <a:pt x="799311" y="298125"/>
                    <a:pt x="562469" y="307777"/>
                  </a:cubicBezTo>
                  <a:cubicBezTo>
                    <a:pt x="325627" y="317429"/>
                    <a:pt x="126178" y="27991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ECD8810-B266-44B2-4A31-B1A74ADBE025}"/>
                </a:ext>
              </a:extLst>
            </p:cNvPr>
            <p:cNvSpPr txBox="1"/>
            <p:nvPr/>
          </p:nvSpPr>
          <p:spPr>
            <a:xfrm>
              <a:off x="812755" y="2621886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8797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11580"/>
              <a:ext cx="504627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</a:t>
              </a:r>
            </a:p>
            <a:p>
              <a:pPr marL="342900" indent="-342900" rtl="0">
                <a:buFont typeface="+mj-lt"/>
                <a:buAutoNum type="arabicPeriod" startAt="6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while 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target)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/>
                <a:t>  </a:t>
              </a:r>
              <a:r>
                <a:rPr lang="en-AU" sz="1600" dirty="0" err="1"/>
                <a:t>i</a:t>
              </a:r>
              <a:r>
                <a:rPr lang="en-AU" sz="1600" dirty="0"/>
                <a:t>++;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500228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8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11, 7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3EAA83-709B-AEE7-421F-1B29939E5711}"/>
                </a:ext>
              </a:extLst>
            </p:cNvPr>
            <p:cNvSpPr txBox="1"/>
            <p:nvPr/>
          </p:nvSpPr>
          <p:spPr>
            <a:xfrm>
              <a:off x="3349154" y="497231"/>
              <a:ext cx="1068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Count to: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B51DAA-F573-D9AF-73EF-CBFF2CA229C4}"/>
                </a:ext>
              </a:extLst>
            </p:cNvPr>
            <p:cNvSpPr txBox="1"/>
            <p:nvPr/>
          </p:nvSpPr>
          <p:spPr>
            <a:xfrm>
              <a:off x="4312659" y="508629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2088681"/>
            <a:ext cx="407468" cy="167722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88E9DCD-E5A8-3317-BAA2-D65D58276E91}"/>
              </a:ext>
            </a:extLst>
          </p:cNvPr>
          <p:cNvGrpSpPr/>
          <p:nvPr/>
        </p:nvGrpSpPr>
        <p:grpSpPr>
          <a:xfrm>
            <a:off x="325682" y="1650882"/>
            <a:ext cx="1503543" cy="692460"/>
            <a:chOff x="325682" y="1650882"/>
            <a:chExt cx="1503543" cy="69246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DB30B2-CAEA-6F1D-5E94-E5E8075C3320}"/>
                </a:ext>
              </a:extLst>
            </p:cNvPr>
            <p:cNvSpPr txBox="1"/>
            <p:nvPr/>
          </p:nvSpPr>
          <p:spPr>
            <a:xfrm>
              <a:off x="325682" y="165088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8531FB-5BD7-FF39-4AA3-DDCD7DC84372}"/>
                </a:ext>
              </a:extLst>
            </p:cNvPr>
            <p:cNvSpPr/>
            <p:nvPr/>
          </p:nvSpPr>
          <p:spPr>
            <a:xfrm>
              <a:off x="378434" y="2014756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530C79D-6878-EEC9-8215-CF71B99487FE}"/>
                </a:ext>
              </a:extLst>
            </p:cNvPr>
            <p:cNvSpPr txBox="1"/>
            <p:nvPr/>
          </p:nvSpPr>
          <p:spPr>
            <a:xfrm>
              <a:off x="467847" y="1974010"/>
              <a:ext cx="475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  0   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86240EA-171D-8D23-EB6E-59C6FEBC0D54}"/>
              </a:ext>
            </a:extLst>
          </p:cNvPr>
          <p:cNvSpPr txBox="1"/>
          <p:nvPr/>
        </p:nvSpPr>
        <p:spPr>
          <a:xfrm>
            <a:off x="3346797" y="3838695"/>
            <a:ext cx="54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2EF909-F866-DAF9-C4AC-772A2C25B4FE}"/>
              </a:ext>
            </a:extLst>
          </p:cNvPr>
          <p:cNvGrpSpPr/>
          <p:nvPr/>
        </p:nvGrpSpPr>
        <p:grpSpPr>
          <a:xfrm>
            <a:off x="295207" y="2308383"/>
            <a:ext cx="1503543" cy="682835"/>
            <a:chOff x="295207" y="2308383"/>
            <a:chExt cx="1503543" cy="68283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3A1DC5-F284-8748-0065-DB9AD577EF11}"/>
                </a:ext>
              </a:extLst>
            </p:cNvPr>
            <p:cNvSpPr txBox="1"/>
            <p:nvPr/>
          </p:nvSpPr>
          <p:spPr>
            <a:xfrm>
              <a:off x="295207" y="2308383"/>
              <a:ext cx="744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target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DE993F1-AA93-33D3-C742-1B714BC0A495}"/>
                </a:ext>
              </a:extLst>
            </p:cNvPr>
            <p:cNvSpPr/>
            <p:nvPr/>
          </p:nvSpPr>
          <p:spPr>
            <a:xfrm>
              <a:off x="347959" y="2672257"/>
              <a:ext cx="1450791" cy="307777"/>
            </a:xfrm>
            <a:custGeom>
              <a:avLst/>
              <a:gdLst>
                <a:gd name="connsiteX0" fmla="*/ 0 w 1687408"/>
                <a:gd name="connsiteY0" fmla="*/ 0 h 307777"/>
                <a:gd name="connsiteX1" fmla="*/ 545595 w 1687408"/>
                <a:gd name="connsiteY1" fmla="*/ 0 h 307777"/>
                <a:gd name="connsiteX2" fmla="*/ 1057442 w 1687408"/>
                <a:gd name="connsiteY2" fmla="*/ 0 h 307777"/>
                <a:gd name="connsiteX3" fmla="*/ 1687408 w 1687408"/>
                <a:gd name="connsiteY3" fmla="*/ 0 h 307777"/>
                <a:gd name="connsiteX4" fmla="*/ 1687408 w 1687408"/>
                <a:gd name="connsiteY4" fmla="*/ 307777 h 307777"/>
                <a:gd name="connsiteX5" fmla="*/ 1158687 w 1687408"/>
                <a:gd name="connsiteY5" fmla="*/ 307777 h 307777"/>
                <a:gd name="connsiteX6" fmla="*/ 562469 w 1687408"/>
                <a:gd name="connsiteY6" fmla="*/ 307777 h 307777"/>
                <a:gd name="connsiteX7" fmla="*/ 0 w 1687408"/>
                <a:gd name="connsiteY7" fmla="*/ 307777 h 307777"/>
                <a:gd name="connsiteX8" fmla="*/ 0 w 1687408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7408" h="307777" extrusionOk="0">
                  <a:moveTo>
                    <a:pt x="0" y="0"/>
                  </a:moveTo>
                  <a:cubicBezTo>
                    <a:pt x="128936" y="6660"/>
                    <a:pt x="319593" y="-22133"/>
                    <a:pt x="545595" y="0"/>
                  </a:cubicBezTo>
                  <a:cubicBezTo>
                    <a:pt x="771597" y="22133"/>
                    <a:pt x="809002" y="-23071"/>
                    <a:pt x="1057442" y="0"/>
                  </a:cubicBezTo>
                  <a:cubicBezTo>
                    <a:pt x="1305882" y="23071"/>
                    <a:pt x="1451336" y="-20848"/>
                    <a:pt x="1687408" y="0"/>
                  </a:cubicBezTo>
                  <a:cubicBezTo>
                    <a:pt x="1692846" y="133970"/>
                    <a:pt x="1683251" y="197125"/>
                    <a:pt x="1687408" y="307777"/>
                  </a:cubicBezTo>
                  <a:cubicBezTo>
                    <a:pt x="1482592" y="292155"/>
                    <a:pt x="1308745" y="293224"/>
                    <a:pt x="1158687" y="307777"/>
                  </a:cubicBezTo>
                  <a:cubicBezTo>
                    <a:pt x="1008629" y="322330"/>
                    <a:pt x="799311" y="298125"/>
                    <a:pt x="562469" y="307777"/>
                  </a:cubicBezTo>
                  <a:cubicBezTo>
                    <a:pt x="325627" y="317429"/>
                    <a:pt x="126178" y="27991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753747D-28F5-57FE-12AF-5892C6CF1193}"/>
                </a:ext>
              </a:extLst>
            </p:cNvPr>
            <p:cNvSpPr txBox="1"/>
            <p:nvPr/>
          </p:nvSpPr>
          <p:spPr>
            <a:xfrm>
              <a:off x="812755" y="2621886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</p:grp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DA4F72B4-39C2-1A30-F76E-B9A65B7F60F3}"/>
              </a:ext>
            </a:extLst>
          </p:cNvPr>
          <p:cNvCxnSpPr>
            <a:cxnSpLocks/>
          </p:cNvCxnSpPr>
          <p:nvPr/>
        </p:nvCxnSpPr>
        <p:spPr>
          <a:xfrm>
            <a:off x="986944" y="2165884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F7ED963-52BA-4F23-9779-C2C5BC3647B8}"/>
              </a:ext>
            </a:extLst>
          </p:cNvPr>
          <p:cNvCxnSpPr>
            <a:cxnSpLocks/>
          </p:cNvCxnSpPr>
          <p:nvPr/>
        </p:nvCxnSpPr>
        <p:spPr>
          <a:xfrm>
            <a:off x="581085" y="2164278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695B445-5B9A-5112-4730-C7EF8407BD42}"/>
              </a:ext>
            </a:extLst>
          </p:cNvPr>
          <p:cNvSpPr txBox="1"/>
          <p:nvPr/>
        </p:nvSpPr>
        <p:spPr>
          <a:xfrm>
            <a:off x="1304634" y="1989039"/>
            <a:ext cx="54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1949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11580"/>
              <a:ext cx="504627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</a:t>
              </a:r>
            </a:p>
            <a:p>
              <a:pPr marL="342900" indent="-342900" rtl="0">
                <a:buFont typeface="+mj-lt"/>
                <a:buAutoNum type="arabicPeriod" startAt="6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/>
                <a:t>while (</a:t>
              </a:r>
              <a:r>
                <a:rPr lang="en-AU" sz="1600" dirty="0" err="1"/>
                <a:t>i</a:t>
              </a:r>
              <a:r>
                <a:rPr lang="en-AU" sz="1600" dirty="0"/>
                <a:t> &lt; target)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500228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543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8, 9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3EAA83-709B-AEE7-421F-1B29939E5711}"/>
                </a:ext>
              </a:extLst>
            </p:cNvPr>
            <p:cNvSpPr txBox="1"/>
            <p:nvPr/>
          </p:nvSpPr>
          <p:spPr>
            <a:xfrm>
              <a:off x="3349154" y="497231"/>
              <a:ext cx="1068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Count to: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B51DAA-F573-D9AF-73EF-CBFF2CA229C4}"/>
                </a:ext>
              </a:extLst>
            </p:cNvPr>
            <p:cNvSpPr txBox="1"/>
            <p:nvPr/>
          </p:nvSpPr>
          <p:spPr>
            <a:xfrm>
              <a:off x="4312659" y="508629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366787"/>
            <a:ext cx="407468" cy="253957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88E9DCD-E5A8-3317-BAA2-D65D58276E91}"/>
              </a:ext>
            </a:extLst>
          </p:cNvPr>
          <p:cNvGrpSpPr/>
          <p:nvPr/>
        </p:nvGrpSpPr>
        <p:grpSpPr>
          <a:xfrm>
            <a:off x="325682" y="1650882"/>
            <a:ext cx="1503543" cy="671651"/>
            <a:chOff x="325682" y="1650882"/>
            <a:chExt cx="1503543" cy="67165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DB30B2-CAEA-6F1D-5E94-E5E8075C3320}"/>
                </a:ext>
              </a:extLst>
            </p:cNvPr>
            <p:cNvSpPr txBox="1"/>
            <p:nvPr/>
          </p:nvSpPr>
          <p:spPr>
            <a:xfrm>
              <a:off x="325682" y="165088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8531FB-5BD7-FF39-4AA3-DDCD7DC84372}"/>
                </a:ext>
              </a:extLst>
            </p:cNvPr>
            <p:cNvSpPr/>
            <p:nvPr/>
          </p:nvSpPr>
          <p:spPr>
            <a:xfrm>
              <a:off x="378434" y="2014756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86240EA-171D-8D23-EB6E-59C6FEBC0D54}"/>
              </a:ext>
            </a:extLst>
          </p:cNvPr>
          <p:cNvSpPr txBox="1"/>
          <p:nvPr/>
        </p:nvSpPr>
        <p:spPr>
          <a:xfrm>
            <a:off x="3346797" y="3838695"/>
            <a:ext cx="54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2EF909-F866-DAF9-C4AC-772A2C25B4FE}"/>
              </a:ext>
            </a:extLst>
          </p:cNvPr>
          <p:cNvGrpSpPr/>
          <p:nvPr/>
        </p:nvGrpSpPr>
        <p:grpSpPr>
          <a:xfrm>
            <a:off x="295207" y="2308383"/>
            <a:ext cx="1503543" cy="682835"/>
            <a:chOff x="295207" y="2308383"/>
            <a:chExt cx="1503543" cy="68283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3A1DC5-F284-8748-0065-DB9AD577EF11}"/>
                </a:ext>
              </a:extLst>
            </p:cNvPr>
            <p:cNvSpPr txBox="1"/>
            <p:nvPr/>
          </p:nvSpPr>
          <p:spPr>
            <a:xfrm>
              <a:off x="295207" y="2308383"/>
              <a:ext cx="744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target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DE993F1-AA93-33D3-C742-1B714BC0A495}"/>
                </a:ext>
              </a:extLst>
            </p:cNvPr>
            <p:cNvSpPr/>
            <p:nvPr/>
          </p:nvSpPr>
          <p:spPr>
            <a:xfrm>
              <a:off x="347959" y="2672257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753747D-28F5-57FE-12AF-5892C6CF1193}"/>
                </a:ext>
              </a:extLst>
            </p:cNvPr>
            <p:cNvSpPr txBox="1"/>
            <p:nvPr/>
          </p:nvSpPr>
          <p:spPr>
            <a:xfrm>
              <a:off x="812755" y="2621886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CD23B59-D171-10B3-3821-6F5CE7928333}"/>
              </a:ext>
            </a:extLst>
          </p:cNvPr>
          <p:cNvSpPr txBox="1"/>
          <p:nvPr/>
        </p:nvSpPr>
        <p:spPr>
          <a:xfrm>
            <a:off x="890748" y="1989039"/>
            <a:ext cx="54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0399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11580"/>
              <a:ext cx="504627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</a:t>
              </a:r>
            </a:p>
            <a:p>
              <a:pPr marL="342900" indent="-342900" rtl="0">
                <a:buFont typeface="+mj-lt"/>
                <a:buAutoNum type="arabicPeriod" startAt="6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while 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target)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/>
                <a:t>  WriteLine(</a:t>
              </a:r>
              <a:r>
                <a:rPr lang="en-AU" sz="1600" dirty="0" err="1"/>
                <a:t>i</a:t>
              </a:r>
              <a:r>
                <a:rPr lang="en-AU" sz="1600" dirty="0"/>
                <a:t>);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782989"/>
                <a:ext cx="0" cy="1908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543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3EAA83-709B-AEE7-421F-1B29939E5711}"/>
                </a:ext>
              </a:extLst>
            </p:cNvPr>
            <p:cNvSpPr txBox="1"/>
            <p:nvPr/>
          </p:nvSpPr>
          <p:spPr>
            <a:xfrm>
              <a:off x="3349154" y="497231"/>
              <a:ext cx="1068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Count to: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B51DAA-F573-D9AF-73EF-CBFF2CA229C4}"/>
                </a:ext>
              </a:extLst>
            </p:cNvPr>
            <p:cNvSpPr txBox="1"/>
            <p:nvPr/>
          </p:nvSpPr>
          <p:spPr>
            <a:xfrm>
              <a:off x="4312659" y="508629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844967"/>
            <a:ext cx="407468" cy="198535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88E9DCD-E5A8-3317-BAA2-D65D58276E91}"/>
              </a:ext>
            </a:extLst>
          </p:cNvPr>
          <p:cNvGrpSpPr/>
          <p:nvPr/>
        </p:nvGrpSpPr>
        <p:grpSpPr>
          <a:xfrm>
            <a:off x="325682" y="1650882"/>
            <a:ext cx="1503543" cy="671651"/>
            <a:chOff x="325682" y="1650882"/>
            <a:chExt cx="1503543" cy="67165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DB30B2-CAEA-6F1D-5E94-E5E8075C3320}"/>
                </a:ext>
              </a:extLst>
            </p:cNvPr>
            <p:cNvSpPr txBox="1"/>
            <p:nvPr/>
          </p:nvSpPr>
          <p:spPr>
            <a:xfrm>
              <a:off x="325682" y="165088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8531FB-5BD7-FF39-4AA3-DDCD7DC84372}"/>
                </a:ext>
              </a:extLst>
            </p:cNvPr>
            <p:cNvSpPr/>
            <p:nvPr/>
          </p:nvSpPr>
          <p:spPr>
            <a:xfrm>
              <a:off x="378434" y="2014756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86240EA-171D-8D23-EB6E-59C6FEBC0D54}"/>
              </a:ext>
            </a:extLst>
          </p:cNvPr>
          <p:cNvSpPr txBox="1"/>
          <p:nvPr/>
        </p:nvSpPr>
        <p:spPr>
          <a:xfrm>
            <a:off x="3346797" y="3838695"/>
            <a:ext cx="54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2EF909-F866-DAF9-C4AC-772A2C25B4FE}"/>
              </a:ext>
            </a:extLst>
          </p:cNvPr>
          <p:cNvGrpSpPr/>
          <p:nvPr/>
        </p:nvGrpSpPr>
        <p:grpSpPr>
          <a:xfrm>
            <a:off x="295207" y="2308383"/>
            <a:ext cx="1503543" cy="682835"/>
            <a:chOff x="295207" y="2308383"/>
            <a:chExt cx="1503543" cy="68283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3A1DC5-F284-8748-0065-DB9AD577EF11}"/>
                </a:ext>
              </a:extLst>
            </p:cNvPr>
            <p:cNvSpPr txBox="1"/>
            <p:nvPr/>
          </p:nvSpPr>
          <p:spPr>
            <a:xfrm>
              <a:off x="295207" y="2308383"/>
              <a:ext cx="744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target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DE993F1-AA93-33D3-C742-1B714BC0A495}"/>
                </a:ext>
              </a:extLst>
            </p:cNvPr>
            <p:cNvSpPr/>
            <p:nvPr/>
          </p:nvSpPr>
          <p:spPr>
            <a:xfrm>
              <a:off x="347959" y="2672257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753747D-28F5-57FE-12AF-5892C6CF1193}"/>
                </a:ext>
              </a:extLst>
            </p:cNvPr>
            <p:cNvSpPr txBox="1"/>
            <p:nvPr/>
          </p:nvSpPr>
          <p:spPr>
            <a:xfrm>
              <a:off x="812755" y="2621886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695B445-5B9A-5112-4730-C7EF8407BD42}"/>
              </a:ext>
            </a:extLst>
          </p:cNvPr>
          <p:cNvSpPr txBox="1"/>
          <p:nvPr/>
        </p:nvSpPr>
        <p:spPr>
          <a:xfrm>
            <a:off x="890748" y="1989039"/>
            <a:ext cx="54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5DA5A8-9246-7F2E-D3CB-A1794049600E}"/>
              </a:ext>
            </a:extLst>
          </p:cNvPr>
          <p:cNvSpPr txBox="1"/>
          <p:nvPr/>
        </p:nvSpPr>
        <p:spPr>
          <a:xfrm>
            <a:off x="3345192" y="4058470"/>
            <a:ext cx="54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31176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85065"/>
            <a:chOff x="231271" y="-2890187"/>
            <a:chExt cx="7101587" cy="468506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11580"/>
              <a:ext cx="504627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</a:t>
              </a:r>
            </a:p>
            <a:p>
              <a:pPr marL="342900" indent="-342900" rtl="0">
                <a:buFont typeface="+mj-lt"/>
                <a:buAutoNum type="arabicPeriod" startAt="6"/>
              </a:pP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while 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target)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/>
                <a:t>  </a:t>
              </a:r>
              <a:r>
                <a:rPr lang="en-AU" sz="1600" dirty="0" err="1"/>
                <a:t>i</a:t>
              </a:r>
              <a:r>
                <a:rPr lang="en-AU" sz="1600" dirty="0"/>
                <a:t>++;</a:t>
              </a:r>
            </a:p>
            <a:p>
              <a:pPr marL="342900" indent="-342900" rtl="0">
                <a:buFont typeface="+mj-lt"/>
                <a:buAutoNum type="arabicPeriod" startAt="6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17550"/>
              <a:ext cx="84256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11,7,</a:t>
              </a:r>
            </a:p>
            <a:p>
              <a:r>
                <a:rPr lang="en-US" dirty="0"/>
                <a:t>8, 9,10</a:t>
              </a:r>
              <a:br>
                <a:rPr lang="en-US" dirty="0"/>
              </a:br>
              <a:r>
                <a:rPr lang="en-US" dirty="0"/>
                <a:t>11,7,</a:t>
              </a:r>
            </a:p>
            <a:p>
              <a:r>
                <a:rPr lang="en-US" dirty="0"/>
                <a:t>8, 9,10</a:t>
              </a:r>
            </a:p>
            <a:p>
              <a:r>
                <a:rPr lang="en-US" dirty="0" err="1"/>
                <a:t>etc</a:t>
              </a:r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3EAA83-709B-AEE7-421F-1B29939E5711}"/>
                </a:ext>
              </a:extLst>
            </p:cNvPr>
            <p:cNvSpPr txBox="1"/>
            <p:nvPr/>
          </p:nvSpPr>
          <p:spPr>
            <a:xfrm>
              <a:off x="3349154" y="497231"/>
              <a:ext cx="1068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Count to: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B51DAA-F573-D9AF-73EF-CBFF2CA229C4}"/>
                </a:ext>
              </a:extLst>
            </p:cNvPr>
            <p:cNvSpPr txBox="1"/>
            <p:nvPr/>
          </p:nvSpPr>
          <p:spPr>
            <a:xfrm>
              <a:off x="4312659" y="508629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2088681"/>
            <a:ext cx="407468" cy="167722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88E9DCD-E5A8-3317-BAA2-D65D58276E91}"/>
              </a:ext>
            </a:extLst>
          </p:cNvPr>
          <p:cNvGrpSpPr/>
          <p:nvPr/>
        </p:nvGrpSpPr>
        <p:grpSpPr>
          <a:xfrm>
            <a:off x="325682" y="1650882"/>
            <a:ext cx="1503543" cy="692460"/>
            <a:chOff x="325682" y="1650882"/>
            <a:chExt cx="1503543" cy="69246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DB30B2-CAEA-6F1D-5E94-E5E8075C3320}"/>
                </a:ext>
              </a:extLst>
            </p:cNvPr>
            <p:cNvSpPr txBox="1"/>
            <p:nvPr/>
          </p:nvSpPr>
          <p:spPr>
            <a:xfrm>
              <a:off x="325682" y="165088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8531FB-5BD7-FF39-4AA3-DDCD7DC84372}"/>
                </a:ext>
              </a:extLst>
            </p:cNvPr>
            <p:cNvSpPr/>
            <p:nvPr/>
          </p:nvSpPr>
          <p:spPr>
            <a:xfrm>
              <a:off x="378434" y="2014756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530C79D-6878-EEC9-8215-CF71B99487FE}"/>
                </a:ext>
              </a:extLst>
            </p:cNvPr>
            <p:cNvSpPr txBox="1"/>
            <p:nvPr/>
          </p:nvSpPr>
          <p:spPr>
            <a:xfrm>
              <a:off x="467847" y="1974010"/>
              <a:ext cx="475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  1   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86240EA-171D-8D23-EB6E-59C6FEBC0D54}"/>
              </a:ext>
            </a:extLst>
          </p:cNvPr>
          <p:cNvSpPr txBox="1"/>
          <p:nvPr/>
        </p:nvSpPr>
        <p:spPr>
          <a:xfrm>
            <a:off x="3346797" y="3838695"/>
            <a:ext cx="54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2EF909-F866-DAF9-C4AC-772A2C25B4FE}"/>
              </a:ext>
            </a:extLst>
          </p:cNvPr>
          <p:cNvGrpSpPr/>
          <p:nvPr/>
        </p:nvGrpSpPr>
        <p:grpSpPr>
          <a:xfrm>
            <a:off x="295207" y="2308383"/>
            <a:ext cx="1503543" cy="682835"/>
            <a:chOff x="295207" y="2308383"/>
            <a:chExt cx="1503543" cy="68283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3A1DC5-F284-8748-0065-DB9AD577EF11}"/>
                </a:ext>
              </a:extLst>
            </p:cNvPr>
            <p:cNvSpPr txBox="1"/>
            <p:nvPr/>
          </p:nvSpPr>
          <p:spPr>
            <a:xfrm>
              <a:off x="295207" y="2308383"/>
              <a:ext cx="744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target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DE993F1-AA93-33D3-C742-1B714BC0A495}"/>
                </a:ext>
              </a:extLst>
            </p:cNvPr>
            <p:cNvSpPr/>
            <p:nvPr/>
          </p:nvSpPr>
          <p:spPr>
            <a:xfrm>
              <a:off x="347959" y="2672257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753747D-28F5-57FE-12AF-5892C6CF1193}"/>
                </a:ext>
              </a:extLst>
            </p:cNvPr>
            <p:cNvSpPr txBox="1"/>
            <p:nvPr/>
          </p:nvSpPr>
          <p:spPr>
            <a:xfrm>
              <a:off x="812755" y="2621886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</p:grp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DA4F72B4-39C2-1A30-F76E-B9A65B7F60F3}"/>
              </a:ext>
            </a:extLst>
          </p:cNvPr>
          <p:cNvCxnSpPr>
            <a:cxnSpLocks/>
          </p:cNvCxnSpPr>
          <p:nvPr/>
        </p:nvCxnSpPr>
        <p:spPr>
          <a:xfrm>
            <a:off x="986944" y="2165884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F7ED963-52BA-4F23-9779-C2C5BC3647B8}"/>
              </a:ext>
            </a:extLst>
          </p:cNvPr>
          <p:cNvCxnSpPr>
            <a:cxnSpLocks/>
          </p:cNvCxnSpPr>
          <p:nvPr/>
        </p:nvCxnSpPr>
        <p:spPr>
          <a:xfrm>
            <a:off x="581085" y="2164278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695B445-5B9A-5112-4730-C7EF8407BD42}"/>
              </a:ext>
            </a:extLst>
          </p:cNvPr>
          <p:cNvSpPr txBox="1"/>
          <p:nvPr/>
        </p:nvSpPr>
        <p:spPr>
          <a:xfrm>
            <a:off x="1304634" y="1989039"/>
            <a:ext cx="54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89EA0DE-1E59-B39C-A571-F622049B6F3C}"/>
              </a:ext>
            </a:extLst>
          </p:cNvPr>
          <p:cNvSpPr txBox="1"/>
          <p:nvPr/>
        </p:nvSpPr>
        <p:spPr>
          <a:xfrm>
            <a:off x="3345192" y="4058470"/>
            <a:ext cx="54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82849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24072</TotalTime>
  <Words>489</Words>
  <Application>Microsoft Macintosh PowerPoint</Application>
  <PresentationFormat>Custom</PresentationFormat>
  <Paragraphs>250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101</cp:revision>
  <dcterms:created xsi:type="dcterms:W3CDTF">2023-09-06T05:00:29Z</dcterms:created>
  <dcterms:modified xsi:type="dcterms:W3CDTF">2023-10-04T05:39:35Z</dcterms:modified>
  <cp:category/>
</cp:coreProperties>
</file>