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</p:sldIdLst>
  <p:sldSz cx="7559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7"/>
    <p:restoredTop sz="94694"/>
  </p:normalViewPr>
  <p:slideViewPr>
    <p:cSldViewPr snapToGrid="0">
      <p:cViewPr varScale="1">
        <p:scale>
          <a:sx n="154" d="100"/>
          <a:sy n="154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83861"/>
            <a:ext cx="6425724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836605"/>
            <a:ext cx="5669756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7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8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7536"/>
            <a:ext cx="1630055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7536"/>
            <a:ext cx="4795669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0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46420"/>
            <a:ext cx="6520220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614203"/>
            <a:ext cx="6520220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37680"/>
            <a:ext cx="3212862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37680"/>
            <a:ext cx="3212862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7537"/>
            <a:ext cx="6520220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23916"/>
            <a:ext cx="31980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72747"/>
            <a:ext cx="319809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23916"/>
            <a:ext cx="32138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72747"/>
            <a:ext cx="3213847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7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9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1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77598"/>
            <a:ext cx="3827085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0045"/>
            <a:ext cx="243819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77598"/>
            <a:ext cx="3827085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20202"/>
            <a:ext cx="243819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7537"/>
            <a:ext cx="6520220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37680"/>
            <a:ext cx="6520220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005627"/>
            <a:ext cx="255139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005627"/>
            <a:ext cx="170092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006456"/>
            <a:ext cx="707639" cy="2977994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r>
              <a:rPr lang="en-US" dirty="0"/>
              <a:t> C#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4A663E-B37D-A3E4-8CFB-373399FD44A2}"/>
              </a:ext>
            </a:extLst>
          </p:cNvPr>
          <p:cNvSpPr/>
          <p:nvPr/>
        </p:nvSpPr>
        <p:spPr>
          <a:xfrm>
            <a:off x="4994190" y="463922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“C#”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98035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503613"/>
            <a:ext cx="707639" cy="3480837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Fortran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9868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475427"/>
            <a:ext cx="707639" cy="25090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5" y="3965856"/>
            <a:ext cx="78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Fortran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</a:t>
            </a:r>
            <a:r>
              <a:rPr lang="en-US" sz="1600" dirty="0"/>
              <a:t>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13122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2713037"/>
            <a:ext cx="707639" cy="127141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78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14,15,16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Fortran</a:t>
            </a:r>
          </a:p>
          <a:p>
            <a:r>
              <a:rPr lang="en-US" sz="1800" dirty="0"/>
              <a:t>Well... good luck with that!</a:t>
            </a:r>
          </a:p>
          <a:p>
            <a:r>
              <a:rPr lang="en-US" sz="1800" dirty="0"/>
              <a:t>Great chat!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19352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528551"/>
            <a:ext cx="707639" cy="3455899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5" y="3965856"/>
            <a:ext cx="748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5,6,7,8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C#</a:t>
            </a:r>
          </a:p>
          <a:p>
            <a:r>
              <a:rPr lang="en-US" sz="1800" dirty="0"/>
              <a:t>Good choice, C# is a fine language.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7710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488127"/>
            <a:ext cx="707639" cy="24963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5" y="3965856"/>
            <a:ext cx="7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C#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C#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Good choice, C# is a fine language.</a:t>
            </a:r>
          </a:p>
          <a:p>
            <a:r>
              <a:rPr lang="en-US" sz="1800" dirty="0"/>
              <a:t>Great chat!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932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006456"/>
            <a:ext cx="707639" cy="2977994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r>
              <a:rPr lang="en-US" dirty="0"/>
              <a:t> C++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4A663E-B37D-A3E4-8CFB-373399FD44A2}"/>
              </a:ext>
            </a:extLst>
          </p:cNvPr>
          <p:cNvSpPr/>
          <p:nvPr/>
        </p:nvSpPr>
        <p:spPr>
          <a:xfrm>
            <a:off x="4994190" y="463922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Let's see what happens if the user inputs “C++”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42450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503613"/>
            <a:ext cx="707639" cy="3480837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3034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475427"/>
            <a:ext cx="707639" cy="25090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</a:t>
            </a:r>
            <a:r>
              <a:rPr lang="en-US" sz="1600" dirty="0"/>
              <a:t>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02523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746135"/>
            <a:ext cx="707639" cy="2238315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788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10,11,12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sz="1800" dirty="0"/>
              <a:t>These are great languages.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16262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2470727"/>
            <a:ext cx="707639" cy="1513723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78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C++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 C++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These are great languages.</a:t>
            </a:r>
          </a:p>
          <a:p>
            <a:r>
              <a:rPr lang="en-US" sz="1800" dirty="0"/>
              <a:t>Great chat!</a:t>
            </a:r>
            <a:endParaRPr lang="en-US" dirty="0"/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else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  WriteLine("Well... good luck with that!");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sz="1600" dirty="0"/>
              <a:t>WriteLine("Great chat!");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7755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DBCA10F-924D-E145-7FF6-9A1953DEE281}"/>
              </a:ext>
            </a:extLst>
          </p:cNvPr>
          <p:cNvGrpSpPr/>
          <p:nvPr/>
        </p:nvGrpSpPr>
        <p:grpSpPr>
          <a:xfrm>
            <a:off x="191440" y="4507736"/>
            <a:ext cx="1274409" cy="625877"/>
            <a:chOff x="1357821" y="4757683"/>
            <a:chExt cx="1274409" cy="625877"/>
          </a:xfrm>
        </p:grpSpPr>
        <p:pic>
          <p:nvPicPr>
            <p:cNvPr id="13" name="Picture 12" descr="A black square with white lines&#10;&#10;Description automatically generated">
              <a:extLst>
                <a:ext uri="{FF2B5EF4-FFF2-40B4-BE49-F238E27FC236}">
                  <a16:creationId xmlns:a16="http://schemas.microsoft.com/office/drawing/2014/main" id="{9975BC6B-61F7-6B1E-178A-EB5A5CF8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1950895" y="4757683"/>
              <a:ext cx="681335" cy="6258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E6B770-730F-7A2F-0BCC-DFD2371C6F55}"/>
                </a:ext>
              </a:extLst>
            </p:cNvPr>
            <p:cNvSpPr txBox="1"/>
            <p:nvPr/>
          </p:nvSpPr>
          <p:spPr>
            <a:xfrm>
              <a:off x="1357821" y="4843378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CPU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96A7BA-08CF-32E6-6836-EBE01A61209D}"/>
              </a:ext>
            </a:extLst>
          </p:cNvPr>
          <p:cNvSpPr txBox="1"/>
          <p:nvPr/>
        </p:nvSpPr>
        <p:spPr>
          <a:xfrm>
            <a:off x="447524" y="338200"/>
            <a:ext cx="1119217" cy="37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The Stack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1F76148-6180-4659-D4A7-BBA4F34A68D0}"/>
              </a:ext>
            </a:extLst>
          </p:cNvPr>
          <p:cNvGrpSpPr/>
          <p:nvPr/>
        </p:nvGrpSpPr>
        <p:grpSpPr>
          <a:xfrm>
            <a:off x="199505" y="330628"/>
            <a:ext cx="7081020" cy="3356539"/>
            <a:chOff x="239327" y="704652"/>
            <a:chExt cx="7081020" cy="7128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E695AC-7393-02EF-35F2-A6C76AC72756}"/>
                </a:ext>
              </a:extLst>
            </p:cNvPr>
            <p:cNvCxnSpPr>
              <a:cxnSpLocks/>
            </p:cNvCxnSpPr>
            <p:nvPr/>
          </p:nvCxnSpPr>
          <p:spPr>
            <a:xfrm>
              <a:off x="2208417" y="789175"/>
              <a:ext cx="0" cy="7043852"/>
            </a:xfrm>
            <a:prstGeom prst="line">
              <a:avLst/>
            </a:prstGeom>
            <a:ln w="15875">
              <a:solidFill>
                <a:schemeClr val="tx1">
                  <a:lumMod val="50000"/>
                  <a:lumOff val="50000"/>
                </a:scheme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972E63-2ADF-1620-345A-182BFBAF91AF}"/>
                </a:ext>
              </a:extLst>
            </p:cNvPr>
            <p:cNvSpPr/>
            <p:nvPr/>
          </p:nvSpPr>
          <p:spPr>
            <a:xfrm>
              <a:off x="239327" y="704652"/>
              <a:ext cx="7081020" cy="7128375"/>
            </a:xfrm>
            <a:custGeom>
              <a:avLst/>
              <a:gdLst>
                <a:gd name="connsiteX0" fmla="*/ 0 w 7081020"/>
                <a:gd name="connsiteY0" fmla="*/ 0 h 7128375"/>
                <a:gd name="connsiteX1" fmla="*/ 572919 w 7081020"/>
                <a:gd name="connsiteY1" fmla="*/ 0 h 7128375"/>
                <a:gd name="connsiteX2" fmla="*/ 1004217 w 7081020"/>
                <a:gd name="connsiteY2" fmla="*/ 0 h 7128375"/>
                <a:gd name="connsiteX3" fmla="*/ 1789567 w 7081020"/>
                <a:gd name="connsiteY3" fmla="*/ 0 h 7128375"/>
                <a:gd name="connsiteX4" fmla="*/ 2362486 w 7081020"/>
                <a:gd name="connsiteY4" fmla="*/ 0 h 7128375"/>
                <a:gd name="connsiteX5" fmla="*/ 2935405 w 7081020"/>
                <a:gd name="connsiteY5" fmla="*/ 0 h 7128375"/>
                <a:gd name="connsiteX6" fmla="*/ 3720754 w 7081020"/>
                <a:gd name="connsiteY6" fmla="*/ 0 h 7128375"/>
                <a:gd name="connsiteX7" fmla="*/ 4222863 w 7081020"/>
                <a:gd name="connsiteY7" fmla="*/ 0 h 7128375"/>
                <a:gd name="connsiteX8" fmla="*/ 5008212 w 7081020"/>
                <a:gd name="connsiteY8" fmla="*/ 0 h 7128375"/>
                <a:gd name="connsiteX9" fmla="*/ 5793562 w 7081020"/>
                <a:gd name="connsiteY9" fmla="*/ 0 h 7128375"/>
                <a:gd name="connsiteX10" fmla="*/ 6437291 w 7081020"/>
                <a:gd name="connsiteY10" fmla="*/ 0 h 7128375"/>
                <a:gd name="connsiteX11" fmla="*/ 7081020 w 7081020"/>
                <a:gd name="connsiteY11" fmla="*/ 0 h 7128375"/>
                <a:gd name="connsiteX12" fmla="*/ 7081020 w 7081020"/>
                <a:gd name="connsiteY12" fmla="*/ 576750 h 7128375"/>
                <a:gd name="connsiteX13" fmla="*/ 7081020 w 7081020"/>
                <a:gd name="connsiteY13" fmla="*/ 1010933 h 7128375"/>
                <a:gd name="connsiteX14" fmla="*/ 7081020 w 7081020"/>
                <a:gd name="connsiteY14" fmla="*/ 1658967 h 7128375"/>
                <a:gd name="connsiteX15" fmla="*/ 7081020 w 7081020"/>
                <a:gd name="connsiteY15" fmla="*/ 2307001 h 7128375"/>
                <a:gd name="connsiteX16" fmla="*/ 7081020 w 7081020"/>
                <a:gd name="connsiteY16" fmla="*/ 2955035 h 7128375"/>
                <a:gd name="connsiteX17" fmla="*/ 7081020 w 7081020"/>
                <a:gd name="connsiteY17" fmla="*/ 3674353 h 7128375"/>
                <a:gd name="connsiteX18" fmla="*/ 7081020 w 7081020"/>
                <a:gd name="connsiteY18" fmla="*/ 4393671 h 7128375"/>
                <a:gd name="connsiteX19" fmla="*/ 7081020 w 7081020"/>
                <a:gd name="connsiteY19" fmla="*/ 5112989 h 7128375"/>
                <a:gd name="connsiteX20" fmla="*/ 7081020 w 7081020"/>
                <a:gd name="connsiteY20" fmla="*/ 5547172 h 7128375"/>
                <a:gd name="connsiteX21" fmla="*/ 7081020 w 7081020"/>
                <a:gd name="connsiteY21" fmla="*/ 6052638 h 7128375"/>
                <a:gd name="connsiteX22" fmla="*/ 7081020 w 7081020"/>
                <a:gd name="connsiteY22" fmla="*/ 7128375 h 7128375"/>
                <a:gd name="connsiteX23" fmla="*/ 6508101 w 7081020"/>
                <a:gd name="connsiteY23" fmla="*/ 7128375 h 7128375"/>
                <a:gd name="connsiteX24" fmla="*/ 5864372 w 7081020"/>
                <a:gd name="connsiteY24" fmla="*/ 7128375 h 7128375"/>
                <a:gd name="connsiteX25" fmla="*/ 5433074 w 7081020"/>
                <a:gd name="connsiteY25" fmla="*/ 7128375 h 7128375"/>
                <a:gd name="connsiteX26" fmla="*/ 5001775 w 7081020"/>
                <a:gd name="connsiteY26" fmla="*/ 7128375 h 7128375"/>
                <a:gd name="connsiteX27" fmla="*/ 4358046 w 7081020"/>
                <a:gd name="connsiteY27" fmla="*/ 7128375 h 7128375"/>
                <a:gd name="connsiteX28" fmla="*/ 3855937 w 7081020"/>
                <a:gd name="connsiteY28" fmla="*/ 7128375 h 7128375"/>
                <a:gd name="connsiteX29" fmla="*/ 3141398 w 7081020"/>
                <a:gd name="connsiteY29" fmla="*/ 7128375 h 7128375"/>
                <a:gd name="connsiteX30" fmla="*/ 2639289 w 7081020"/>
                <a:gd name="connsiteY30" fmla="*/ 7128375 h 7128375"/>
                <a:gd name="connsiteX31" fmla="*/ 1924750 w 7081020"/>
                <a:gd name="connsiteY31" fmla="*/ 7128375 h 7128375"/>
                <a:gd name="connsiteX32" fmla="*/ 1493451 w 7081020"/>
                <a:gd name="connsiteY32" fmla="*/ 7128375 h 7128375"/>
                <a:gd name="connsiteX33" fmla="*/ 778912 w 7081020"/>
                <a:gd name="connsiteY33" fmla="*/ 7128375 h 7128375"/>
                <a:gd name="connsiteX34" fmla="*/ 0 w 7081020"/>
                <a:gd name="connsiteY34" fmla="*/ 7128375 h 7128375"/>
                <a:gd name="connsiteX35" fmla="*/ 0 w 7081020"/>
                <a:gd name="connsiteY35" fmla="*/ 6694192 h 7128375"/>
                <a:gd name="connsiteX36" fmla="*/ 0 w 7081020"/>
                <a:gd name="connsiteY36" fmla="*/ 6117442 h 7128375"/>
                <a:gd name="connsiteX37" fmla="*/ 0 w 7081020"/>
                <a:gd name="connsiteY37" fmla="*/ 5326840 h 7128375"/>
                <a:gd name="connsiteX38" fmla="*/ 0 w 7081020"/>
                <a:gd name="connsiteY38" fmla="*/ 4821374 h 7128375"/>
                <a:gd name="connsiteX39" fmla="*/ 0 w 7081020"/>
                <a:gd name="connsiteY39" fmla="*/ 4387191 h 7128375"/>
                <a:gd name="connsiteX40" fmla="*/ 0 w 7081020"/>
                <a:gd name="connsiteY40" fmla="*/ 3953008 h 7128375"/>
                <a:gd name="connsiteX41" fmla="*/ 0 w 7081020"/>
                <a:gd name="connsiteY41" fmla="*/ 3233690 h 7128375"/>
                <a:gd name="connsiteX42" fmla="*/ 0 w 7081020"/>
                <a:gd name="connsiteY42" fmla="*/ 2799507 h 7128375"/>
                <a:gd name="connsiteX43" fmla="*/ 0 w 7081020"/>
                <a:gd name="connsiteY43" fmla="*/ 2151473 h 7128375"/>
                <a:gd name="connsiteX44" fmla="*/ 0 w 7081020"/>
                <a:gd name="connsiteY44" fmla="*/ 1646007 h 7128375"/>
                <a:gd name="connsiteX45" fmla="*/ 0 w 7081020"/>
                <a:gd name="connsiteY45" fmla="*/ 997972 h 7128375"/>
                <a:gd name="connsiteX46" fmla="*/ 0 w 7081020"/>
                <a:gd name="connsiteY46" fmla="*/ 0 h 712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081020" h="7128375" extrusionOk="0">
                  <a:moveTo>
                    <a:pt x="0" y="0"/>
                  </a:moveTo>
                  <a:cubicBezTo>
                    <a:pt x="210263" y="22018"/>
                    <a:pt x="413341" y="21500"/>
                    <a:pt x="572919" y="0"/>
                  </a:cubicBezTo>
                  <a:cubicBezTo>
                    <a:pt x="732497" y="-21500"/>
                    <a:pt x="792396" y="690"/>
                    <a:pt x="1004217" y="0"/>
                  </a:cubicBezTo>
                  <a:cubicBezTo>
                    <a:pt x="1216038" y="-690"/>
                    <a:pt x="1615716" y="10174"/>
                    <a:pt x="1789567" y="0"/>
                  </a:cubicBezTo>
                  <a:cubicBezTo>
                    <a:pt x="1963418" y="-10174"/>
                    <a:pt x="2244829" y="4874"/>
                    <a:pt x="2362486" y="0"/>
                  </a:cubicBezTo>
                  <a:cubicBezTo>
                    <a:pt x="2480143" y="-4874"/>
                    <a:pt x="2735114" y="-20363"/>
                    <a:pt x="2935405" y="0"/>
                  </a:cubicBezTo>
                  <a:cubicBezTo>
                    <a:pt x="3135696" y="20363"/>
                    <a:pt x="3436871" y="-29544"/>
                    <a:pt x="3720754" y="0"/>
                  </a:cubicBezTo>
                  <a:cubicBezTo>
                    <a:pt x="4004637" y="29544"/>
                    <a:pt x="4028634" y="1501"/>
                    <a:pt x="4222863" y="0"/>
                  </a:cubicBezTo>
                  <a:cubicBezTo>
                    <a:pt x="4417092" y="-1501"/>
                    <a:pt x="4654536" y="13421"/>
                    <a:pt x="5008212" y="0"/>
                  </a:cubicBezTo>
                  <a:cubicBezTo>
                    <a:pt x="5361888" y="-13421"/>
                    <a:pt x="5558134" y="-3460"/>
                    <a:pt x="5793562" y="0"/>
                  </a:cubicBezTo>
                  <a:cubicBezTo>
                    <a:pt x="6028990" y="3460"/>
                    <a:pt x="6283140" y="-18066"/>
                    <a:pt x="6437291" y="0"/>
                  </a:cubicBezTo>
                  <a:cubicBezTo>
                    <a:pt x="6591442" y="18066"/>
                    <a:pt x="6828068" y="20319"/>
                    <a:pt x="7081020" y="0"/>
                  </a:cubicBezTo>
                  <a:cubicBezTo>
                    <a:pt x="7086679" y="197309"/>
                    <a:pt x="7052409" y="340961"/>
                    <a:pt x="7081020" y="576750"/>
                  </a:cubicBezTo>
                  <a:cubicBezTo>
                    <a:pt x="7109632" y="812539"/>
                    <a:pt x="7078751" y="855081"/>
                    <a:pt x="7081020" y="1010933"/>
                  </a:cubicBezTo>
                  <a:cubicBezTo>
                    <a:pt x="7083289" y="1166785"/>
                    <a:pt x="7071237" y="1407724"/>
                    <a:pt x="7081020" y="1658967"/>
                  </a:cubicBezTo>
                  <a:cubicBezTo>
                    <a:pt x="7090803" y="1910210"/>
                    <a:pt x="7062603" y="2032907"/>
                    <a:pt x="7081020" y="2307001"/>
                  </a:cubicBezTo>
                  <a:cubicBezTo>
                    <a:pt x="7099437" y="2581095"/>
                    <a:pt x="7090470" y="2745162"/>
                    <a:pt x="7081020" y="2955035"/>
                  </a:cubicBezTo>
                  <a:cubicBezTo>
                    <a:pt x="7071570" y="3164908"/>
                    <a:pt x="7066660" y="3460273"/>
                    <a:pt x="7081020" y="3674353"/>
                  </a:cubicBezTo>
                  <a:cubicBezTo>
                    <a:pt x="7095380" y="3888433"/>
                    <a:pt x="7101845" y="4088684"/>
                    <a:pt x="7081020" y="4393671"/>
                  </a:cubicBezTo>
                  <a:cubicBezTo>
                    <a:pt x="7060195" y="4698658"/>
                    <a:pt x="7045749" y="4754912"/>
                    <a:pt x="7081020" y="5112989"/>
                  </a:cubicBezTo>
                  <a:cubicBezTo>
                    <a:pt x="7116291" y="5471066"/>
                    <a:pt x="7081173" y="5404600"/>
                    <a:pt x="7081020" y="5547172"/>
                  </a:cubicBezTo>
                  <a:cubicBezTo>
                    <a:pt x="7080867" y="5689744"/>
                    <a:pt x="7067424" y="5891982"/>
                    <a:pt x="7081020" y="6052638"/>
                  </a:cubicBezTo>
                  <a:cubicBezTo>
                    <a:pt x="7094616" y="6213294"/>
                    <a:pt x="7107647" y="6614038"/>
                    <a:pt x="7081020" y="7128375"/>
                  </a:cubicBezTo>
                  <a:cubicBezTo>
                    <a:pt x="6954770" y="7122103"/>
                    <a:pt x="6779392" y="7110310"/>
                    <a:pt x="6508101" y="7128375"/>
                  </a:cubicBezTo>
                  <a:cubicBezTo>
                    <a:pt x="6236810" y="7146440"/>
                    <a:pt x="6026138" y="7145017"/>
                    <a:pt x="5864372" y="7128375"/>
                  </a:cubicBezTo>
                  <a:cubicBezTo>
                    <a:pt x="5702606" y="7111733"/>
                    <a:pt x="5551602" y="7148973"/>
                    <a:pt x="5433074" y="7128375"/>
                  </a:cubicBezTo>
                  <a:cubicBezTo>
                    <a:pt x="5314546" y="7107777"/>
                    <a:pt x="5146991" y="7129476"/>
                    <a:pt x="5001775" y="7128375"/>
                  </a:cubicBezTo>
                  <a:cubicBezTo>
                    <a:pt x="4856559" y="7127274"/>
                    <a:pt x="4630755" y="7126059"/>
                    <a:pt x="4358046" y="7128375"/>
                  </a:cubicBezTo>
                  <a:cubicBezTo>
                    <a:pt x="4085337" y="7130691"/>
                    <a:pt x="3967138" y="7142143"/>
                    <a:pt x="3855937" y="7128375"/>
                  </a:cubicBezTo>
                  <a:cubicBezTo>
                    <a:pt x="3744736" y="7114607"/>
                    <a:pt x="3452305" y="7132533"/>
                    <a:pt x="3141398" y="7128375"/>
                  </a:cubicBezTo>
                  <a:cubicBezTo>
                    <a:pt x="2830491" y="7124217"/>
                    <a:pt x="2779193" y="7123189"/>
                    <a:pt x="2639289" y="7128375"/>
                  </a:cubicBezTo>
                  <a:cubicBezTo>
                    <a:pt x="2499385" y="7133561"/>
                    <a:pt x="2173760" y="7093547"/>
                    <a:pt x="1924750" y="7128375"/>
                  </a:cubicBezTo>
                  <a:cubicBezTo>
                    <a:pt x="1675740" y="7163203"/>
                    <a:pt x="1667255" y="7133285"/>
                    <a:pt x="1493451" y="7128375"/>
                  </a:cubicBezTo>
                  <a:cubicBezTo>
                    <a:pt x="1319647" y="7123465"/>
                    <a:pt x="928836" y="7162812"/>
                    <a:pt x="778912" y="7128375"/>
                  </a:cubicBezTo>
                  <a:cubicBezTo>
                    <a:pt x="628988" y="7093938"/>
                    <a:pt x="182251" y="7126729"/>
                    <a:pt x="0" y="7128375"/>
                  </a:cubicBezTo>
                  <a:cubicBezTo>
                    <a:pt x="17581" y="6957036"/>
                    <a:pt x="19306" y="6836112"/>
                    <a:pt x="0" y="6694192"/>
                  </a:cubicBezTo>
                  <a:cubicBezTo>
                    <a:pt x="-19306" y="6552272"/>
                    <a:pt x="-27487" y="6330951"/>
                    <a:pt x="0" y="6117442"/>
                  </a:cubicBezTo>
                  <a:cubicBezTo>
                    <a:pt x="27487" y="5903933"/>
                    <a:pt x="34445" y="5603571"/>
                    <a:pt x="0" y="5326840"/>
                  </a:cubicBezTo>
                  <a:cubicBezTo>
                    <a:pt x="-34445" y="5050109"/>
                    <a:pt x="22424" y="5011072"/>
                    <a:pt x="0" y="4821374"/>
                  </a:cubicBezTo>
                  <a:cubicBezTo>
                    <a:pt x="-22424" y="4631676"/>
                    <a:pt x="-9224" y="4579426"/>
                    <a:pt x="0" y="4387191"/>
                  </a:cubicBezTo>
                  <a:cubicBezTo>
                    <a:pt x="9224" y="4194956"/>
                    <a:pt x="12046" y="4059739"/>
                    <a:pt x="0" y="3953008"/>
                  </a:cubicBezTo>
                  <a:cubicBezTo>
                    <a:pt x="-12046" y="3846277"/>
                    <a:pt x="-2171" y="3399792"/>
                    <a:pt x="0" y="3233690"/>
                  </a:cubicBezTo>
                  <a:cubicBezTo>
                    <a:pt x="2171" y="3067588"/>
                    <a:pt x="-5609" y="2974591"/>
                    <a:pt x="0" y="2799507"/>
                  </a:cubicBezTo>
                  <a:cubicBezTo>
                    <a:pt x="5609" y="2624423"/>
                    <a:pt x="-28770" y="2289599"/>
                    <a:pt x="0" y="2151473"/>
                  </a:cubicBezTo>
                  <a:cubicBezTo>
                    <a:pt x="28770" y="2013347"/>
                    <a:pt x="-2451" y="1763400"/>
                    <a:pt x="0" y="1646007"/>
                  </a:cubicBezTo>
                  <a:cubicBezTo>
                    <a:pt x="2451" y="1528614"/>
                    <a:pt x="-5029" y="1223026"/>
                    <a:pt x="0" y="997972"/>
                  </a:cubicBezTo>
                  <a:cubicBezTo>
                    <a:pt x="5029" y="772919"/>
                    <a:pt x="-35205" y="296777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7041239-5E19-1885-DBBA-360623883237}"/>
              </a:ext>
            </a:extLst>
          </p:cNvPr>
          <p:cNvGrpSpPr/>
          <p:nvPr/>
        </p:nvGrpSpPr>
        <p:grpSpPr>
          <a:xfrm>
            <a:off x="3296814" y="3761942"/>
            <a:ext cx="3996219" cy="1542116"/>
            <a:chOff x="4993885" y="4418330"/>
            <a:chExt cx="6705679" cy="18876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7659A1-007A-5A1A-3C43-D31914FA600E}"/>
                </a:ext>
              </a:extLst>
            </p:cNvPr>
            <p:cNvSpPr/>
            <p:nvPr/>
          </p:nvSpPr>
          <p:spPr>
            <a:xfrm>
              <a:off x="4993886" y="4490436"/>
              <a:ext cx="6685443" cy="1815499"/>
            </a:xfrm>
            <a:custGeom>
              <a:avLst/>
              <a:gdLst>
                <a:gd name="connsiteX0" fmla="*/ 0 w 6685443"/>
                <a:gd name="connsiteY0" fmla="*/ 0 h 1815499"/>
                <a:gd name="connsiteX1" fmla="*/ 601690 w 6685443"/>
                <a:gd name="connsiteY1" fmla="*/ 0 h 1815499"/>
                <a:gd name="connsiteX2" fmla="*/ 1069671 w 6685443"/>
                <a:gd name="connsiteY2" fmla="*/ 0 h 1815499"/>
                <a:gd name="connsiteX3" fmla="*/ 1871924 w 6685443"/>
                <a:gd name="connsiteY3" fmla="*/ 0 h 1815499"/>
                <a:gd name="connsiteX4" fmla="*/ 2473614 w 6685443"/>
                <a:gd name="connsiteY4" fmla="*/ 0 h 1815499"/>
                <a:gd name="connsiteX5" fmla="*/ 3075304 w 6685443"/>
                <a:gd name="connsiteY5" fmla="*/ 0 h 1815499"/>
                <a:gd name="connsiteX6" fmla="*/ 3877557 w 6685443"/>
                <a:gd name="connsiteY6" fmla="*/ 0 h 1815499"/>
                <a:gd name="connsiteX7" fmla="*/ 4412392 w 6685443"/>
                <a:gd name="connsiteY7" fmla="*/ 0 h 1815499"/>
                <a:gd name="connsiteX8" fmla="*/ 5214646 w 6685443"/>
                <a:gd name="connsiteY8" fmla="*/ 0 h 1815499"/>
                <a:gd name="connsiteX9" fmla="*/ 6016899 w 6685443"/>
                <a:gd name="connsiteY9" fmla="*/ 0 h 1815499"/>
                <a:gd name="connsiteX10" fmla="*/ 6685443 w 6685443"/>
                <a:gd name="connsiteY10" fmla="*/ 0 h 1815499"/>
                <a:gd name="connsiteX11" fmla="*/ 6685443 w 6685443"/>
                <a:gd name="connsiteY11" fmla="*/ 641476 h 1815499"/>
                <a:gd name="connsiteX12" fmla="*/ 6685443 w 6685443"/>
                <a:gd name="connsiteY12" fmla="*/ 1264798 h 1815499"/>
                <a:gd name="connsiteX13" fmla="*/ 6685443 w 6685443"/>
                <a:gd name="connsiteY13" fmla="*/ 1815499 h 1815499"/>
                <a:gd name="connsiteX14" fmla="*/ 6016899 w 6685443"/>
                <a:gd name="connsiteY14" fmla="*/ 1815499 h 1815499"/>
                <a:gd name="connsiteX15" fmla="*/ 5482063 w 6685443"/>
                <a:gd name="connsiteY15" fmla="*/ 1815499 h 1815499"/>
                <a:gd name="connsiteX16" fmla="*/ 4813519 w 6685443"/>
                <a:gd name="connsiteY16" fmla="*/ 1815499 h 1815499"/>
                <a:gd name="connsiteX17" fmla="*/ 4011266 w 6685443"/>
                <a:gd name="connsiteY17" fmla="*/ 1815499 h 1815499"/>
                <a:gd name="connsiteX18" fmla="*/ 3342722 w 6685443"/>
                <a:gd name="connsiteY18" fmla="*/ 1815499 h 1815499"/>
                <a:gd name="connsiteX19" fmla="*/ 2874740 w 6685443"/>
                <a:gd name="connsiteY19" fmla="*/ 1815499 h 1815499"/>
                <a:gd name="connsiteX20" fmla="*/ 2339905 w 6685443"/>
                <a:gd name="connsiteY20" fmla="*/ 1815499 h 1815499"/>
                <a:gd name="connsiteX21" fmla="*/ 1537652 w 6685443"/>
                <a:gd name="connsiteY21" fmla="*/ 1815499 h 1815499"/>
                <a:gd name="connsiteX22" fmla="*/ 869108 w 6685443"/>
                <a:gd name="connsiteY22" fmla="*/ 1815499 h 1815499"/>
                <a:gd name="connsiteX23" fmla="*/ 0 w 6685443"/>
                <a:gd name="connsiteY23" fmla="*/ 1815499 h 1815499"/>
                <a:gd name="connsiteX24" fmla="*/ 0 w 6685443"/>
                <a:gd name="connsiteY24" fmla="*/ 1210333 h 1815499"/>
                <a:gd name="connsiteX25" fmla="*/ 0 w 6685443"/>
                <a:gd name="connsiteY25" fmla="*/ 659631 h 1815499"/>
                <a:gd name="connsiteX26" fmla="*/ 0 w 6685443"/>
                <a:gd name="connsiteY26" fmla="*/ 0 h 181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685443" h="1815499" extrusionOk="0">
                  <a:moveTo>
                    <a:pt x="0" y="0"/>
                  </a:moveTo>
                  <a:cubicBezTo>
                    <a:pt x="197687" y="5421"/>
                    <a:pt x="392637" y="-27165"/>
                    <a:pt x="601690" y="0"/>
                  </a:cubicBezTo>
                  <a:cubicBezTo>
                    <a:pt x="810743" y="27165"/>
                    <a:pt x="967174" y="20034"/>
                    <a:pt x="1069671" y="0"/>
                  </a:cubicBezTo>
                  <a:cubicBezTo>
                    <a:pt x="1172168" y="-20034"/>
                    <a:pt x="1481114" y="26288"/>
                    <a:pt x="1871924" y="0"/>
                  </a:cubicBezTo>
                  <a:cubicBezTo>
                    <a:pt x="2262734" y="-26288"/>
                    <a:pt x="2275646" y="9816"/>
                    <a:pt x="2473614" y="0"/>
                  </a:cubicBezTo>
                  <a:cubicBezTo>
                    <a:pt x="2671582" y="-9816"/>
                    <a:pt x="2837715" y="-16866"/>
                    <a:pt x="3075304" y="0"/>
                  </a:cubicBezTo>
                  <a:cubicBezTo>
                    <a:pt x="3312893" y="16866"/>
                    <a:pt x="3565082" y="13656"/>
                    <a:pt x="3877557" y="0"/>
                  </a:cubicBezTo>
                  <a:cubicBezTo>
                    <a:pt x="4190032" y="-13656"/>
                    <a:pt x="4275680" y="23045"/>
                    <a:pt x="4412392" y="0"/>
                  </a:cubicBezTo>
                  <a:cubicBezTo>
                    <a:pt x="4549105" y="-23045"/>
                    <a:pt x="4974381" y="13533"/>
                    <a:pt x="5214646" y="0"/>
                  </a:cubicBezTo>
                  <a:cubicBezTo>
                    <a:pt x="5454911" y="-13533"/>
                    <a:pt x="5621382" y="6072"/>
                    <a:pt x="6016899" y="0"/>
                  </a:cubicBezTo>
                  <a:cubicBezTo>
                    <a:pt x="6412416" y="-6072"/>
                    <a:pt x="6368099" y="-22480"/>
                    <a:pt x="6685443" y="0"/>
                  </a:cubicBezTo>
                  <a:cubicBezTo>
                    <a:pt x="6675060" y="141143"/>
                    <a:pt x="6688790" y="422707"/>
                    <a:pt x="6685443" y="641476"/>
                  </a:cubicBezTo>
                  <a:cubicBezTo>
                    <a:pt x="6682096" y="860245"/>
                    <a:pt x="6676921" y="1110529"/>
                    <a:pt x="6685443" y="1264798"/>
                  </a:cubicBezTo>
                  <a:cubicBezTo>
                    <a:pt x="6693965" y="1419067"/>
                    <a:pt x="6712438" y="1626237"/>
                    <a:pt x="6685443" y="1815499"/>
                  </a:cubicBezTo>
                  <a:cubicBezTo>
                    <a:pt x="6531485" y="1826631"/>
                    <a:pt x="6258288" y="1826162"/>
                    <a:pt x="6016899" y="1815499"/>
                  </a:cubicBezTo>
                  <a:cubicBezTo>
                    <a:pt x="5775510" y="1804836"/>
                    <a:pt x="5635687" y="1808580"/>
                    <a:pt x="5482063" y="1815499"/>
                  </a:cubicBezTo>
                  <a:cubicBezTo>
                    <a:pt x="5328439" y="1822418"/>
                    <a:pt x="4969533" y="1798322"/>
                    <a:pt x="4813519" y="1815499"/>
                  </a:cubicBezTo>
                  <a:cubicBezTo>
                    <a:pt x="4657505" y="1832676"/>
                    <a:pt x="4277484" y="1797792"/>
                    <a:pt x="4011266" y="1815499"/>
                  </a:cubicBezTo>
                  <a:cubicBezTo>
                    <a:pt x="3745048" y="1833206"/>
                    <a:pt x="3503887" y="1798854"/>
                    <a:pt x="3342722" y="1815499"/>
                  </a:cubicBezTo>
                  <a:cubicBezTo>
                    <a:pt x="3181557" y="1832144"/>
                    <a:pt x="3094655" y="1808958"/>
                    <a:pt x="2874740" y="1815499"/>
                  </a:cubicBezTo>
                  <a:cubicBezTo>
                    <a:pt x="2654825" y="1822040"/>
                    <a:pt x="2552356" y="1810430"/>
                    <a:pt x="2339905" y="1815499"/>
                  </a:cubicBezTo>
                  <a:cubicBezTo>
                    <a:pt x="2127454" y="1820568"/>
                    <a:pt x="1825409" y="1807327"/>
                    <a:pt x="1537652" y="1815499"/>
                  </a:cubicBezTo>
                  <a:cubicBezTo>
                    <a:pt x="1249895" y="1823671"/>
                    <a:pt x="1086879" y="1834794"/>
                    <a:pt x="869108" y="1815499"/>
                  </a:cubicBezTo>
                  <a:cubicBezTo>
                    <a:pt x="651337" y="1796204"/>
                    <a:pt x="264417" y="1828267"/>
                    <a:pt x="0" y="1815499"/>
                  </a:cubicBezTo>
                  <a:cubicBezTo>
                    <a:pt x="8313" y="1520428"/>
                    <a:pt x="-1936" y="1449694"/>
                    <a:pt x="0" y="1210333"/>
                  </a:cubicBezTo>
                  <a:cubicBezTo>
                    <a:pt x="1936" y="970972"/>
                    <a:pt x="16209" y="905402"/>
                    <a:pt x="0" y="659631"/>
                  </a:cubicBezTo>
                  <a:cubicBezTo>
                    <a:pt x="-16209" y="413860"/>
                    <a:pt x="-15680" y="30923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6AC27D-B429-2C64-1CB1-4E16FBF1C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3885" y="4799489"/>
              <a:ext cx="6705679" cy="17685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B4A587-7240-6AD2-F254-3221EEE6D709}"/>
                </a:ext>
              </a:extLst>
            </p:cNvPr>
            <p:cNvSpPr txBox="1"/>
            <p:nvPr/>
          </p:nvSpPr>
          <p:spPr>
            <a:xfrm>
              <a:off x="5830911" y="4418330"/>
              <a:ext cx="1689764" cy="4520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</a:rPr>
                <a:t>Terminal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14E454-D957-834E-9C51-8B3299B47976}"/>
              </a:ext>
            </a:extLst>
          </p:cNvPr>
          <p:cNvGrpSpPr/>
          <p:nvPr/>
        </p:nvGrpSpPr>
        <p:grpSpPr>
          <a:xfrm>
            <a:off x="1582606" y="1006456"/>
            <a:ext cx="707639" cy="2977994"/>
            <a:chOff x="1668759" y="-164342"/>
            <a:chExt cx="437487" cy="18863348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4FB7A44-1CB4-1AB4-EB0B-FCC49FD74F7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-7501858" y="9090902"/>
              <a:ext cx="18863348" cy="352860"/>
            </a:xfrm>
            <a:prstGeom prst="bentConnector3">
              <a:avLst>
                <a:gd name="adj1" fmla="val 99930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9B1D7-71EB-E496-288D-D8E0582D3C14}"/>
              </a:ext>
            </a:extLst>
          </p:cNvPr>
          <p:cNvGrpSpPr/>
          <p:nvPr/>
        </p:nvGrpSpPr>
        <p:grpSpPr>
          <a:xfrm>
            <a:off x="409227" y="3903304"/>
            <a:ext cx="1721392" cy="523220"/>
            <a:chOff x="-130005" y="3868716"/>
            <a:chExt cx="172139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6C3E5-5F49-EEF2-7A70-013C462FCF7D}"/>
                </a:ext>
              </a:extLst>
            </p:cNvPr>
            <p:cNvSpPr txBox="1"/>
            <p:nvPr/>
          </p:nvSpPr>
          <p:spPr>
            <a:xfrm>
              <a:off x="-130005" y="3868716"/>
              <a:ext cx="788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Program</a:t>
              </a:r>
            </a:p>
            <a:p>
              <a:r>
                <a:rPr lang="en-US" sz="1400" dirty="0"/>
                <a:t>Counter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0EE411-0245-D51A-35B4-5FF329DF6E34}"/>
                </a:ext>
              </a:extLst>
            </p:cNvPr>
            <p:cNvSpPr/>
            <p:nvPr/>
          </p:nvSpPr>
          <p:spPr>
            <a:xfrm>
              <a:off x="737093" y="3976438"/>
              <a:ext cx="854294" cy="307777"/>
            </a:xfrm>
            <a:custGeom>
              <a:avLst/>
              <a:gdLst>
                <a:gd name="connsiteX0" fmla="*/ 0 w 854294"/>
                <a:gd name="connsiteY0" fmla="*/ 0 h 307777"/>
                <a:gd name="connsiteX1" fmla="*/ 418604 w 854294"/>
                <a:gd name="connsiteY1" fmla="*/ 0 h 307777"/>
                <a:gd name="connsiteX2" fmla="*/ 854294 w 854294"/>
                <a:gd name="connsiteY2" fmla="*/ 0 h 307777"/>
                <a:gd name="connsiteX3" fmla="*/ 854294 w 854294"/>
                <a:gd name="connsiteY3" fmla="*/ 307777 h 307777"/>
                <a:gd name="connsiteX4" fmla="*/ 427147 w 854294"/>
                <a:gd name="connsiteY4" fmla="*/ 307777 h 307777"/>
                <a:gd name="connsiteX5" fmla="*/ 0 w 854294"/>
                <a:gd name="connsiteY5" fmla="*/ 307777 h 307777"/>
                <a:gd name="connsiteX6" fmla="*/ 0 w 854294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7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43460" y="62246"/>
                    <a:pt x="843276" y="219189"/>
                    <a:pt x="854294" y="307777"/>
                  </a:cubicBezTo>
                  <a:cubicBezTo>
                    <a:pt x="762963" y="302806"/>
                    <a:pt x="592541" y="323160"/>
                    <a:pt x="427147" y="307777"/>
                  </a:cubicBezTo>
                  <a:cubicBezTo>
                    <a:pt x="261753" y="292394"/>
                    <a:pt x="133192" y="320592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56C8B2-FAA4-4876-FCF6-6BCE539AF519}"/>
              </a:ext>
            </a:extLst>
          </p:cNvPr>
          <p:cNvSpPr txBox="1"/>
          <p:nvPr/>
        </p:nvSpPr>
        <p:spPr>
          <a:xfrm>
            <a:off x="1265649" y="3976047"/>
            <a:ext cx="85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BBF7B3-5291-3612-28CC-E30BFC7C494F}"/>
              </a:ext>
            </a:extLst>
          </p:cNvPr>
          <p:cNvGrpSpPr/>
          <p:nvPr/>
        </p:nvGrpSpPr>
        <p:grpSpPr>
          <a:xfrm>
            <a:off x="257612" y="2909844"/>
            <a:ext cx="1032054" cy="658951"/>
            <a:chOff x="515794" y="3625264"/>
            <a:chExt cx="1200378" cy="6589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515794" y="3625264"/>
              <a:ext cx="1195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language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4664-7F2F-C0CD-7388-F7D8C585C4CA}"/>
                </a:ext>
              </a:extLst>
            </p:cNvPr>
            <p:cNvSpPr/>
            <p:nvPr/>
          </p:nvSpPr>
          <p:spPr>
            <a:xfrm>
              <a:off x="577150" y="3976438"/>
              <a:ext cx="1139022" cy="307777"/>
            </a:xfrm>
            <a:custGeom>
              <a:avLst/>
              <a:gdLst>
                <a:gd name="connsiteX0" fmla="*/ 0 w 1139022"/>
                <a:gd name="connsiteY0" fmla="*/ 0 h 307777"/>
                <a:gd name="connsiteX1" fmla="*/ 558121 w 1139022"/>
                <a:gd name="connsiteY1" fmla="*/ 0 h 307777"/>
                <a:gd name="connsiteX2" fmla="*/ 1139022 w 1139022"/>
                <a:gd name="connsiteY2" fmla="*/ 0 h 307777"/>
                <a:gd name="connsiteX3" fmla="*/ 1139022 w 1139022"/>
                <a:gd name="connsiteY3" fmla="*/ 307777 h 307777"/>
                <a:gd name="connsiteX4" fmla="*/ 569511 w 1139022"/>
                <a:gd name="connsiteY4" fmla="*/ 307777 h 307777"/>
                <a:gd name="connsiteX5" fmla="*/ 0 w 1139022"/>
                <a:gd name="connsiteY5" fmla="*/ 307777 h 307777"/>
                <a:gd name="connsiteX6" fmla="*/ 0 w 1139022"/>
                <a:gd name="connsiteY6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022" h="307777" extrusionOk="0">
                  <a:moveTo>
                    <a:pt x="0" y="0"/>
                  </a:moveTo>
                  <a:cubicBezTo>
                    <a:pt x="117510" y="-11933"/>
                    <a:pt x="343568" y="-23973"/>
                    <a:pt x="558121" y="0"/>
                  </a:cubicBezTo>
                  <a:cubicBezTo>
                    <a:pt x="772674" y="23973"/>
                    <a:pt x="871147" y="20661"/>
                    <a:pt x="1139022" y="0"/>
                  </a:cubicBezTo>
                  <a:cubicBezTo>
                    <a:pt x="1128188" y="62246"/>
                    <a:pt x="1128004" y="219189"/>
                    <a:pt x="1139022" y="307777"/>
                  </a:cubicBezTo>
                  <a:cubicBezTo>
                    <a:pt x="861682" y="319760"/>
                    <a:pt x="758321" y="309216"/>
                    <a:pt x="569511" y="307777"/>
                  </a:cubicBezTo>
                  <a:cubicBezTo>
                    <a:pt x="380701" y="306338"/>
                    <a:pt x="147141" y="301155"/>
                    <a:pt x="0" y="307777"/>
                  </a:cubicBezTo>
                  <a:cubicBezTo>
                    <a:pt x="9866" y="171271"/>
                    <a:pt x="-8953" y="65853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6064B66-0AE2-BB50-3D9F-9AC965129215}"/>
              </a:ext>
            </a:extLst>
          </p:cNvPr>
          <p:cNvSpPr/>
          <p:nvPr/>
        </p:nvSpPr>
        <p:spPr>
          <a:xfrm>
            <a:off x="203498" y="3842273"/>
            <a:ext cx="3005859" cy="1461786"/>
          </a:xfrm>
          <a:custGeom>
            <a:avLst/>
            <a:gdLst>
              <a:gd name="connsiteX0" fmla="*/ 0 w 3005859"/>
              <a:gd name="connsiteY0" fmla="*/ 0 h 1461786"/>
              <a:gd name="connsiteX1" fmla="*/ 571113 w 3005859"/>
              <a:gd name="connsiteY1" fmla="*/ 0 h 1461786"/>
              <a:gd name="connsiteX2" fmla="*/ 1082109 w 3005859"/>
              <a:gd name="connsiteY2" fmla="*/ 0 h 1461786"/>
              <a:gd name="connsiteX3" fmla="*/ 1743398 w 3005859"/>
              <a:gd name="connsiteY3" fmla="*/ 0 h 1461786"/>
              <a:gd name="connsiteX4" fmla="*/ 2314511 w 3005859"/>
              <a:gd name="connsiteY4" fmla="*/ 0 h 1461786"/>
              <a:gd name="connsiteX5" fmla="*/ 3005859 w 3005859"/>
              <a:gd name="connsiteY5" fmla="*/ 0 h 1461786"/>
              <a:gd name="connsiteX6" fmla="*/ 3005859 w 3005859"/>
              <a:gd name="connsiteY6" fmla="*/ 516498 h 1461786"/>
              <a:gd name="connsiteX7" fmla="*/ 3005859 w 3005859"/>
              <a:gd name="connsiteY7" fmla="*/ 1003760 h 1461786"/>
              <a:gd name="connsiteX8" fmla="*/ 3005859 w 3005859"/>
              <a:gd name="connsiteY8" fmla="*/ 1461786 h 1461786"/>
              <a:gd name="connsiteX9" fmla="*/ 2464804 w 3005859"/>
              <a:gd name="connsiteY9" fmla="*/ 1461786 h 1461786"/>
              <a:gd name="connsiteX10" fmla="*/ 1863633 w 3005859"/>
              <a:gd name="connsiteY10" fmla="*/ 1461786 h 1461786"/>
              <a:gd name="connsiteX11" fmla="*/ 1262461 w 3005859"/>
              <a:gd name="connsiteY11" fmla="*/ 1461786 h 1461786"/>
              <a:gd name="connsiteX12" fmla="*/ 691348 w 3005859"/>
              <a:gd name="connsiteY12" fmla="*/ 1461786 h 1461786"/>
              <a:gd name="connsiteX13" fmla="*/ 0 w 3005859"/>
              <a:gd name="connsiteY13" fmla="*/ 1461786 h 1461786"/>
              <a:gd name="connsiteX14" fmla="*/ 0 w 3005859"/>
              <a:gd name="connsiteY14" fmla="*/ 945288 h 1461786"/>
              <a:gd name="connsiteX15" fmla="*/ 0 w 3005859"/>
              <a:gd name="connsiteY15" fmla="*/ 428791 h 1461786"/>
              <a:gd name="connsiteX16" fmla="*/ 0 w 3005859"/>
              <a:gd name="connsiteY16" fmla="*/ 0 h 14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05859" h="1461786" extrusionOk="0">
                <a:moveTo>
                  <a:pt x="0" y="0"/>
                </a:moveTo>
                <a:cubicBezTo>
                  <a:pt x="202126" y="629"/>
                  <a:pt x="373438" y="-24313"/>
                  <a:pt x="571113" y="0"/>
                </a:cubicBezTo>
                <a:cubicBezTo>
                  <a:pt x="768788" y="24313"/>
                  <a:pt x="943630" y="5247"/>
                  <a:pt x="1082109" y="0"/>
                </a:cubicBezTo>
                <a:cubicBezTo>
                  <a:pt x="1220588" y="-5247"/>
                  <a:pt x="1567048" y="1888"/>
                  <a:pt x="1743398" y="0"/>
                </a:cubicBezTo>
                <a:cubicBezTo>
                  <a:pt x="1919748" y="-1888"/>
                  <a:pt x="2096828" y="-18556"/>
                  <a:pt x="2314511" y="0"/>
                </a:cubicBezTo>
                <a:cubicBezTo>
                  <a:pt x="2532194" y="18556"/>
                  <a:pt x="2773515" y="-30998"/>
                  <a:pt x="3005859" y="0"/>
                </a:cubicBezTo>
                <a:cubicBezTo>
                  <a:pt x="2987157" y="118191"/>
                  <a:pt x="3002019" y="391306"/>
                  <a:pt x="3005859" y="516498"/>
                </a:cubicBezTo>
                <a:cubicBezTo>
                  <a:pt x="3009699" y="641690"/>
                  <a:pt x="3008981" y="877810"/>
                  <a:pt x="3005859" y="1003760"/>
                </a:cubicBezTo>
                <a:cubicBezTo>
                  <a:pt x="3002737" y="1129710"/>
                  <a:pt x="3025493" y="1335500"/>
                  <a:pt x="3005859" y="1461786"/>
                </a:cubicBezTo>
                <a:cubicBezTo>
                  <a:pt x="2840317" y="1474248"/>
                  <a:pt x="2604091" y="1467429"/>
                  <a:pt x="2464804" y="1461786"/>
                </a:cubicBezTo>
                <a:cubicBezTo>
                  <a:pt x="2325518" y="1456143"/>
                  <a:pt x="2096952" y="1457903"/>
                  <a:pt x="1863633" y="1461786"/>
                </a:cubicBezTo>
                <a:cubicBezTo>
                  <a:pt x="1630314" y="1465669"/>
                  <a:pt x="1483968" y="1445477"/>
                  <a:pt x="1262461" y="1461786"/>
                </a:cubicBezTo>
                <a:cubicBezTo>
                  <a:pt x="1040954" y="1478095"/>
                  <a:pt x="918307" y="1440121"/>
                  <a:pt x="691348" y="1461786"/>
                </a:cubicBezTo>
                <a:cubicBezTo>
                  <a:pt x="464389" y="1483451"/>
                  <a:pt x="305996" y="1480305"/>
                  <a:pt x="0" y="1461786"/>
                </a:cubicBezTo>
                <a:cubicBezTo>
                  <a:pt x="-10709" y="1242757"/>
                  <a:pt x="14520" y="1101216"/>
                  <a:pt x="0" y="945288"/>
                </a:cubicBezTo>
                <a:cubicBezTo>
                  <a:pt x="-14520" y="789360"/>
                  <a:pt x="-13595" y="604217"/>
                  <a:pt x="0" y="428791"/>
                </a:cubicBezTo>
                <a:cubicBezTo>
                  <a:pt x="13595" y="253365"/>
                  <a:pt x="-14699" y="16036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29" dirty="0"/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2205A775-41F0-4D53-8E98-97E335998F58}"/>
              </a:ext>
            </a:extLst>
          </p:cNvPr>
          <p:cNvCxnSpPr>
            <a:cxnSpLocks/>
          </p:cNvCxnSpPr>
          <p:nvPr/>
        </p:nvCxnSpPr>
        <p:spPr>
          <a:xfrm>
            <a:off x="2141295" y="4165040"/>
            <a:ext cx="298434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B8246-5005-E1BE-7403-161BAE35F935}"/>
              </a:ext>
            </a:extLst>
          </p:cNvPr>
          <p:cNvSpPr txBox="1"/>
          <p:nvPr/>
        </p:nvSpPr>
        <p:spPr>
          <a:xfrm>
            <a:off x="2377956" y="3965856"/>
            <a:ext cx="40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DBF491-F352-6979-8DF3-78B70F08047E}"/>
              </a:ext>
            </a:extLst>
          </p:cNvPr>
          <p:cNvSpPr txBox="1"/>
          <p:nvPr/>
        </p:nvSpPr>
        <p:spPr>
          <a:xfrm>
            <a:off x="308643" y="3210654"/>
            <a:ext cx="9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Fortran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29DC273-B102-9F5D-CEA3-63DE1E27CD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392284" y="3892162"/>
            <a:ext cx="426016" cy="152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23EAA83-709B-AEE7-421F-1B29939E5711}"/>
              </a:ext>
            </a:extLst>
          </p:cNvPr>
          <p:cNvSpPr txBox="1"/>
          <p:nvPr/>
        </p:nvSpPr>
        <p:spPr>
          <a:xfrm>
            <a:off x="3309332" y="4042066"/>
            <a:ext cx="390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language do you use?</a:t>
            </a:r>
            <a:r>
              <a:rPr lang="en-US" dirty="0"/>
              <a:t> Fortran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|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B0D569-5E9D-C1FF-1AAF-3F7E056C7B2B}"/>
              </a:ext>
            </a:extLst>
          </p:cNvPr>
          <p:cNvSpPr txBox="1"/>
          <p:nvPr/>
        </p:nvSpPr>
        <p:spPr>
          <a:xfrm>
            <a:off x="2212722" y="335316"/>
            <a:ext cx="5155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string language;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Write("What language do you use? 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language = </a:t>
            </a:r>
            <a:r>
              <a:rPr lang="en-US" sz="1600" dirty="0" err="1"/>
              <a:t>ReadLine</a:t>
            </a:r>
            <a:r>
              <a:rPr lang="en-US" sz="1600" dirty="0"/>
              <a:t>();</a:t>
            </a:r>
            <a:br>
              <a:rPr lang="en-US" sz="1600" dirty="0">
                <a:solidFill>
                  <a:schemeClr val="bg1">
                    <a:lumMod val="65000"/>
                  </a:schemeClr>
                </a:solidFill>
              </a:rPr>
            </a:b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if (language == "C#")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WriteLine("Good choice, C# is a fine language.");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if (language == “C” || language == “C++”)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 WriteLine(“These are great languages.”);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else 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4A663E-B37D-A3E4-8CFB-373399FD44A2}"/>
              </a:ext>
            </a:extLst>
          </p:cNvPr>
          <p:cNvSpPr/>
          <p:nvPr/>
        </p:nvSpPr>
        <p:spPr>
          <a:xfrm>
            <a:off x="4994190" y="463922"/>
            <a:ext cx="2127794" cy="1085065"/>
          </a:xfrm>
          <a:custGeom>
            <a:avLst/>
            <a:gdLst>
              <a:gd name="connsiteX0" fmla="*/ 0 w 2127794"/>
              <a:gd name="connsiteY0" fmla="*/ 0 h 1085065"/>
              <a:gd name="connsiteX1" fmla="*/ 510671 w 2127794"/>
              <a:gd name="connsiteY1" fmla="*/ 0 h 1085065"/>
              <a:gd name="connsiteX2" fmla="*/ 1042619 w 2127794"/>
              <a:gd name="connsiteY2" fmla="*/ 0 h 1085065"/>
              <a:gd name="connsiteX3" fmla="*/ 1595846 w 2127794"/>
              <a:gd name="connsiteY3" fmla="*/ 0 h 1085065"/>
              <a:gd name="connsiteX4" fmla="*/ 2127794 w 2127794"/>
              <a:gd name="connsiteY4" fmla="*/ 0 h 1085065"/>
              <a:gd name="connsiteX5" fmla="*/ 2127794 w 2127794"/>
              <a:gd name="connsiteY5" fmla="*/ 553383 h 1085065"/>
              <a:gd name="connsiteX6" fmla="*/ 2127794 w 2127794"/>
              <a:gd name="connsiteY6" fmla="*/ 1085065 h 1085065"/>
              <a:gd name="connsiteX7" fmla="*/ 1553290 w 2127794"/>
              <a:gd name="connsiteY7" fmla="*/ 1085065 h 1085065"/>
              <a:gd name="connsiteX8" fmla="*/ 978785 w 2127794"/>
              <a:gd name="connsiteY8" fmla="*/ 1085065 h 1085065"/>
              <a:gd name="connsiteX9" fmla="*/ 0 w 2127794"/>
              <a:gd name="connsiteY9" fmla="*/ 1085065 h 1085065"/>
              <a:gd name="connsiteX10" fmla="*/ 0 w 2127794"/>
              <a:gd name="connsiteY10" fmla="*/ 553383 h 1085065"/>
              <a:gd name="connsiteX11" fmla="*/ 0 w 2127794"/>
              <a:gd name="connsiteY11" fmla="*/ 0 h 108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7794" h="1085065" fill="none" extrusionOk="0">
                <a:moveTo>
                  <a:pt x="0" y="0"/>
                </a:moveTo>
                <a:cubicBezTo>
                  <a:pt x="119302" y="-23815"/>
                  <a:pt x="321953" y="-4268"/>
                  <a:pt x="510671" y="0"/>
                </a:cubicBezTo>
                <a:cubicBezTo>
                  <a:pt x="699389" y="4268"/>
                  <a:pt x="838789" y="907"/>
                  <a:pt x="1042619" y="0"/>
                </a:cubicBezTo>
                <a:cubicBezTo>
                  <a:pt x="1246449" y="-907"/>
                  <a:pt x="1411197" y="-21334"/>
                  <a:pt x="1595846" y="0"/>
                </a:cubicBezTo>
                <a:cubicBezTo>
                  <a:pt x="1780495" y="21334"/>
                  <a:pt x="1932912" y="7920"/>
                  <a:pt x="2127794" y="0"/>
                </a:cubicBezTo>
                <a:cubicBezTo>
                  <a:pt x="2127419" y="271704"/>
                  <a:pt x="2137857" y="397892"/>
                  <a:pt x="2127794" y="553383"/>
                </a:cubicBezTo>
                <a:cubicBezTo>
                  <a:pt x="2117731" y="708874"/>
                  <a:pt x="2106279" y="956975"/>
                  <a:pt x="2127794" y="1085065"/>
                </a:cubicBezTo>
                <a:cubicBezTo>
                  <a:pt x="1885798" y="1101516"/>
                  <a:pt x="1702327" y="1081558"/>
                  <a:pt x="1553290" y="1085065"/>
                </a:cubicBezTo>
                <a:cubicBezTo>
                  <a:pt x="1404253" y="1088572"/>
                  <a:pt x="1242606" y="1094387"/>
                  <a:pt x="978785" y="1085065"/>
                </a:cubicBezTo>
                <a:cubicBezTo>
                  <a:pt x="714965" y="1075743"/>
                  <a:pt x="280424" y="1084092"/>
                  <a:pt x="0" y="1085065"/>
                </a:cubicBezTo>
                <a:cubicBezTo>
                  <a:pt x="-13849" y="960040"/>
                  <a:pt x="-19899" y="725067"/>
                  <a:pt x="0" y="553383"/>
                </a:cubicBezTo>
                <a:cubicBezTo>
                  <a:pt x="19899" y="381699"/>
                  <a:pt x="-3693" y="272116"/>
                  <a:pt x="0" y="0"/>
                </a:cubicBezTo>
                <a:close/>
              </a:path>
              <a:path w="2127794" h="1085065" stroke="0" extrusionOk="0">
                <a:moveTo>
                  <a:pt x="0" y="0"/>
                </a:moveTo>
                <a:cubicBezTo>
                  <a:pt x="171248" y="-8495"/>
                  <a:pt x="325453" y="21877"/>
                  <a:pt x="510671" y="0"/>
                </a:cubicBezTo>
                <a:cubicBezTo>
                  <a:pt x="695889" y="-21877"/>
                  <a:pt x="809193" y="-10069"/>
                  <a:pt x="978785" y="0"/>
                </a:cubicBezTo>
                <a:cubicBezTo>
                  <a:pt x="1148377" y="10069"/>
                  <a:pt x="1318885" y="9299"/>
                  <a:pt x="1553290" y="0"/>
                </a:cubicBezTo>
                <a:cubicBezTo>
                  <a:pt x="1787695" y="-9299"/>
                  <a:pt x="2002069" y="-24687"/>
                  <a:pt x="2127794" y="0"/>
                </a:cubicBezTo>
                <a:cubicBezTo>
                  <a:pt x="2106314" y="169500"/>
                  <a:pt x="2151272" y="285308"/>
                  <a:pt x="2127794" y="531682"/>
                </a:cubicBezTo>
                <a:cubicBezTo>
                  <a:pt x="2104316" y="778056"/>
                  <a:pt x="2118402" y="967639"/>
                  <a:pt x="2127794" y="1085065"/>
                </a:cubicBezTo>
                <a:cubicBezTo>
                  <a:pt x="1964894" y="1061427"/>
                  <a:pt x="1766987" y="1072900"/>
                  <a:pt x="1595846" y="1085065"/>
                </a:cubicBezTo>
                <a:cubicBezTo>
                  <a:pt x="1424705" y="1097230"/>
                  <a:pt x="1145921" y="1082667"/>
                  <a:pt x="1021341" y="1085065"/>
                </a:cubicBezTo>
                <a:cubicBezTo>
                  <a:pt x="896762" y="1087463"/>
                  <a:pt x="704333" y="1073542"/>
                  <a:pt x="553226" y="1085065"/>
                </a:cubicBezTo>
                <a:cubicBezTo>
                  <a:pt x="402120" y="1096588"/>
                  <a:pt x="149634" y="1090117"/>
                  <a:pt x="0" y="1085065"/>
                </a:cubicBezTo>
                <a:cubicBezTo>
                  <a:pt x="21856" y="935562"/>
                  <a:pt x="-26363" y="762075"/>
                  <a:pt x="0" y="542533"/>
                </a:cubicBezTo>
                <a:cubicBezTo>
                  <a:pt x="26363" y="322991"/>
                  <a:pt x="24427" y="21155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How about “Fortran”?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F7060-34D0-3D14-4BC7-2F4730066925}"/>
              </a:ext>
            </a:extLst>
          </p:cNvPr>
          <p:cNvSpPr txBox="1"/>
          <p:nvPr/>
        </p:nvSpPr>
        <p:spPr>
          <a:xfrm>
            <a:off x="6291191" y="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egu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01929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25361</TotalTime>
  <Words>1088</Words>
  <Application>Microsoft Macintosh PowerPoint</Application>
  <PresentationFormat>Custom</PresentationFormat>
  <Paragraphs>310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Andrew Cain</cp:lastModifiedBy>
  <cp:revision>88</cp:revision>
  <dcterms:created xsi:type="dcterms:W3CDTF">2023-09-06T05:00:29Z</dcterms:created>
  <dcterms:modified xsi:type="dcterms:W3CDTF">2023-10-03T12:50:49Z</dcterms:modified>
  <cp:category/>
</cp:coreProperties>
</file>