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303" r:id="rId2"/>
    <p:sldId id="311" r:id="rId3"/>
    <p:sldId id="305" r:id="rId4"/>
    <p:sldId id="306" r:id="rId5"/>
    <p:sldId id="307" r:id="rId6"/>
    <p:sldId id="308" r:id="rId7"/>
    <p:sldId id="310" r:id="rId8"/>
  </p:sldIdLst>
  <p:sldSz cx="7559675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00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9"/>
    <p:restoredTop sz="94694"/>
  </p:normalViewPr>
  <p:slideViewPr>
    <p:cSldViewPr snapToGrid="0">
      <p:cViewPr>
        <p:scale>
          <a:sx n="109" d="100"/>
          <a:sy n="109" d="100"/>
        </p:scale>
        <p:origin x="584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60" y="765909"/>
            <a:ext cx="5669756" cy="1629316"/>
          </a:xfrm>
        </p:spPr>
        <p:txBody>
          <a:bodyPr anchor="b"/>
          <a:lstStyle>
            <a:lvl1pPr algn="ctr">
              <a:defRPr sz="372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458058"/>
            <a:ext cx="5669756" cy="1129904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510" indent="0" algn="ctr">
              <a:buNone/>
              <a:defRPr sz="1240"/>
            </a:lvl2pPr>
            <a:lvl3pPr marL="567019" indent="0" algn="ctr">
              <a:buNone/>
              <a:defRPr sz="1116"/>
            </a:lvl3pPr>
            <a:lvl4pPr marL="850529" indent="0" algn="ctr">
              <a:buNone/>
              <a:defRPr sz="992"/>
            </a:lvl4pPr>
            <a:lvl5pPr marL="1134039" indent="0" algn="ctr">
              <a:buNone/>
              <a:defRPr sz="992"/>
            </a:lvl5pPr>
            <a:lvl6pPr marL="1417549" indent="0" algn="ctr">
              <a:buNone/>
              <a:defRPr sz="992"/>
            </a:lvl6pPr>
            <a:lvl7pPr marL="1701058" indent="0" algn="ctr">
              <a:buNone/>
              <a:defRPr sz="992"/>
            </a:lvl7pPr>
            <a:lvl8pPr marL="1984568" indent="0" algn="ctr">
              <a:buNone/>
              <a:defRPr sz="992"/>
            </a:lvl8pPr>
            <a:lvl9pPr marL="2268078" indent="0" algn="ctr">
              <a:buNone/>
              <a:defRPr sz="99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6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1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2" y="249164"/>
            <a:ext cx="1630055" cy="396604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49164"/>
            <a:ext cx="4795669" cy="396604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6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0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1166738"/>
            <a:ext cx="6520220" cy="1946729"/>
          </a:xfrm>
        </p:spPr>
        <p:txBody>
          <a:bodyPr anchor="b"/>
          <a:lstStyle>
            <a:lvl1pPr>
              <a:defRPr sz="372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3131884"/>
            <a:ext cx="6520220" cy="1023739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1pPr>
            <a:lvl2pPr marL="283510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7019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52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403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54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105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456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807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8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245820"/>
            <a:ext cx="3212862" cy="29693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245820"/>
            <a:ext cx="3212862" cy="29693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0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49164"/>
            <a:ext cx="6520220" cy="90457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2" y="1147238"/>
            <a:ext cx="3198097" cy="562244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2" y="1709482"/>
            <a:ext cx="3198097" cy="25143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5" y="1147238"/>
            <a:ext cx="3213847" cy="562244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5" y="1709482"/>
            <a:ext cx="3213847" cy="25143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7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0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4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11997"/>
            <a:ext cx="2438192" cy="1091988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673826"/>
            <a:ext cx="3827085" cy="3325798"/>
          </a:xfrm>
        </p:spPr>
        <p:txBody>
          <a:bodyPr/>
          <a:lstStyle>
            <a:lvl1pPr>
              <a:defRPr sz="1984"/>
            </a:lvl1pPr>
            <a:lvl2pPr>
              <a:defRPr sz="1736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403985"/>
            <a:ext cx="2438192" cy="2601056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4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11997"/>
            <a:ext cx="2438192" cy="1091988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673826"/>
            <a:ext cx="3827085" cy="3325798"/>
          </a:xfrm>
        </p:spPr>
        <p:txBody>
          <a:bodyPr anchor="t"/>
          <a:lstStyle>
            <a:lvl1pPr marL="0" indent="0">
              <a:buNone/>
              <a:defRPr sz="1984"/>
            </a:lvl1pPr>
            <a:lvl2pPr marL="283510" indent="0">
              <a:buNone/>
              <a:defRPr sz="1736"/>
            </a:lvl2pPr>
            <a:lvl3pPr marL="567019" indent="0">
              <a:buNone/>
              <a:defRPr sz="1488"/>
            </a:lvl3pPr>
            <a:lvl4pPr marL="850529" indent="0">
              <a:buNone/>
              <a:defRPr sz="1240"/>
            </a:lvl4pPr>
            <a:lvl5pPr marL="1134039" indent="0">
              <a:buNone/>
              <a:defRPr sz="1240"/>
            </a:lvl5pPr>
            <a:lvl6pPr marL="1417549" indent="0">
              <a:buNone/>
              <a:defRPr sz="1240"/>
            </a:lvl6pPr>
            <a:lvl7pPr marL="1701058" indent="0">
              <a:buNone/>
              <a:defRPr sz="1240"/>
            </a:lvl7pPr>
            <a:lvl8pPr marL="1984568" indent="0">
              <a:buNone/>
              <a:defRPr sz="1240"/>
            </a:lvl8pPr>
            <a:lvl9pPr marL="2268078" indent="0">
              <a:buNone/>
              <a:defRPr sz="124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403985"/>
            <a:ext cx="2438192" cy="2601056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3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49164"/>
            <a:ext cx="6520220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245820"/>
            <a:ext cx="6520220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337621"/>
            <a:ext cx="1700927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337621"/>
            <a:ext cx="255139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337621"/>
            <a:ext cx="1700927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9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67019" rtl="0" eaLnBrk="1" latinLnBrk="0" hangingPunct="1">
        <a:lnSpc>
          <a:spcPct val="90000"/>
        </a:lnSpc>
        <a:spcBef>
          <a:spcPct val="0"/>
        </a:spcBef>
        <a:buNone/>
        <a:defRPr sz="27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55" indent="-141755" algn="l" defTabSz="567019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25265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77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228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79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930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281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632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0983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51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701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52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54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105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56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807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F0F4CBE-DCC6-70FF-6404-083D9ED76AD1}"/>
              </a:ext>
            </a:extLst>
          </p:cNvPr>
          <p:cNvGrpSpPr/>
          <p:nvPr/>
        </p:nvGrpSpPr>
        <p:grpSpPr>
          <a:xfrm>
            <a:off x="191440" y="170545"/>
            <a:ext cx="7176794" cy="4338859"/>
            <a:chOff x="231262" y="-59874"/>
            <a:chExt cx="7176794" cy="433885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D18B737-A9EB-DAC5-CA4B-E37523E99AEB}"/>
                </a:ext>
              </a:extLst>
            </p:cNvPr>
            <p:cNvGrpSpPr/>
            <p:nvPr/>
          </p:nvGrpSpPr>
          <p:grpSpPr>
            <a:xfrm>
              <a:off x="231262" y="3482662"/>
              <a:ext cx="1274409" cy="625877"/>
              <a:chOff x="1357821" y="4757683"/>
              <a:chExt cx="1274409" cy="625877"/>
            </a:xfrm>
          </p:grpSpPr>
          <p:pic>
            <p:nvPicPr>
              <p:cNvPr id="25" name="Picture 24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EED018F-7245-204B-67F7-5C5D626A4B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13326C-4410-D8AB-C8C1-BF0605B0836B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115718-0E4D-E8DB-056C-5645394C90AF}"/>
                </a:ext>
              </a:extLst>
            </p:cNvPr>
            <p:cNvSpPr txBox="1"/>
            <p:nvPr/>
          </p:nvSpPr>
          <p:spPr>
            <a:xfrm>
              <a:off x="487346" y="278326"/>
              <a:ext cx="1119217" cy="376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332BD87-6499-19EB-5CD0-6EDA813D7EC5}"/>
                </a:ext>
              </a:extLst>
            </p:cNvPr>
            <p:cNvGrpSpPr/>
            <p:nvPr/>
          </p:nvGrpSpPr>
          <p:grpSpPr>
            <a:xfrm>
              <a:off x="239327" y="270755"/>
              <a:ext cx="7081020" cy="2389368"/>
              <a:chOff x="239327" y="704652"/>
              <a:chExt cx="7081020" cy="7128375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B066671-2A56-4F79-5CA1-F5EEAB63C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B5B2ECD-29AF-98AA-DB66-0D2BE6169525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C71F2AF-C808-09AA-9202-C48C7B2A9F88}"/>
                </a:ext>
              </a:extLst>
            </p:cNvPr>
            <p:cNvGrpSpPr/>
            <p:nvPr/>
          </p:nvGrpSpPr>
          <p:grpSpPr>
            <a:xfrm>
              <a:off x="3336636" y="2736868"/>
              <a:ext cx="3996219" cy="1542116"/>
              <a:chOff x="4993885" y="4418330"/>
              <a:chExt cx="6705679" cy="1887605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C949F18-2466-51DE-43DC-4DDF88D98E38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66DFAB8-CC57-99D4-7F4E-170013E322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F99500F-B807-CE06-0EEF-5ED9CC664105}"/>
                  </a:ext>
                </a:extLst>
              </p:cNvPr>
              <p:cNvSpPr txBox="1"/>
              <p:nvPr/>
            </p:nvSpPr>
            <p:spPr>
              <a:xfrm>
                <a:off x="5830911" y="4418330"/>
                <a:ext cx="1689764" cy="45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4267C2CE-5356-A732-0B9A-514B17F104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193905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633D030-3D91-1C96-E63D-391D49575E6C}"/>
                </a:ext>
              </a:extLst>
            </p:cNvPr>
            <p:cNvGrpSpPr/>
            <p:nvPr/>
          </p:nvGrpSpPr>
          <p:grpSpPr>
            <a:xfrm>
              <a:off x="1622428" y="1470265"/>
              <a:ext cx="693427" cy="1483208"/>
              <a:chOff x="1668759" y="-9412195"/>
              <a:chExt cx="437487" cy="18863348"/>
            </a:xfrm>
          </p:grpSpPr>
          <p:cxnSp>
            <p:nvCxnSpPr>
              <p:cNvPr id="41" name="Straight Arrow Connector 55">
                <a:extLst>
                  <a:ext uri="{FF2B5EF4-FFF2-40B4-BE49-F238E27FC236}">
                    <a16:creationId xmlns:a16="http://schemas.microsoft.com/office/drawing/2014/main" id="{EFD70F7F-8522-C11B-5D84-46D5E0B6D36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rot="5400000" flipH="1" flipV="1">
                <a:off x="-7501858" y="-156951"/>
                <a:ext cx="18863348" cy="352860"/>
              </a:xfrm>
              <a:prstGeom prst="bentConnector3">
                <a:avLst>
                  <a:gd name="adj1" fmla="val 99930"/>
                </a:avLst>
              </a:prstGeom>
              <a:ln w="19050" cap="rnd" cmpd="sng">
                <a:solidFill>
                  <a:schemeClr val="tx1"/>
                </a:solidFill>
                <a:prstDash val="dash"/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66098D8-3F5A-1D27-4562-B2B88358FE71}"/>
                  </a:ext>
                </a:extLst>
              </p:cNvPr>
              <p:cNvSpPr/>
              <p:nvPr/>
            </p:nvSpPr>
            <p:spPr>
              <a:xfrm>
                <a:off x="1668759" y="7932682"/>
                <a:ext cx="34307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94AFC2E-D04D-861A-10CF-58AA756FE9E1}"/>
                </a:ext>
              </a:extLst>
            </p:cNvPr>
            <p:cNvGrpSpPr/>
            <p:nvPr/>
          </p:nvGrpSpPr>
          <p:grpSpPr>
            <a:xfrm>
              <a:off x="449049" y="2878230"/>
              <a:ext cx="1721392" cy="523220"/>
              <a:chOff x="-130005" y="3868716"/>
              <a:chExt cx="1721392" cy="523220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15ABF44-3018-D2C8-9446-C40D382A12E7}"/>
                  </a:ext>
                </a:extLst>
              </p:cNvPr>
              <p:cNvSpPr txBox="1"/>
              <p:nvPr/>
            </p:nvSpPr>
            <p:spPr>
              <a:xfrm>
                <a:off x="-130005" y="3868716"/>
                <a:ext cx="7889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6AE9806-AF1E-3CD7-C1DE-62E6853315B2}"/>
                  </a:ext>
                </a:extLst>
              </p:cNvPr>
              <p:cNvSpPr/>
              <p:nvPr/>
            </p:nvSpPr>
            <p:spPr>
              <a:xfrm>
                <a:off x="737093" y="39764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98BF9CD-7E09-DAA6-A445-CDFC3E64AED1}"/>
                </a:ext>
              </a:extLst>
            </p:cNvPr>
            <p:cNvSpPr txBox="1"/>
            <p:nvPr/>
          </p:nvSpPr>
          <p:spPr>
            <a:xfrm>
              <a:off x="1305471" y="2950973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749CD0D-E637-7C11-159D-06DE3955BECA}"/>
                </a:ext>
              </a:extLst>
            </p:cNvPr>
            <p:cNvGrpSpPr/>
            <p:nvPr/>
          </p:nvGrpSpPr>
          <p:grpSpPr>
            <a:xfrm>
              <a:off x="297434" y="1910170"/>
              <a:ext cx="1032054" cy="633551"/>
              <a:chOff x="515794" y="3650664"/>
              <a:chExt cx="1200378" cy="633551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DE9E52F-C968-C493-1C92-BF51339968B4}"/>
                  </a:ext>
                </a:extLst>
              </p:cNvPr>
              <p:cNvSpPr txBox="1"/>
              <p:nvPr/>
            </p:nvSpPr>
            <p:spPr>
              <a:xfrm>
                <a:off x="515794" y="3650664"/>
                <a:ext cx="9754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language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F5CC7E6-6898-CF39-DECE-A2FB5BE49A61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139022" cy="307777"/>
              </a:xfrm>
              <a:custGeom>
                <a:avLst/>
                <a:gdLst>
                  <a:gd name="connsiteX0" fmla="*/ 0 w 1139022"/>
                  <a:gd name="connsiteY0" fmla="*/ 0 h 307777"/>
                  <a:gd name="connsiteX1" fmla="*/ 558121 w 1139022"/>
                  <a:gd name="connsiteY1" fmla="*/ 0 h 307777"/>
                  <a:gd name="connsiteX2" fmla="*/ 1139022 w 1139022"/>
                  <a:gd name="connsiteY2" fmla="*/ 0 h 307777"/>
                  <a:gd name="connsiteX3" fmla="*/ 1139022 w 1139022"/>
                  <a:gd name="connsiteY3" fmla="*/ 307777 h 307777"/>
                  <a:gd name="connsiteX4" fmla="*/ 569511 w 1139022"/>
                  <a:gd name="connsiteY4" fmla="*/ 307777 h 307777"/>
                  <a:gd name="connsiteX5" fmla="*/ 0 w 1139022"/>
                  <a:gd name="connsiteY5" fmla="*/ 307777 h 307777"/>
                  <a:gd name="connsiteX6" fmla="*/ 0 w 1139022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9022" h="307777" extrusionOk="0">
                    <a:moveTo>
                      <a:pt x="0" y="0"/>
                    </a:moveTo>
                    <a:cubicBezTo>
                      <a:pt x="117510" y="-11933"/>
                      <a:pt x="343568" y="-23973"/>
                      <a:pt x="558121" y="0"/>
                    </a:cubicBezTo>
                    <a:cubicBezTo>
                      <a:pt x="772674" y="23973"/>
                      <a:pt x="871147" y="20661"/>
                      <a:pt x="1139022" y="0"/>
                    </a:cubicBezTo>
                    <a:cubicBezTo>
                      <a:pt x="1128188" y="62246"/>
                      <a:pt x="1128004" y="219189"/>
                      <a:pt x="1139022" y="307777"/>
                    </a:cubicBezTo>
                    <a:cubicBezTo>
                      <a:pt x="861682" y="319760"/>
                      <a:pt x="758321" y="309216"/>
                      <a:pt x="569511" y="307777"/>
                    </a:cubicBezTo>
                    <a:cubicBezTo>
                      <a:pt x="380701" y="306338"/>
                      <a:pt x="147141" y="301155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C3C071E-F0DE-4C46-0FE7-48748920F40B}"/>
                </a:ext>
              </a:extLst>
            </p:cNvPr>
            <p:cNvSpPr/>
            <p:nvPr/>
          </p:nvSpPr>
          <p:spPr>
            <a:xfrm>
              <a:off x="243320" y="2817199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55" name="Curved Connector 54">
              <a:extLst>
                <a:ext uri="{FF2B5EF4-FFF2-40B4-BE49-F238E27FC236}">
                  <a16:creationId xmlns:a16="http://schemas.microsoft.com/office/drawing/2014/main" id="{C7B50B9C-AB6E-CA63-A420-1C4AA1718DC4}"/>
                </a:ext>
              </a:extLst>
            </p:cNvPr>
            <p:cNvCxnSpPr>
              <a:cxnSpLocks/>
            </p:cNvCxnSpPr>
            <p:nvPr/>
          </p:nvCxnSpPr>
          <p:spPr>
            <a:xfrm>
              <a:off x="2181117" y="3139966"/>
              <a:ext cx="298434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1F9231C-44B0-5B31-EFE0-1DA4E3185D97}"/>
                </a:ext>
              </a:extLst>
            </p:cNvPr>
            <p:cNvSpPr txBox="1"/>
            <p:nvPr/>
          </p:nvSpPr>
          <p:spPr>
            <a:xfrm>
              <a:off x="2417777" y="2940782"/>
              <a:ext cx="898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5A4FC9B-D47B-CC25-FBBC-29A0B201F9C4}"/>
                </a:ext>
              </a:extLst>
            </p:cNvPr>
            <p:cNvSpPr txBox="1"/>
            <p:nvPr/>
          </p:nvSpPr>
          <p:spPr>
            <a:xfrm>
              <a:off x="348465" y="2198280"/>
              <a:ext cx="911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C#</a:t>
              </a:r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3520FC3B-A943-6646-041D-B9C3D1EE2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854388"/>
              <a:ext cx="426016" cy="152400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1078CF0-5A09-77BB-8DF4-B85EE9D99DAC}"/>
                </a:ext>
              </a:extLst>
            </p:cNvPr>
            <p:cNvSpPr txBox="1"/>
            <p:nvPr/>
          </p:nvSpPr>
          <p:spPr>
            <a:xfrm>
              <a:off x="3349154" y="3016992"/>
              <a:ext cx="2862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What language do you use?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AE9FD41-5AB9-8691-E942-6F91FA3021B4}"/>
                </a:ext>
              </a:extLst>
            </p:cNvPr>
            <p:cNvSpPr txBox="1"/>
            <p:nvPr/>
          </p:nvSpPr>
          <p:spPr>
            <a:xfrm>
              <a:off x="6097909" y="3016813"/>
              <a:ext cx="921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C#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D797AE3-7A86-EB6B-FD6E-6A088D24200E}"/>
                </a:ext>
              </a:extLst>
            </p:cNvPr>
            <p:cNvSpPr txBox="1"/>
            <p:nvPr/>
          </p:nvSpPr>
          <p:spPr>
            <a:xfrm>
              <a:off x="2252544" y="313542"/>
              <a:ext cx="515551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string language;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Write("What language do you use? ");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language =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  <a:b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US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/>
                <a:t>if (language == "C#")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  WriteLine("Good choice, C# is a fine language.");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else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54C5CBD-7329-EC66-7F3A-79F1952DCABE}"/>
                </a:ext>
              </a:extLst>
            </p:cNvPr>
            <p:cNvSpPr/>
            <p:nvPr/>
          </p:nvSpPr>
          <p:spPr>
            <a:xfrm>
              <a:off x="5034012" y="404048"/>
              <a:ext cx="2127794" cy="1085065"/>
            </a:xfrm>
            <a:custGeom>
              <a:avLst/>
              <a:gdLst>
                <a:gd name="connsiteX0" fmla="*/ 0 w 2127794"/>
                <a:gd name="connsiteY0" fmla="*/ 0 h 1085065"/>
                <a:gd name="connsiteX1" fmla="*/ 510671 w 2127794"/>
                <a:gd name="connsiteY1" fmla="*/ 0 h 1085065"/>
                <a:gd name="connsiteX2" fmla="*/ 1042619 w 2127794"/>
                <a:gd name="connsiteY2" fmla="*/ 0 h 1085065"/>
                <a:gd name="connsiteX3" fmla="*/ 1595846 w 2127794"/>
                <a:gd name="connsiteY3" fmla="*/ 0 h 1085065"/>
                <a:gd name="connsiteX4" fmla="*/ 2127794 w 2127794"/>
                <a:gd name="connsiteY4" fmla="*/ 0 h 1085065"/>
                <a:gd name="connsiteX5" fmla="*/ 2127794 w 2127794"/>
                <a:gd name="connsiteY5" fmla="*/ 553383 h 1085065"/>
                <a:gd name="connsiteX6" fmla="*/ 2127794 w 2127794"/>
                <a:gd name="connsiteY6" fmla="*/ 1085065 h 1085065"/>
                <a:gd name="connsiteX7" fmla="*/ 1553290 w 2127794"/>
                <a:gd name="connsiteY7" fmla="*/ 1085065 h 1085065"/>
                <a:gd name="connsiteX8" fmla="*/ 978785 w 2127794"/>
                <a:gd name="connsiteY8" fmla="*/ 1085065 h 1085065"/>
                <a:gd name="connsiteX9" fmla="*/ 0 w 2127794"/>
                <a:gd name="connsiteY9" fmla="*/ 1085065 h 1085065"/>
                <a:gd name="connsiteX10" fmla="*/ 0 w 2127794"/>
                <a:gd name="connsiteY10" fmla="*/ 553383 h 1085065"/>
                <a:gd name="connsiteX11" fmla="*/ 0 w 2127794"/>
                <a:gd name="connsiteY11" fmla="*/ 0 h 108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27794" h="1085065" fill="none" extrusionOk="0">
                  <a:moveTo>
                    <a:pt x="0" y="0"/>
                  </a:moveTo>
                  <a:cubicBezTo>
                    <a:pt x="119302" y="-23815"/>
                    <a:pt x="321953" y="-4268"/>
                    <a:pt x="510671" y="0"/>
                  </a:cubicBezTo>
                  <a:cubicBezTo>
                    <a:pt x="699389" y="4268"/>
                    <a:pt x="838789" y="907"/>
                    <a:pt x="1042619" y="0"/>
                  </a:cubicBezTo>
                  <a:cubicBezTo>
                    <a:pt x="1246449" y="-907"/>
                    <a:pt x="1411197" y="-21334"/>
                    <a:pt x="1595846" y="0"/>
                  </a:cubicBezTo>
                  <a:cubicBezTo>
                    <a:pt x="1780495" y="21334"/>
                    <a:pt x="1932912" y="7920"/>
                    <a:pt x="2127794" y="0"/>
                  </a:cubicBezTo>
                  <a:cubicBezTo>
                    <a:pt x="2127419" y="271704"/>
                    <a:pt x="2137857" y="397892"/>
                    <a:pt x="2127794" y="553383"/>
                  </a:cubicBezTo>
                  <a:cubicBezTo>
                    <a:pt x="2117731" y="708874"/>
                    <a:pt x="2106279" y="956975"/>
                    <a:pt x="2127794" y="1085065"/>
                  </a:cubicBezTo>
                  <a:cubicBezTo>
                    <a:pt x="1885798" y="1101516"/>
                    <a:pt x="1702327" y="1081558"/>
                    <a:pt x="1553290" y="1085065"/>
                  </a:cubicBezTo>
                  <a:cubicBezTo>
                    <a:pt x="1404253" y="1088572"/>
                    <a:pt x="1242606" y="1094387"/>
                    <a:pt x="978785" y="1085065"/>
                  </a:cubicBezTo>
                  <a:cubicBezTo>
                    <a:pt x="714965" y="1075743"/>
                    <a:pt x="280424" y="1084092"/>
                    <a:pt x="0" y="1085065"/>
                  </a:cubicBezTo>
                  <a:cubicBezTo>
                    <a:pt x="-13849" y="960040"/>
                    <a:pt x="-19899" y="725067"/>
                    <a:pt x="0" y="553383"/>
                  </a:cubicBezTo>
                  <a:cubicBezTo>
                    <a:pt x="19899" y="381699"/>
                    <a:pt x="-3693" y="272116"/>
                    <a:pt x="0" y="0"/>
                  </a:cubicBezTo>
                  <a:close/>
                </a:path>
                <a:path w="2127794" h="1085065" stroke="0" extrusionOk="0">
                  <a:moveTo>
                    <a:pt x="0" y="0"/>
                  </a:moveTo>
                  <a:cubicBezTo>
                    <a:pt x="171248" y="-8495"/>
                    <a:pt x="325453" y="21877"/>
                    <a:pt x="510671" y="0"/>
                  </a:cubicBezTo>
                  <a:cubicBezTo>
                    <a:pt x="695889" y="-21877"/>
                    <a:pt x="809193" y="-10069"/>
                    <a:pt x="978785" y="0"/>
                  </a:cubicBezTo>
                  <a:cubicBezTo>
                    <a:pt x="1148377" y="10069"/>
                    <a:pt x="1318885" y="9299"/>
                    <a:pt x="1553290" y="0"/>
                  </a:cubicBezTo>
                  <a:cubicBezTo>
                    <a:pt x="1787695" y="-9299"/>
                    <a:pt x="2002069" y="-24687"/>
                    <a:pt x="2127794" y="0"/>
                  </a:cubicBezTo>
                  <a:cubicBezTo>
                    <a:pt x="2106314" y="169500"/>
                    <a:pt x="2151272" y="285308"/>
                    <a:pt x="2127794" y="531682"/>
                  </a:cubicBezTo>
                  <a:cubicBezTo>
                    <a:pt x="2104316" y="778056"/>
                    <a:pt x="2118402" y="967639"/>
                    <a:pt x="2127794" y="1085065"/>
                  </a:cubicBezTo>
                  <a:cubicBezTo>
                    <a:pt x="1964894" y="1061427"/>
                    <a:pt x="1766987" y="1072900"/>
                    <a:pt x="1595846" y="1085065"/>
                  </a:cubicBezTo>
                  <a:cubicBezTo>
                    <a:pt x="1424705" y="1097230"/>
                    <a:pt x="1145921" y="1082667"/>
                    <a:pt x="1021341" y="1085065"/>
                  </a:cubicBezTo>
                  <a:cubicBezTo>
                    <a:pt x="896762" y="1087463"/>
                    <a:pt x="704333" y="1073542"/>
                    <a:pt x="553226" y="1085065"/>
                  </a:cubicBezTo>
                  <a:cubicBezTo>
                    <a:pt x="402120" y="1096588"/>
                    <a:pt x="149634" y="1090117"/>
                    <a:pt x="0" y="1085065"/>
                  </a:cubicBezTo>
                  <a:cubicBezTo>
                    <a:pt x="21856" y="935562"/>
                    <a:pt x="-26363" y="762075"/>
                    <a:pt x="0" y="542533"/>
                  </a:cubicBezTo>
                  <a:cubicBezTo>
                    <a:pt x="26363" y="322991"/>
                    <a:pt x="24427" y="211558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Let's see what happens if the user inputs “C#”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0EDD95F-EEC4-2BF2-A50D-BB29C63D5CCC}"/>
                </a:ext>
              </a:extLst>
            </p:cNvPr>
            <p:cNvSpPr txBox="1"/>
            <p:nvPr/>
          </p:nvSpPr>
          <p:spPr>
            <a:xfrm>
              <a:off x="6331013" y="-59874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726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D18B737-A9EB-DAC5-CA4B-E37523E99AEB}"/>
              </a:ext>
            </a:extLst>
          </p:cNvPr>
          <p:cNvGrpSpPr/>
          <p:nvPr/>
        </p:nvGrpSpPr>
        <p:grpSpPr>
          <a:xfrm>
            <a:off x="191440" y="3713081"/>
            <a:ext cx="1274409" cy="625877"/>
            <a:chOff x="1357821" y="4757683"/>
            <a:chExt cx="1274409" cy="625877"/>
          </a:xfrm>
        </p:grpSpPr>
        <p:pic>
          <p:nvPicPr>
            <p:cNvPr id="25" name="Picture 24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EED018F-7245-204B-67F7-5C5D626A4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13326C-4410-D8AB-C8C1-BF0605B0836B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1115718-0E4D-E8DB-056C-5645394C90AF}"/>
              </a:ext>
            </a:extLst>
          </p:cNvPr>
          <p:cNvSpPr txBox="1"/>
          <p:nvPr/>
        </p:nvSpPr>
        <p:spPr>
          <a:xfrm>
            <a:off x="447524" y="508745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332BD87-6499-19EB-5CD0-6EDA813D7EC5}"/>
              </a:ext>
            </a:extLst>
          </p:cNvPr>
          <p:cNvGrpSpPr/>
          <p:nvPr/>
        </p:nvGrpSpPr>
        <p:grpSpPr>
          <a:xfrm>
            <a:off x="199505" y="501174"/>
            <a:ext cx="7081020" cy="2389368"/>
            <a:chOff x="239327" y="704652"/>
            <a:chExt cx="7081020" cy="7128375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B066671-2A56-4F79-5CA1-F5EEAB63C707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B5B2ECD-29AF-98AA-DB66-0D2BE6169525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C71F2AF-C808-09AA-9202-C48C7B2A9F88}"/>
              </a:ext>
            </a:extLst>
          </p:cNvPr>
          <p:cNvGrpSpPr/>
          <p:nvPr/>
        </p:nvGrpSpPr>
        <p:grpSpPr>
          <a:xfrm>
            <a:off x="3296814" y="2967287"/>
            <a:ext cx="3996219" cy="1542116"/>
            <a:chOff x="4993885" y="4418330"/>
            <a:chExt cx="6705679" cy="188760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C949F18-2466-51DE-43DC-4DDF88D98E38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66DFAB8-CC57-99D4-7F4E-170013E322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F99500F-B807-CE06-0EEF-5ED9CC664105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267C2CE-5356-A732-0B9A-514B17F10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509591"/>
              <a:ext cx="0" cy="1908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633D030-3D91-1C96-E63D-391D49575E6C}"/>
              </a:ext>
            </a:extLst>
          </p:cNvPr>
          <p:cNvGrpSpPr/>
          <p:nvPr/>
        </p:nvGrpSpPr>
        <p:grpSpPr>
          <a:xfrm>
            <a:off x="1582607" y="1923562"/>
            <a:ext cx="693424" cy="1260330"/>
            <a:chOff x="1668759" y="-9412207"/>
            <a:chExt cx="437485" cy="18863348"/>
          </a:xfrm>
        </p:grpSpPr>
        <p:cxnSp>
          <p:nvCxnSpPr>
            <p:cNvPr id="41" name="Straight Arrow Connector 55">
              <a:extLst>
                <a:ext uri="{FF2B5EF4-FFF2-40B4-BE49-F238E27FC236}">
                  <a16:creationId xmlns:a16="http://schemas.microsoft.com/office/drawing/2014/main" id="{EFD70F7F-8522-C11B-5D84-46D5E0B6D36E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rot="5400000" flipH="1" flipV="1">
              <a:off x="-7501858" y="-156951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66098D8-3F5A-1D27-4562-B2B88358FE71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94AFC2E-D04D-861A-10CF-58AA756FE9E1}"/>
              </a:ext>
            </a:extLst>
          </p:cNvPr>
          <p:cNvGrpSpPr/>
          <p:nvPr/>
        </p:nvGrpSpPr>
        <p:grpSpPr>
          <a:xfrm>
            <a:off x="409227" y="3108649"/>
            <a:ext cx="1721392" cy="523220"/>
            <a:chOff x="-130005" y="3868716"/>
            <a:chExt cx="1721392" cy="52322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15ABF44-3018-D2C8-9446-C40D382A12E7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6AE9806-AF1E-3CD7-C1DE-62E6853315B2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98BF9CD-7E09-DAA6-A445-CDFC3E64AED1}"/>
              </a:ext>
            </a:extLst>
          </p:cNvPr>
          <p:cNvSpPr txBox="1"/>
          <p:nvPr/>
        </p:nvSpPr>
        <p:spPr>
          <a:xfrm>
            <a:off x="1265649" y="3181392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749CD0D-E637-7C11-159D-06DE3955BECA}"/>
              </a:ext>
            </a:extLst>
          </p:cNvPr>
          <p:cNvGrpSpPr/>
          <p:nvPr/>
        </p:nvGrpSpPr>
        <p:grpSpPr>
          <a:xfrm>
            <a:off x="257612" y="2140589"/>
            <a:ext cx="1032054" cy="633551"/>
            <a:chOff x="515794" y="3650664"/>
            <a:chExt cx="1200378" cy="63355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DE9E52F-C968-C493-1C92-BF51339968B4}"/>
                </a:ext>
              </a:extLst>
            </p:cNvPr>
            <p:cNvSpPr txBox="1"/>
            <p:nvPr/>
          </p:nvSpPr>
          <p:spPr>
            <a:xfrm>
              <a:off x="515794" y="3650664"/>
              <a:ext cx="975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language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F5CC7E6-6898-CF39-DECE-A2FB5BE49A61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9C3C071E-F0DE-4C46-0FE7-48748920F40B}"/>
              </a:ext>
            </a:extLst>
          </p:cNvPr>
          <p:cNvSpPr/>
          <p:nvPr/>
        </p:nvSpPr>
        <p:spPr>
          <a:xfrm>
            <a:off x="203498" y="3047618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C7B50B9C-AB6E-CA63-A420-1C4AA1718DC4}"/>
              </a:ext>
            </a:extLst>
          </p:cNvPr>
          <p:cNvCxnSpPr>
            <a:cxnSpLocks/>
          </p:cNvCxnSpPr>
          <p:nvPr/>
        </p:nvCxnSpPr>
        <p:spPr>
          <a:xfrm>
            <a:off x="2141295" y="3370385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1F9231C-44B0-5B31-EFE0-1DA4E3185D97}"/>
              </a:ext>
            </a:extLst>
          </p:cNvPr>
          <p:cNvSpPr txBox="1"/>
          <p:nvPr/>
        </p:nvSpPr>
        <p:spPr>
          <a:xfrm>
            <a:off x="2377955" y="3171201"/>
            <a:ext cx="89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6,7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5A4FC9B-D47B-CC25-FBBC-29A0B201F9C4}"/>
              </a:ext>
            </a:extLst>
          </p:cNvPr>
          <p:cNvSpPr txBox="1"/>
          <p:nvPr/>
        </p:nvSpPr>
        <p:spPr>
          <a:xfrm>
            <a:off x="308643" y="2428699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C#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3520FC3B-A943-6646-041D-B9C3D1EE218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2284" y="3084807"/>
            <a:ext cx="426016" cy="1524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81078CF0-5A09-77BB-8DF4-B85EE9D99DAC}"/>
              </a:ext>
            </a:extLst>
          </p:cNvPr>
          <p:cNvSpPr txBox="1"/>
          <p:nvPr/>
        </p:nvSpPr>
        <p:spPr>
          <a:xfrm>
            <a:off x="3309332" y="3247411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AE9FD41-5AB9-8691-E942-6F91FA3021B4}"/>
              </a:ext>
            </a:extLst>
          </p:cNvPr>
          <p:cNvSpPr txBox="1"/>
          <p:nvPr/>
        </p:nvSpPr>
        <p:spPr>
          <a:xfrm>
            <a:off x="6058087" y="3247232"/>
            <a:ext cx="92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C#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D797AE3-7A86-EB6B-FD6E-6A088D24200E}"/>
              </a:ext>
            </a:extLst>
          </p:cNvPr>
          <p:cNvSpPr txBox="1"/>
          <p:nvPr/>
        </p:nvSpPr>
        <p:spPr>
          <a:xfrm>
            <a:off x="2212722" y="543961"/>
            <a:ext cx="5155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string language;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Write("What language do you use? ");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language =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ReadLine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();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if (language == "C#")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  WriteLine("Good choice, C# is a fine language.");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54C5CBD-7329-EC66-7F3A-79F1952DCABE}"/>
              </a:ext>
            </a:extLst>
          </p:cNvPr>
          <p:cNvSpPr/>
          <p:nvPr/>
        </p:nvSpPr>
        <p:spPr>
          <a:xfrm>
            <a:off x="4994190" y="634467"/>
            <a:ext cx="2127794" cy="1085065"/>
          </a:xfrm>
          <a:custGeom>
            <a:avLst/>
            <a:gdLst>
              <a:gd name="connsiteX0" fmla="*/ 0 w 2127794"/>
              <a:gd name="connsiteY0" fmla="*/ 0 h 1085065"/>
              <a:gd name="connsiteX1" fmla="*/ 510671 w 2127794"/>
              <a:gd name="connsiteY1" fmla="*/ 0 h 1085065"/>
              <a:gd name="connsiteX2" fmla="*/ 1042619 w 2127794"/>
              <a:gd name="connsiteY2" fmla="*/ 0 h 1085065"/>
              <a:gd name="connsiteX3" fmla="*/ 1595846 w 2127794"/>
              <a:gd name="connsiteY3" fmla="*/ 0 h 1085065"/>
              <a:gd name="connsiteX4" fmla="*/ 2127794 w 2127794"/>
              <a:gd name="connsiteY4" fmla="*/ 0 h 1085065"/>
              <a:gd name="connsiteX5" fmla="*/ 2127794 w 2127794"/>
              <a:gd name="connsiteY5" fmla="*/ 553383 h 1085065"/>
              <a:gd name="connsiteX6" fmla="*/ 2127794 w 2127794"/>
              <a:gd name="connsiteY6" fmla="*/ 1085065 h 1085065"/>
              <a:gd name="connsiteX7" fmla="*/ 1553290 w 2127794"/>
              <a:gd name="connsiteY7" fmla="*/ 1085065 h 1085065"/>
              <a:gd name="connsiteX8" fmla="*/ 978785 w 2127794"/>
              <a:gd name="connsiteY8" fmla="*/ 1085065 h 1085065"/>
              <a:gd name="connsiteX9" fmla="*/ 0 w 2127794"/>
              <a:gd name="connsiteY9" fmla="*/ 1085065 h 1085065"/>
              <a:gd name="connsiteX10" fmla="*/ 0 w 2127794"/>
              <a:gd name="connsiteY10" fmla="*/ 553383 h 1085065"/>
              <a:gd name="connsiteX11" fmla="*/ 0 w 2127794"/>
              <a:gd name="connsiteY11" fmla="*/ 0 h 108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27794" h="1085065" fill="none" extrusionOk="0">
                <a:moveTo>
                  <a:pt x="0" y="0"/>
                </a:moveTo>
                <a:cubicBezTo>
                  <a:pt x="119302" y="-23815"/>
                  <a:pt x="321953" y="-4268"/>
                  <a:pt x="510671" y="0"/>
                </a:cubicBezTo>
                <a:cubicBezTo>
                  <a:pt x="699389" y="4268"/>
                  <a:pt x="838789" y="907"/>
                  <a:pt x="1042619" y="0"/>
                </a:cubicBezTo>
                <a:cubicBezTo>
                  <a:pt x="1246449" y="-907"/>
                  <a:pt x="1411197" y="-21334"/>
                  <a:pt x="1595846" y="0"/>
                </a:cubicBezTo>
                <a:cubicBezTo>
                  <a:pt x="1780495" y="21334"/>
                  <a:pt x="1932912" y="7920"/>
                  <a:pt x="2127794" y="0"/>
                </a:cubicBezTo>
                <a:cubicBezTo>
                  <a:pt x="2127419" y="271704"/>
                  <a:pt x="2137857" y="397892"/>
                  <a:pt x="2127794" y="553383"/>
                </a:cubicBezTo>
                <a:cubicBezTo>
                  <a:pt x="2117731" y="708874"/>
                  <a:pt x="2106279" y="956975"/>
                  <a:pt x="2127794" y="1085065"/>
                </a:cubicBezTo>
                <a:cubicBezTo>
                  <a:pt x="1885798" y="1101516"/>
                  <a:pt x="1702327" y="1081558"/>
                  <a:pt x="1553290" y="1085065"/>
                </a:cubicBezTo>
                <a:cubicBezTo>
                  <a:pt x="1404253" y="1088572"/>
                  <a:pt x="1242606" y="1094387"/>
                  <a:pt x="978785" y="1085065"/>
                </a:cubicBezTo>
                <a:cubicBezTo>
                  <a:pt x="714965" y="1075743"/>
                  <a:pt x="280424" y="1084092"/>
                  <a:pt x="0" y="1085065"/>
                </a:cubicBezTo>
                <a:cubicBezTo>
                  <a:pt x="-13849" y="960040"/>
                  <a:pt x="-19899" y="725067"/>
                  <a:pt x="0" y="553383"/>
                </a:cubicBezTo>
                <a:cubicBezTo>
                  <a:pt x="19899" y="381699"/>
                  <a:pt x="-3693" y="272116"/>
                  <a:pt x="0" y="0"/>
                </a:cubicBezTo>
                <a:close/>
              </a:path>
              <a:path w="2127794" h="1085065" stroke="0" extrusionOk="0">
                <a:moveTo>
                  <a:pt x="0" y="0"/>
                </a:moveTo>
                <a:cubicBezTo>
                  <a:pt x="171248" y="-8495"/>
                  <a:pt x="325453" y="21877"/>
                  <a:pt x="510671" y="0"/>
                </a:cubicBezTo>
                <a:cubicBezTo>
                  <a:pt x="695889" y="-21877"/>
                  <a:pt x="809193" y="-10069"/>
                  <a:pt x="978785" y="0"/>
                </a:cubicBezTo>
                <a:cubicBezTo>
                  <a:pt x="1148377" y="10069"/>
                  <a:pt x="1318885" y="9299"/>
                  <a:pt x="1553290" y="0"/>
                </a:cubicBezTo>
                <a:cubicBezTo>
                  <a:pt x="1787695" y="-9299"/>
                  <a:pt x="2002069" y="-24687"/>
                  <a:pt x="2127794" y="0"/>
                </a:cubicBezTo>
                <a:cubicBezTo>
                  <a:pt x="2106314" y="169500"/>
                  <a:pt x="2151272" y="285308"/>
                  <a:pt x="2127794" y="531682"/>
                </a:cubicBezTo>
                <a:cubicBezTo>
                  <a:pt x="2104316" y="778056"/>
                  <a:pt x="2118402" y="967639"/>
                  <a:pt x="2127794" y="1085065"/>
                </a:cubicBezTo>
                <a:cubicBezTo>
                  <a:pt x="1964894" y="1061427"/>
                  <a:pt x="1766987" y="1072900"/>
                  <a:pt x="1595846" y="1085065"/>
                </a:cubicBezTo>
                <a:cubicBezTo>
                  <a:pt x="1424705" y="1097230"/>
                  <a:pt x="1145921" y="1082667"/>
                  <a:pt x="1021341" y="1085065"/>
                </a:cubicBezTo>
                <a:cubicBezTo>
                  <a:pt x="896762" y="1087463"/>
                  <a:pt x="704333" y="1073542"/>
                  <a:pt x="553226" y="1085065"/>
                </a:cubicBezTo>
                <a:cubicBezTo>
                  <a:pt x="402120" y="1096588"/>
                  <a:pt x="149634" y="1090117"/>
                  <a:pt x="0" y="1085065"/>
                </a:cubicBezTo>
                <a:cubicBezTo>
                  <a:pt x="21856" y="935562"/>
                  <a:pt x="-26363" y="762075"/>
                  <a:pt x="0" y="542533"/>
                </a:cubicBezTo>
                <a:cubicBezTo>
                  <a:pt x="26363" y="322991"/>
                  <a:pt x="24427" y="211558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Let's see what happens if the user inputs “C#”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0EDD95F-EEC4-2BF2-A50D-BB29C63D5CCC}"/>
              </a:ext>
            </a:extLst>
          </p:cNvPr>
          <p:cNvSpPr txBox="1"/>
          <p:nvPr/>
        </p:nvSpPr>
        <p:spPr>
          <a:xfrm>
            <a:off x="6291191" y="170545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4D133-49A1-C9B2-3673-DE8A6EC5A5B2}"/>
              </a:ext>
            </a:extLst>
          </p:cNvPr>
          <p:cNvSpPr txBox="1"/>
          <p:nvPr/>
        </p:nvSpPr>
        <p:spPr>
          <a:xfrm>
            <a:off x="3309332" y="3488711"/>
            <a:ext cx="376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choice, C# is a fine language</a:t>
            </a:r>
          </a:p>
        </p:txBody>
      </p:sp>
    </p:spTree>
    <p:extLst>
      <p:ext uri="{BB962C8B-B14F-4D97-AF65-F5344CB8AC3E}">
        <p14:creationId xmlns:p14="http://schemas.microsoft.com/office/powerpoint/2010/main" val="246136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E72AA693-6FAC-949F-7784-9DC48A8BB1AF}"/>
              </a:ext>
            </a:extLst>
          </p:cNvPr>
          <p:cNvGrpSpPr/>
          <p:nvPr/>
        </p:nvGrpSpPr>
        <p:grpSpPr>
          <a:xfrm>
            <a:off x="191440" y="3713081"/>
            <a:ext cx="1274409" cy="625877"/>
            <a:chOff x="1357821" y="4757683"/>
            <a:chExt cx="1274409" cy="625877"/>
          </a:xfrm>
        </p:grpSpPr>
        <p:pic>
          <p:nvPicPr>
            <p:cNvPr id="71" name="Picture 70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CE1D7DAB-6135-59F9-A12E-1D511B631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E408224-7808-7F7C-B7BB-1E9E2BA63D76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90254764-C1FB-3233-328B-CF08363A5993}"/>
              </a:ext>
            </a:extLst>
          </p:cNvPr>
          <p:cNvSpPr txBox="1"/>
          <p:nvPr/>
        </p:nvSpPr>
        <p:spPr>
          <a:xfrm>
            <a:off x="447524" y="508745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30BB9E0-3267-757E-A234-C0D7CE66DE1A}"/>
              </a:ext>
            </a:extLst>
          </p:cNvPr>
          <p:cNvGrpSpPr/>
          <p:nvPr/>
        </p:nvGrpSpPr>
        <p:grpSpPr>
          <a:xfrm>
            <a:off x="199505" y="501174"/>
            <a:ext cx="7081020" cy="2389368"/>
            <a:chOff x="239327" y="704652"/>
            <a:chExt cx="7081020" cy="712837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DF83A8D-DA57-565B-F7DF-360E17B1130B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CA863D5-6639-0153-62B2-647F88CBDE85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D8E480B-AA4A-790C-C6A0-53373D501221}"/>
              </a:ext>
            </a:extLst>
          </p:cNvPr>
          <p:cNvGrpSpPr/>
          <p:nvPr/>
        </p:nvGrpSpPr>
        <p:grpSpPr>
          <a:xfrm>
            <a:off x="1582606" y="1700684"/>
            <a:ext cx="693427" cy="1483208"/>
            <a:chOff x="1668759" y="-9412195"/>
            <a:chExt cx="437487" cy="18863348"/>
          </a:xfrm>
        </p:grpSpPr>
        <p:cxnSp>
          <p:nvCxnSpPr>
            <p:cNvPr id="83" name="Straight Arrow Connector 55">
              <a:extLst>
                <a:ext uri="{FF2B5EF4-FFF2-40B4-BE49-F238E27FC236}">
                  <a16:creationId xmlns:a16="http://schemas.microsoft.com/office/drawing/2014/main" id="{1357E1D9-34EE-60E0-ED2A-E306F3DC9715}"/>
                </a:ext>
              </a:extLst>
            </p:cNvPr>
            <p:cNvCxnSpPr>
              <a:cxnSpLocks/>
              <a:stCxn id="88" idx="0"/>
            </p:cNvCxnSpPr>
            <p:nvPr/>
          </p:nvCxnSpPr>
          <p:spPr>
            <a:xfrm rot="5400000" flipH="1" flipV="1">
              <a:off x="-7501858" y="-156951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08B944C-E594-2375-AD79-25B4C35B7626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9E999B6-C3AD-8CAB-C0C0-7BD8B88BECCF}"/>
              </a:ext>
            </a:extLst>
          </p:cNvPr>
          <p:cNvGrpSpPr/>
          <p:nvPr/>
        </p:nvGrpSpPr>
        <p:grpSpPr>
          <a:xfrm>
            <a:off x="409227" y="3108649"/>
            <a:ext cx="1721392" cy="523220"/>
            <a:chOff x="-130005" y="3868716"/>
            <a:chExt cx="1721392" cy="52322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B394F0E-027E-FBFC-46F9-D4713AAC29A2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34417F5-5DAD-5686-FEEC-C40577E1DC7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9889029D-FFA6-88F6-A30F-9D9CA704EA71}"/>
              </a:ext>
            </a:extLst>
          </p:cNvPr>
          <p:cNvSpPr txBox="1"/>
          <p:nvPr/>
        </p:nvSpPr>
        <p:spPr>
          <a:xfrm>
            <a:off x="1265649" y="3181392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486EE4C-4888-E92B-B54E-908C2438F5EC}"/>
              </a:ext>
            </a:extLst>
          </p:cNvPr>
          <p:cNvGrpSpPr/>
          <p:nvPr/>
        </p:nvGrpSpPr>
        <p:grpSpPr>
          <a:xfrm>
            <a:off x="257612" y="2140589"/>
            <a:ext cx="1032054" cy="633551"/>
            <a:chOff x="515794" y="3650664"/>
            <a:chExt cx="1200378" cy="63355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7E6B5E8-7B0B-2D5E-1F34-F2F79E924AF2}"/>
                </a:ext>
              </a:extLst>
            </p:cNvPr>
            <p:cNvSpPr txBox="1"/>
            <p:nvPr/>
          </p:nvSpPr>
          <p:spPr>
            <a:xfrm>
              <a:off x="515794" y="3650664"/>
              <a:ext cx="975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language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745D502-D6C9-DB97-105A-4A29CA75A12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820B2B01-6ADA-A6E0-6508-A34B552BD876}"/>
              </a:ext>
            </a:extLst>
          </p:cNvPr>
          <p:cNvSpPr/>
          <p:nvPr/>
        </p:nvSpPr>
        <p:spPr>
          <a:xfrm>
            <a:off x="203498" y="3047618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B75B0F0A-F444-5179-8F84-A8828D8DD42B}"/>
              </a:ext>
            </a:extLst>
          </p:cNvPr>
          <p:cNvCxnSpPr>
            <a:cxnSpLocks/>
          </p:cNvCxnSpPr>
          <p:nvPr/>
        </p:nvCxnSpPr>
        <p:spPr>
          <a:xfrm>
            <a:off x="2141295" y="3370385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1E8F4E9-66A3-0AF6-5D09-F4589D38875E}"/>
              </a:ext>
            </a:extLst>
          </p:cNvPr>
          <p:cNvSpPr txBox="1"/>
          <p:nvPr/>
        </p:nvSpPr>
        <p:spPr>
          <a:xfrm>
            <a:off x="2357564" y="3171201"/>
            <a:ext cx="44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A9F036D-AA8A-C6F7-6A86-E5E592CA4C1A}"/>
              </a:ext>
            </a:extLst>
          </p:cNvPr>
          <p:cNvSpPr txBox="1"/>
          <p:nvPr/>
        </p:nvSpPr>
        <p:spPr>
          <a:xfrm>
            <a:off x="308643" y="2428699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C#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7AEB833-74E3-9F73-5653-05A01C9C4DB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2284" y="3084807"/>
            <a:ext cx="426016" cy="152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15628098-4479-2603-9D64-EB4CAB9238CA}"/>
              </a:ext>
            </a:extLst>
          </p:cNvPr>
          <p:cNvSpPr txBox="1"/>
          <p:nvPr/>
        </p:nvSpPr>
        <p:spPr>
          <a:xfrm>
            <a:off x="3309332" y="3247411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B5ED779-0CD2-586E-4224-962197E7A8EB}"/>
              </a:ext>
            </a:extLst>
          </p:cNvPr>
          <p:cNvSpPr txBox="1"/>
          <p:nvPr/>
        </p:nvSpPr>
        <p:spPr>
          <a:xfrm>
            <a:off x="6058087" y="3247232"/>
            <a:ext cx="92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C#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2F78466-2A95-B814-D87F-B2FCDF1D1634}"/>
              </a:ext>
            </a:extLst>
          </p:cNvPr>
          <p:cNvSpPr txBox="1"/>
          <p:nvPr/>
        </p:nvSpPr>
        <p:spPr>
          <a:xfrm>
            <a:off x="2212722" y="543961"/>
            <a:ext cx="5155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if (language == "C#")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WriteLine("Good choice, C# is a fine language.");</a:t>
            </a:r>
            <a:endParaRPr lang="en-US" sz="1600" dirty="0"/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else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WriteLine("Well... good luck with that!");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B6780D6-EF26-FF90-7EB2-F1F091123F81}"/>
              </a:ext>
            </a:extLst>
          </p:cNvPr>
          <p:cNvSpPr txBox="1"/>
          <p:nvPr/>
        </p:nvSpPr>
        <p:spPr>
          <a:xfrm>
            <a:off x="6291191" y="170545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53CDB-A2FD-4C1C-BF96-CCE99646A74D}"/>
              </a:ext>
            </a:extLst>
          </p:cNvPr>
          <p:cNvSpPr txBox="1"/>
          <p:nvPr/>
        </p:nvSpPr>
        <p:spPr>
          <a:xfrm>
            <a:off x="3309332" y="3488711"/>
            <a:ext cx="376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choice, C# is a fine language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D8C7EAF-928D-0DEE-1244-60F0F2C1ED8B}"/>
              </a:ext>
            </a:extLst>
          </p:cNvPr>
          <p:cNvGrpSpPr/>
          <p:nvPr/>
        </p:nvGrpSpPr>
        <p:grpSpPr>
          <a:xfrm>
            <a:off x="3296814" y="2967287"/>
            <a:ext cx="3996219" cy="1542116"/>
            <a:chOff x="4993885" y="4418330"/>
            <a:chExt cx="6705679" cy="188760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83E0C8-4C7F-8998-2998-47235B8EF38F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53094E5-7E4C-F7EC-03E1-1967117ED5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AD0019-FD16-5BE8-F21B-FCE67DB1B586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01EB23-81A7-16C1-6131-0AA4CCD053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473719"/>
              <a:ext cx="0" cy="1908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110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CF45EAE-2B9B-945B-B482-BA7E4C5975E6}"/>
              </a:ext>
            </a:extLst>
          </p:cNvPr>
          <p:cNvGrpSpPr/>
          <p:nvPr/>
        </p:nvGrpSpPr>
        <p:grpSpPr>
          <a:xfrm>
            <a:off x="191440" y="170545"/>
            <a:ext cx="7176794" cy="4338859"/>
            <a:chOff x="231262" y="-59874"/>
            <a:chExt cx="7176794" cy="433885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72AA693-6FAC-949F-7784-9DC48A8BB1AF}"/>
                </a:ext>
              </a:extLst>
            </p:cNvPr>
            <p:cNvGrpSpPr/>
            <p:nvPr/>
          </p:nvGrpSpPr>
          <p:grpSpPr>
            <a:xfrm>
              <a:off x="231262" y="3482662"/>
              <a:ext cx="1274409" cy="625877"/>
              <a:chOff x="1357821" y="4757683"/>
              <a:chExt cx="1274409" cy="625877"/>
            </a:xfrm>
          </p:grpSpPr>
          <p:pic>
            <p:nvPicPr>
              <p:cNvPr id="71" name="Picture 70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CE1D7DAB-6135-59F9-A12E-1D511B6310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E408224-7808-7F7C-B7BB-1E9E2BA63D76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0254764-C1FB-3233-328B-CF08363A5993}"/>
                </a:ext>
              </a:extLst>
            </p:cNvPr>
            <p:cNvSpPr txBox="1"/>
            <p:nvPr/>
          </p:nvSpPr>
          <p:spPr>
            <a:xfrm>
              <a:off x="487346" y="278326"/>
              <a:ext cx="1119217" cy="376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30BB9E0-3267-757E-A234-C0D7CE66DE1A}"/>
                </a:ext>
              </a:extLst>
            </p:cNvPr>
            <p:cNvGrpSpPr/>
            <p:nvPr/>
          </p:nvGrpSpPr>
          <p:grpSpPr>
            <a:xfrm>
              <a:off x="239327" y="270755"/>
              <a:ext cx="7081020" cy="2389368"/>
              <a:chOff x="239327" y="704652"/>
              <a:chExt cx="7081020" cy="7128375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DF83A8D-DA57-565B-F7DF-360E17B11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CA863D5-6639-0153-62B2-647F88CBDE85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0D8E480B-AA4A-790C-C6A0-53373D501221}"/>
                </a:ext>
              </a:extLst>
            </p:cNvPr>
            <p:cNvGrpSpPr/>
            <p:nvPr/>
          </p:nvGrpSpPr>
          <p:grpSpPr>
            <a:xfrm>
              <a:off x="1622428" y="2430253"/>
              <a:ext cx="693427" cy="523220"/>
              <a:chOff x="1668759" y="-9412195"/>
              <a:chExt cx="437487" cy="18863348"/>
            </a:xfrm>
          </p:grpSpPr>
          <p:cxnSp>
            <p:nvCxnSpPr>
              <p:cNvPr id="83" name="Straight Arrow Connector 55">
                <a:extLst>
                  <a:ext uri="{FF2B5EF4-FFF2-40B4-BE49-F238E27FC236}">
                    <a16:creationId xmlns:a16="http://schemas.microsoft.com/office/drawing/2014/main" id="{1357E1D9-34EE-60E0-ED2A-E306F3DC9715}"/>
                  </a:ext>
                </a:extLst>
              </p:cNvPr>
              <p:cNvCxnSpPr>
                <a:cxnSpLocks/>
                <a:stCxn id="88" idx="0"/>
              </p:cNvCxnSpPr>
              <p:nvPr/>
            </p:nvCxnSpPr>
            <p:spPr>
              <a:xfrm rot="5400000" flipH="1" flipV="1">
                <a:off x="-7501858" y="-156951"/>
                <a:ext cx="18863348" cy="352860"/>
              </a:xfrm>
              <a:prstGeom prst="bentConnector3">
                <a:avLst>
                  <a:gd name="adj1" fmla="val 99930"/>
                </a:avLst>
              </a:prstGeom>
              <a:ln w="19050" cap="rnd" cmpd="sng">
                <a:solidFill>
                  <a:schemeClr val="tx1"/>
                </a:solidFill>
                <a:prstDash val="dash"/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608B944C-E594-2375-AD79-25B4C35B7626}"/>
                  </a:ext>
                </a:extLst>
              </p:cNvPr>
              <p:cNvSpPr/>
              <p:nvPr/>
            </p:nvSpPr>
            <p:spPr>
              <a:xfrm>
                <a:off x="1668759" y="7932682"/>
                <a:ext cx="34307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9E999B6-C3AD-8CAB-C0C0-7BD8B88BECCF}"/>
                </a:ext>
              </a:extLst>
            </p:cNvPr>
            <p:cNvGrpSpPr/>
            <p:nvPr/>
          </p:nvGrpSpPr>
          <p:grpSpPr>
            <a:xfrm>
              <a:off x="449049" y="2878230"/>
              <a:ext cx="1721392" cy="523220"/>
              <a:chOff x="-130005" y="3868716"/>
              <a:chExt cx="1721392" cy="523220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B394F0E-027E-FBFC-46F9-D4713AAC29A2}"/>
                  </a:ext>
                </a:extLst>
              </p:cNvPr>
              <p:cNvSpPr txBox="1"/>
              <p:nvPr/>
            </p:nvSpPr>
            <p:spPr>
              <a:xfrm>
                <a:off x="-130005" y="3868716"/>
                <a:ext cx="7889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34417F5-5DAD-5686-FEEC-C40577E1DC78}"/>
                  </a:ext>
                </a:extLst>
              </p:cNvPr>
              <p:cNvSpPr/>
              <p:nvPr/>
            </p:nvSpPr>
            <p:spPr>
              <a:xfrm>
                <a:off x="737093" y="39764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889029D-FFA6-88F6-A30F-9D9CA704EA71}"/>
                </a:ext>
              </a:extLst>
            </p:cNvPr>
            <p:cNvSpPr txBox="1"/>
            <p:nvPr/>
          </p:nvSpPr>
          <p:spPr>
            <a:xfrm>
              <a:off x="1305471" y="2950973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12</a:t>
              </a: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486EE4C-4888-E92B-B54E-908C2438F5EC}"/>
                </a:ext>
              </a:extLst>
            </p:cNvPr>
            <p:cNvGrpSpPr/>
            <p:nvPr/>
          </p:nvGrpSpPr>
          <p:grpSpPr>
            <a:xfrm>
              <a:off x="297434" y="1910170"/>
              <a:ext cx="1032054" cy="633551"/>
              <a:chOff x="515794" y="3650664"/>
              <a:chExt cx="1200378" cy="633551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7E6B5E8-7B0B-2D5E-1F34-F2F79E924AF2}"/>
                  </a:ext>
                </a:extLst>
              </p:cNvPr>
              <p:cNvSpPr txBox="1"/>
              <p:nvPr/>
            </p:nvSpPr>
            <p:spPr>
              <a:xfrm>
                <a:off x="515794" y="3650664"/>
                <a:ext cx="9754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language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6745D502-D6C9-DB97-105A-4A29CA75A12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139022" cy="307777"/>
              </a:xfrm>
              <a:custGeom>
                <a:avLst/>
                <a:gdLst>
                  <a:gd name="connsiteX0" fmla="*/ 0 w 1139022"/>
                  <a:gd name="connsiteY0" fmla="*/ 0 h 307777"/>
                  <a:gd name="connsiteX1" fmla="*/ 558121 w 1139022"/>
                  <a:gd name="connsiteY1" fmla="*/ 0 h 307777"/>
                  <a:gd name="connsiteX2" fmla="*/ 1139022 w 1139022"/>
                  <a:gd name="connsiteY2" fmla="*/ 0 h 307777"/>
                  <a:gd name="connsiteX3" fmla="*/ 1139022 w 1139022"/>
                  <a:gd name="connsiteY3" fmla="*/ 307777 h 307777"/>
                  <a:gd name="connsiteX4" fmla="*/ 569511 w 1139022"/>
                  <a:gd name="connsiteY4" fmla="*/ 307777 h 307777"/>
                  <a:gd name="connsiteX5" fmla="*/ 0 w 1139022"/>
                  <a:gd name="connsiteY5" fmla="*/ 307777 h 307777"/>
                  <a:gd name="connsiteX6" fmla="*/ 0 w 1139022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9022" h="307777" extrusionOk="0">
                    <a:moveTo>
                      <a:pt x="0" y="0"/>
                    </a:moveTo>
                    <a:cubicBezTo>
                      <a:pt x="117510" y="-11933"/>
                      <a:pt x="343568" y="-23973"/>
                      <a:pt x="558121" y="0"/>
                    </a:cubicBezTo>
                    <a:cubicBezTo>
                      <a:pt x="772674" y="23973"/>
                      <a:pt x="871147" y="20661"/>
                      <a:pt x="1139022" y="0"/>
                    </a:cubicBezTo>
                    <a:cubicBezTo>
                      <a:pt x="1128188" y="62246"/>
                      <a:pt x="1128004" y="219189"/>
                      <a:pt x="1139022" y="307777"/>
                    </a:cubicBezTo>
                    <a:cubicBezTo>
                      <a:pt x="861682" y="319760"/>
                      <a:pt x="758321" y="309216"/>
                      <a:pt x="569511" y="307777"/>
                    </a:cubicBezTo>
                    <a:cubicBezTo>
                      <a:pt x="380701" y="306338"/>
                      <a:pt x="147141" y="301155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20B2B01-6ADA-A6E0-6508-A34B552BD876}"/>
                </a:ext>
              </a:extLst>
            </p:cNvPr>
            <p:cNvSpPr/>
            <p:nvPr/>
          </p:nvSpPr>
          <p:spPr>
            <a:xfrm>
              <a:off x="243320" y="2817199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93" name="Curved Connector 92">
              <a:extLst>
                <a:ext uri="{FF2B5EF4-FFF2-40B4-BE49-F238E27FC236}">
                  <a16:creationId xmlns:a16="http://schemas.microsoft.com/office/drawing/2014/main" id="{B75B0F0A-F444-5179-8F84-A8828D8DD42B}"/>
                </a:ext>
              </a:extLst>
            </p:cNvPr>
            <p:cNvCxnSpPr>
              <a:cxnSpLocks/>
            </p:cNvCxnSpPr>
            <p:nvPr/>
          </p:nvCxnSpPr>
          <p:spPr>
            <a:xfrm>
              <a:off x="2181117" y="3139966"/>
              <a:ext cx="298434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1E8F4E9-66A3-0AF6-5D09-F4589D38875E}"/>
                </a:ext>
              </a:extLst>
            </p:cNvPr>
            <p:cNvSpPr txBox="1"/>
            <p:nvPr/>
          </p:nvSpPr>
          <p:spPr>
            <a:xfrm>
              <a:off x="2417778" y="2940782"/>
              <a:ext cx="601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A9F036D-AA8A-C6F7-6A86-E5E592CA4C1A}"/>
                </a:ext>
              </a:extLst>
            </p:cNvPr>
            <p:cNvSpPr txBox="1"/>
            <p:nvPr/>
          </p:nvSpPr>
          <p:spPr>
            <a:xfrm>
              <a:off x="348465" y="2198280"/>
              <a:ext cx="911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C#</a:t>
              </a: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67AEB833-74E3-9F73-5653-05A01C9C4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854388"/>
              <a:ext cx="426016" cy="152400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5628098-4479-2603-9D64-EB4CAB9238CA}"/>
                </a:ext>
              </a:extLst>
            </p:cNvPr>
            <p:cNvSpPr txBox="1"/>
            <p:nvPr/>
          </p:nvSpPr>
          <p:spPr>
            <a:xfrm>
              <a:off x="3349154" y="3016992"/>
              <a:ext cx="2862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What language do you use?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B5ED779-0CD2-586E-4224-962197E7A8EB}"/>
                </a:ext>
              </a:extLst>
            </p:cNvPr>
            <p:cNvSpPr txBox="1"/>
            <p:nvPr/>
          </p:nvSpPr>
          <p:spPr>
            <a:xfrm>
              <a:off x="6097909" y="3016813"/>
              <a:ext cx="921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C#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2F78466-2A95-B814-D87F-B2FCDF1D1634}"/>
                </a:ext>
              </a:extLst>
            </p:cNvPr>
            <p:cNvSpPr txBox="1"/>
            <p:nvPr/>
          </p:nvSpPr>
          <p:spPr>
            <a:xfrm>
              <a:off x="2252544" y="313542"/>
              <a:ext cx="515551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if (language == "C#")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  WriteLine("Good choice, C# is a fine language.");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else 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  WriteLine("Well... good luck with that!");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/>
                <a:t>WriteLine("Great chat!");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B6780D6-EF26-FF90-7EB2-F1F091123F81}"/>
                </a:ext>
              </a:extLst>
            </p:cNvPr>
            <p:cNvSpPr txBox="1"/>
            <p:nvPr/>
          </p:nvSpPr>
          <p:spPr>
            <a:xfrm>
              <a:off x="6331013" y="-59874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F953CDB-A2FD-4C1C-BF96-CCE99646A74D}"/>
                </a:ext>
              </a:extLst>
            </p:cNvPr>
            <p:cNvSpPr txBox="1"/>
            <p:nvPr/>
          </p:nvSpPr>
          <p:spPr>
            <a:xfrm>
              <a:off x="3349154" y="3258292"/>
              <a:ext cx="3761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Good choice, C# is a fine language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A9AF2B9-66EB-5E04-BE11-DEEE9F09F43E}"/>
                </a:ext>
              </a:extLst>
            </p:cNvPr>
            <p:cNvSpPr txBox="1"/>
            <p:nvPr/>
          </p:nvSpPr>
          <p:spPr>
            <a:xfrm>
              <a:off x="3349154" y="3512292"/>
              <a:ext cx="3761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Great chat!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0A6D726-FA7F-646E-CEDD-58ACE8CB0F93}"/>
                </a:ext>
              </a:extLst>
            </p:cNvPr>
            <p:cNvGrpSpPr/>
            <p:nvPr/>
          </p:nvGrpSpPr>
          <p:grpSpPr>
            <a:xfrm>
              <a:off x="3336636" y="2736868"/>
              <a:ext cx="3996219" cy="1542116"/>
              <a:chOff x="4993885" y="4418330"/>
              <a:chExt cx="6705679" cy="188760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0A64AC7-35C3-1ABC-89A0-63032700BD91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D07D9084-5962-AAD2-1D96-586A205586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3FB4BC-7849-AB8C-8895-5C25E51F145C}"/>
                  </a:ext>
                </a:extLst>
              </p:cNvPr>
              <p:cNvSpPr txBox="1"/>
              <p:nvPr/>
            </p:nvSpPr>
            <p:spPr>
              <a:xfrm>
                <a:off x="5830911" y="4418330"/>
                <a:ext cx="1689764" cy="45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34E130A-9413-AD8E-917B-8CE7E6EFF8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784624"/>
                <a:ext cx="0" cy="19085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4768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E72AA693-6FAC-949F-7784-9DC48A8BB1AF}"/>
              </a:ext>
            </a:extLst>
          </p:cNvPr>
          <p:cNvGrpSpPr/>
          <p:nvPr/>
        </p:nvGrpSpPr>
        <p:grpSpPr>
          <a:xfrm>
            <a:off x="191441" y="3713084"/>
            <a:ext cx="1274409" cy="625877"/>
            <a:chOff x="1357821" y="4757683"/>
            <a:chExt cx="1274409" cy="625877"/>
          </a:xfrm>
        </p:grpSpPr>
        <p:pic>
          <p:nvPicPr>
            <p:cNvPr id="71" name="Picture 70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CE1D7DAB-6135-59F9-A12E-1D511B631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E408224-7808-7F7C-B7BB-1E9E2BA63D76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90254764-C1FB-3233-328B-CF08363A5993}"/>
              </a:ext>
            </a:extLst>
          </p:cNvPr>
          <p:cNvSpPr txBox="1"/>
          <p:nvPr/>
        </p:nvSpPr>
        <p:spPr>
          <a:xfrm>
            <a:off x="447523" y="508745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30BB9E0-3267-757E-A234-C0D7CE66DE1A}"/>
              </a:ext>
            </a:extLst>
          </p:cNvPr>
          <p:cNvGrpSpPr/>
          <p:nvPr/>
        </p:nvGrpSpPr>
        <p:grpSpPr>
          <a:xfrm>
            <a:off x="199503" y="501174"/>
            <a:ext cx="7081020" cy="2389368"/>
            <a:chOff x="239327" y="704652"/>
            <a:chExt cx="7081020" cy="712837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DF83A8D-DA57-565B-F7DF-360E17B1130B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CA863D5-6639-0153-62B2-647F88CBDE85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1C994BB-A5B1-F96F-D532-6130B6EBB2C5}"/>
              </a:ext>
            </a:extLst>
          </p:cNvPr>
          <p:cNvGrpSpPr/>
          <p:nvPr/>
        </p:nvGrpSpPr>
        <p:grpSpPr>
          <a:xfrm>
            <a:off x="3296813" y="2967287"/>
            <a:ext cx="3996219" cy="1542116"/>
            <a:chOff x="4993885" y="4418330"/>
            <a:chExt cx="6705679" cy="188760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7B874C7-BD8A-3892-AA98-6E7AB20B701B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7736803-2DF3-EB15-08FD-FADB392383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6F32424-38EB-6EEE-42BF-A93858ED87C3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1973E53-1A62-47E3-E10B-0C32E770F8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193905"/>
              <a:ext cx="0" cy="190856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D8E480B-AA4A-790C-C6A0-53373D501221}"/>
              </a:ext>
            </a:extLst>
          </p:cNvPr>
          <p:cNvGrpSpPr/>
          <p:nvPr/>
        </p:nvGrpSpPr>
        <p:grpSpPr>
          <a:xfrm>
            <a:off x="1582605" y="728925"/>
            <a:ext cx="693427" cy="2454967"/>
            <a:chOff x="1668759" y="-9412195"/>
            <a:chExt cx="437487" cy="18863348"/>
          </a:xfrm>
        </p:grpSpPr>
        <p:cxnSp>
          <p:nvCxnSpPr>
            <p:cNvPr id="83" name="Straight Arrow Connector 55">
              <a:extLst>
                <a:ext uri="{FF2B5EF4-FFF2-40B4-BE49-F238E27FC236}">
                  <a16:creationId xmlns:a16="http://schemas.microsoft.com/office/drawing/2014/main" id="{1357E1D9-34EE-60E0-ED2A-E306F3DC9715}"/>
                </a:ext>
              </a:extLst>
            </p:cNvPr>
            <p:cNvCxnSpPr>
              <a:cxnSpLocks/>
              <a:stCxn id="88" idx="0"/>
            </p:cNvCxnSpPr>
            <p:nvPr/>
          </p:nvCxnSpPr>
          <p:spPr>
            <a:xfrm rot="5400000" flipH="1" flipV="1">
              <a:off x="-7501858" y="-156951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08B944C-E594-2375-AD79-25B4C35B7626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9E999B6-C3AD-8CAB-C0C0-7BD8B88BECCF}"/>
              </a:ext>
            </a:extLst>
          </p:cNvPr>
          <p:cNvGrpSpPr/>
          <p:nvPr/>
        </p:nvGrpSpPr>
        <p:grpSpPr>
          <a:xfrm>
            <a:off x="409225" y="3108649"/>
            <a:ext cx="1721392" cy="523220"/>
            <a:chOff x="-130005" y="3868716"/>
            <a:chExt cx="1721392" cy="52322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B394F0E-027E-FBFC-46F9-D4713AAC29A2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34417F5-5DAD-5686-FEEC-C40577E1DC7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9889029D-FFA6-88F6-A30F-9D9CA704EA71}"/>
              </a:ext>
            </a:extLst>
          </p:cNvPr>
          <p:cNvSpPr txBox="1"/>
          <p:nvPr/>
        </p:nvSpPr>
        <p:spPr>
          <a:xfrm>
            <a:off x="1265647" y="3181392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486EE4C-4888-E92B-B54E-908C2438F5EC}"/>
              </a:ext>
            </a:extLst>
          </p:cNvPr>
          <p:cNvGrpSpPr/>
          <p:nvPr/>
        </p:nvGrpSpPr>
        <p:grpSpPr>
          <a:xfrm>
            <a:off x="257610" y="2140589"/>
            <a:ext cx="1032054" cy="633551"/>
            <a:chOff x="515794" y="3650664"/>
            <a:chExt cx="1200378" cy="63355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7E6B5E8-7B0B-2D5E-1F34-F2F79E924AF2}"/>
                </a:ext>
              </a:extLst>
            </p:cNvPr>
            <p:cNvSpPr txBox="1"/>
            <p:nvPr/>
          </p:nvSpPr>
          <p:spPr>
            <a:xfrm>
              <a:off x="515794" y="3650664"/>
              <a:ext cx="975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language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745D502-D6C9-DB97-105A-4A29CA75A12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820B2B01-6ADA-A6E0-6508-A34B552BD876}"/>
              </a:ext>
            </a:extLst>
          </p:cNvPr>
          <p:cNvSpPr/>
          <p:nvPr/>
        </p:nvSpPr>
        <p:spPr>
          <a:xfrm>
            <a:off x="203497" y="3047618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B75B0F0A-F444-5179-8F84-A8828D8DD42B}"/>
              </a:ext>
            </a:extLst>
          </p:cNvPr>
          <p:cNvCxnSpPr>
            <a:cxnSpLocks/>
          </p:cNvCxnSpPr>
          <p:nvPr/>
        </p:nvCxnSpPr>
        <p:spPr>
          <a:xfrm>
            <a:off x="2141293" y="3370385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1E8F4E9-66A3-0AF6-5D09-F4589D38875E}"/>
              </a:ext>
            </a:extLst>
          </p:cNvPr>
          <p:cNvSpPr txBox="1"/>
          <p:nvPr/>
        </p:nvSpPr>
        <p:spPr>
          <a:xfrm>
            <a:off x="2377954" y="3171201"/>
            <a:ext cx="40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A9F036D-AA8A-C6F7-6A86-E5E592CA4C1A}"/>
              </a:ext>
            </a:extLst>
          </p:cNvPr>
          <p:cNvSpPr txBox="1"/>
          <p:nvPr/>
        </p:nvSpPr>
        <p:spPr>
          <a:xfrm>
            <a:off x="308642" y="2428699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C++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7AEB833-74E3-9F73-5653-05A01C9C4DB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392282" y="3084807"/>
            <a:ext cx="426016" cy="152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15628098-4479-2603-9D64-EB4CAB9238CA}"/>
              </a:ext>
            </a:extLst>
          </p:cNvPr>
          <p:cNvSpPr txBox="1"/>
          <p:nvPr/>
        </p:nvSpPr>
        <p:spPr>
          <a:xfrm>
            <a:off x="3309330" y="3247411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B5ED779-0CD2-586E-4224-962197E7A8EB}"/>
              </a:ext>
            </a:extLst>
          </p:cNvPr>
          <p:cNvSpPr txBox="1"/>
          <p:nvPr/>
        </p:nvSpPr>
        <p:spPr>
          <a:xfrm>
            <a:off x="6058088" y="3247232"/>
            <a:ext cx="92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C++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2F78466-2A95-B814-D87F-B2FCDF1D1634}"/>
              </a:ext>
            </a:extLst>
          </p:cNvPr>
          <p:cNvSpPr txBox="1"/>
          <p:nvPr/>
        </p:nvSpPr>
        <p:spPr>
          <a:xfrm>
            <a:off x="2212720" y="543961"/>
            <a:ext cx="5155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if (language == "C#")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WriteLine("Good choice, C# is a fine language.");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WriteLine("Well... good luck with that!");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B6780D6-EF26-FF90-7EB2-F1F091123F81}"/>
              </a:ext>
            </a:extLst>
          </p:cNvPr>
          <p:cNvSpPr txBox="1"/>
          <p:nvPr/>
        </p:nvSpPr>
        <p:spPr>
          <a:xfrm>
            <a:off x="6291190" y="170545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5D274F-C6F4-4AE8-0A8B-342FC331C94B}"/>
              </a:ext>
            </a:extLst>
          </p:cNvPr>
          <p:cNvSpPr/>
          <p:nvPr/>
        </p:nvSpPr>
        <p:spPr>
          <a:xfrm>
            <a:off x="4994188" y="634467"/>
            <a:ext cx="2127794" cy="1085065"/>
          </a:xfrm>
          <a:custGeom>
            <a:avLst/>
            <a:gdLst>
              <a:gd name="connsiteX0" fmla="*/ 0 w 2127794"/>
              <a:gd name="connsiteY0" fmla="*/ 0 h 1085065"/>
              <a:gd name="connsiteX1" fmla="*/ 510671 w 2127794"/>
              <a:gd name="connsiteY1" fmla="*/ 0 h 1085065"/>
              <a:gd name="connsiteX2" fmla="*/ 1042619 w 2127794"/>
              <a:gd name="connsiteY2" fmla="*/ 0 h 1085065"/>
              <a:gd name="connsiteX3" fmla="*/ 1595846 w 2127794"/>
              <a:gd name="connsiteY3" fmla="*/ 0 h 1085065"/>
              <a:gd name="connsiteX4" fmla="*/ 2127794 w 2127794"/>
              <a:gd name="connsiteY4" fmla="*/ 0 h 1085065"/>
              <a:gd name="connsiteX5" fmla="*/ 2127794 w 2127794"/>
              <a:gd name="connsiteY5" fmla="*/ 553383 h 1085065"/>
              <a:gd name="connsiteX6" fmla="*/ 2127794 w 2127794"/>
              <a:gd name="connsiteY6" fmla="*/ 1085065 h 1085065"/>
              <a:gd name="connsiteX7" fmla="*/ 1553290 w 2127794"/>
              <a:gd name="connsiteY7" fmla="*/ 1085065 h 1085065"/>
              <a:gd name="connsiteX8" fmla="*/ 978785 w 2127794"/>
              <a:gd name="connsiteY8" fmla="*/ 1085065 h 1085065"/>
              <a:gd name="connsiteX9" fmla="*/ 0 w 2127794"/>
              <a:gd name="connsiteY9" fmla="*/ 1085065 h 1085065"/>
              <a:gd name="connsiteX10" fmla="*/ 0 w 2127794"/>
              <a:gd name="connsiteY10" fmla="*/ 553383 h 1085065"/>
              <a:gd name="connsiteX11" fmla="*/ 0 w 2127794"/>
              <a:gd name="connsiteY11" fmla="*/ 0 h 108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27794" h="1085065" fill="none" extrusionOk="0">
                <a:moveTo>
                  <a:pt x="0" y="0"/>
                </a:moveTo>
                <a:cubicBezTo>
                  <a:pt x="119302" y="-23815"/>
                  <a:pt x="321953" y="-4268"/>
                  <a:pt x="510671" y="0"/>
                </a:cubicBezTo>
                <a:cubicBezTo>
                  <a:pt x="699389" y="4268"/>
                  <a:pt x="838789" y="907"/>
                  <a:pt x="1042619" y="0"/>
                </a:cubicBezTo>
                <a:cubicBezTo>
                  <a:pt x="1246449" y="-907"/>
                  <a:pt x="1411197" y="-21334"/>
                  <a:pt x="1595846" y="0"/>
                </a:cubicBezTo>
                <a:cubicBezTo>
                  <a:pt x="1780495" y="21334"/>
                  <a:pt x="1932912" y="7920"/>
                  <a:pt x="2127794" y="0"/>
                </a:cubicBezTo>
                <a:cubicBezTo>
                  <a:pt x="2127419" y="271704"/>
                  <a:pt x="2137857" y="397892"/>
                  <a:pt x="2127794" y="553383"/>
                </a:cubicBezTo>
                <a:cubicBezTo>
                  <a:pt x="2117731" y="708874"/>
                  <a:pt x="2106279" y="956975"/>
                  <a:pt x="2127794" y="1085065"/>
                </a:cubicBezTo>
                <a:cubicBezTo>
                  <a:pt x="1885798" y="1101516"/>
                  <a:pt x="1702327" y="1081558"/>
                  <a:pt x="1553290" y="1085065"/>
                </a:cubicBezTo>
                <a:cubicBezTo>
                  <a:pt x="1404253" y="1088572"/>
                  <a:pt x="1242606" y="1094387"/>
                  <a:pt x="978785" y="1085065"/>
                </a:cubicBezTo>
                <a:cubicBezTo>
                  <a:pt x="714965" y="1075743"/>
                  <a:pt x="280424" y="1084092"/>
                  <a:pt x="0" y="1085065"/>
                </a:cubicBezTo>
                <a:cubicBezTo>
                  <a:pt x="-13849" y="960040"/>
                  <a:pt x="-19899" y="725067"/>
                  <a:pt x="0" y="553383"/>
                </a:cubicBezTo>
                <a:cubicBezTo>
                  <a:pt x="19899" y="381699"/>
                  <a:pt x="-3693" y="272116"/>
                  <a:pt x="0" y="0"/>
                </a:cubicBezTo>
                <a:close/>
              </a:path>
              <a:path w="2127794" h="1085065" stroke="0" extrusionOk="0">
                <a:moveTo>
                  <a:pt x="0" y="0"/>
                </a:moveTo>
                <a:cubicBezTo>
                  <a:pt x="171248" y="-8495"/>
                  <a:pt x="325453" y="21877"/>
                  <a:pt x="510671" y="0"/>
                </a:cubicBezTo>
                <a:cubicBezTo>
                  <a:pt x="695889" y="-21877"/>
                  <a:pt x="809193" y="-10069"/>
                  <a:pt x="978785" y="0"/>
                </a:cubicBezTo>
                <a:cubicBezTo>
                  <a:pt x="1148377" y="10069"/>
                  <a:pt x="1318885" y="9299"/>
                  <a:pt x="1553290" y="0"/>
                </a:cubicBezTo>
                <a:cubicBezTo>
                  <a:pt x="1787695" y="-9299"/>
                  <a:pt x="2002069" y="-24687"/>
                  <a:pt x="2127794" y="0"/>
                </a:cubicBezTo>
                <a:cubicBezTo>
                  <a:pt x="2106314" y="169500"/>
                  <a:pt x="2151272" y="285308"/>
                  <a:pt x="2127794" y="531682"/>
                </a:cubicBezTo>
                <a:cubicBezTo>
                  <a:pt x="2104316" y="778056"/>
                  <a:pt x="2118402" y="967639"/>
                  <a:pt x="2127794" y="1085065"/>
                </a:cubicBezTo>
                <a:cubicBezTo>
                  <a:pt x="1964894" y="1061427"/>
                  <a:pt x="1766987" y="1072900"/>
                  <a:pt x="1595846" y="1085065"/>
                </a:cubicBezTo>
                <a:cubicBezTo>
                  <a:pt x="1424705" y="1097230"/>
                  <a:pt x="1145921" y="1082667"/>
                  <a:pt x="1021341" y="1085065"/>
                </a:cubicBezTo>
                <a:cubicBezTo>
                  <a:pt x="896762" y="1087463"/>
                  <a:pt x="704333" y="1073542"/>
                  <a:pt x="553226" y="1085065"/>
                </a:cubicBezTo>
                <a:cubicBezTo>
                  <a:pt x="402120" y="1096588"/>
                  <a:pt x="149634" y="1090117"/>
                  <a:pt x="0" y="1085065"/>
                </a:cubicBezTo>
                <a:cubicBezTo>
                  <a:pt x="21856" y="935562"/>
                  <a:pt x="-26363" y="762075"/>
                  <a:pt x="0" y="542533"/>
                </a:cubicBezTo>
                <a:cubicBezTo>
                  <a:pt x="26363" y="322991"/>
                  <a:pt x="24427" y="211558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Let's see what happens if the user inputs “C++”</a:t>
            </a:r>
          </a:p>
        </p:txBody>
      </p:sp>
    </p:spTree>
    <p:extLst>
      <p:ext uri="{BB962C8B-B14F-4D97-AF65-F5344CB8AC3E}">
        <p14:creationId xmlns:p14="http://schemas.microsoft.com/office/powerpoint/2010/main" val="88810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F351D4B-8332-4161-1048-D2DD3829CB2E}"/>
              </a:ext>
            </a:extLst>
          </p:cNvPr>
          <p:cNvGrpSpPr/>
          <p:nvPr/>
        </p:nvGrpSpPr>
        <p:grpSpPr>
          <a:xfrm>
            <a:off x="191441" y="170545"/>
            <a:ext cx="7176791" cy="4338859"/>
            <a:chOff x="231265" y="-3065805"/>
            <a:chExt cx="7176791" cy="433885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72AA693-6FAC-949F-7784-9DC48A8BB1AF}"/>
                </a:ext>
              </a:extLst>
            </p:cNvPr>
            <p:cNvGrpSpPr/>
            <p:nvPr/>
          </p:nvGrpSpPr>
          <p:grpSpPr>
            <a:xfrm>
              <a:off x="231265" y="476734"/>
              <a:ext cx="1274409" cy="625877"/>
              <a:chOff x="1357821" y="4757683"/>
              <a:chExt cx="1274409" cy="625877"/>
            </a:xfrm>
          </p:grpSpPr>
          <p:pic>
            <p:nvPicPr>
              <p:cNvPr id="71" name="Picture 70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CE1D7DAB-6135-59F9-A12E-1D511B6310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E408224-7808-7F7C-B7BB-1E9E2BA63D76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0254764-C1FB-3233-328B-CF08363A5993}"/>
                </a:ext>
              </a:extLst>
            </p:cNvPr>
            <p:cNvSpPr txBox="1"/>
            <p:nvPr/>
          </p:nvSpPr>
          <p:spPr>
            <a:xfrm>
              <a:off x="487347" y="-2727605"/>
              <a:ext cx="1119217" cy="376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30BB9E0-3267-757E-A234-C0D7CE66DE1A}"/>
                </a:ext>
              </a:extLst>
            </p:cNvPr>
            <p:cNvGrpSpPr/>
            <p:nvPr/>
          </p:nvGrpSpPr>
          <p:grpSpPr>
            <a:xfrm>
              <a:off x="239327" y="-2735176"/>
              <a:ext cx="7081020" cy="2389368"/>
              <a:chOff x="239327" y="704652"/>
              <a:chExt cx="7081020" cy="7128375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DF83A8D-DA57-565B-F7DF-360E17B11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CA863D5-6639-0153-62B2-647F88CBDE85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7B874C7-BD8A-3892-AA98-6E7AB20B701B}"/>
                </a:ext>
              </a:extLst>
            </p:cNvPr>
            <p:cNvSpPr/>
            <p:nvPr/>
          </p:nvSpPr>
          <p:spPr>
            <a:xfrm>
              <a:off x="3336638" y="-210155"/>
              <a:ext cx="3984159" cy="1483208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7736803-2DF3-EB15-08FD-FADB392383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36639" y="42332"/>
              <a:ext cx="3996219" cy="14448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6F32424-38EB-6EEE-42BF-A93858ED87C3}"/>
                </a:ext>
              </a:extLst>
            </p:cNvPr>
            <p:cNvSpPr txBox="1"/>
            <p:nvPr/>
          </p:nvSpPr>
          <p:spPr>
            <a:xfrm>
              <a:off x="3835459" y="-269063"/>
              <a:ext cx="1007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1973E53-1A62-47E3-E10B-0C32E770F8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5734" y="575572"/>
              <a:ext cx="0" cy="1559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0D8E480B-AA4A-790C-C6A0-53373D501221}"/>
                </a:ext>
              </a:extLst>
            </p:cNvPr>
            <p:cNvGrpSpPr/>
            <p:nvPr/>
          </p:nvGrpSpPr>
          <p:grpSpPr>
            <a:xfrm>
              <a:off x="1622429" y="-1316831"/>
              <a:ext cx="693427" cy="1264373"/>
              <a:chOff x="1668759" y="-9412195"/>
              <a:chExt cx="437487" cy="18863348"/>
            </a:xfrm>
          </p:grpSpPr>
          <p:cxnSp>
            <p:nvCxnSpPr>
              <p:cNvPr id="83" name="Straight Arrow Connector 55">
                <a:extLst>
                  <a:ext uri="{FF2B5EF4-FFF2-40B4-BE49-F238E27FC236}">
                    <a16:creationId xmlns:a16="http://schemas.microsoft.com/office/drawing/2014/main" id="{1357E1D9-34EE-60E0-ED2A-E306F3DC9715}"/>
                  </a:ext>
                </a:extLst>
              </p:cNvPr>
              <p:cNvCxnSpPr>
                <a:cxnSpLocks/>
                <a:stCxn id="88" idx="0"/>
              </p:cNvCxnSpPr>
              <p:nvPr/>
            </p:nvCxnSpPr>
            <p:spPr>
              <a:xfrm rot="5400000" flipH="1" flipV="1">
                <a:off x="-7501858" y="-156951"/>
                <a:ext cx="18863348" cy="352860"/>
              </a:xfrm>
              <a:prstGeom prst="bentConnector3">
                <a:avLst>
                  <a:gd name="adj1" fmla="val 99930"/>
                </a:avLst>
              </a:prstGeom>
              <a:ln w="19050" cap="rnd" cmpd="sng">
                <a:solidFill>
                  <a:schemeClr val="tx1"/>
                </a:solidFill>
                <a:prstDash val="dash"/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608B944C-E594-2375-AD79-25B4C35B7626}"/>
                  </a:ext>
                </a:extLst>
              </p:cNvPr>
              <p:cNvSpPr/>
              <p:nvPr/>
            </p:nvSpPr>
            <p:spPr>
              <a:xfrm>
                <a:off x="1668759" y="7932682"/>
                <a:ext cx="34307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9E999B6-C3AD-8CAB-C0C0-7BD8B88BECCF}"/>
                </a:ext>
              </a:extLst>
            </p:cNvPr>
            <p:cNvGrpSpPr/>
            <p:nvPr/>
          </p:nvGrpSpPr>
          <p:grpSpPr>
            <a:xfrm>
              <a:off x="449049" y="-127701"/>
              <a:ext cx="1721392" cy="523220"/>
              <a:chOff x="-130005" y="3868716"/>
              <a:chExt cx="1721392" cy="523220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B394F0E-027E-FBFC-46F9-D4713AAC29A2}"/>
                  </a:ext>
                </a:extLst>
              </p:cNvPr>
              <p:cNvSpPr txBox="1"/>
              <p:nvPr/>
            </p:nvSpPr>
            <p:spPr>
              <a:xfrm>
                <a:off x="-130005" y="3868716"/>
                <a:ext cx="7889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34417F5-5DAD-5686-FEEC-C40577E1DC78}"/>
                  </a:ext>
                </a:extLst>
              </p:cNvPr>
              <p:cNvSpPr/>
              <p:nvPr/>
            </p:nvSpPr>
            <p:spPr>
              <a:xfrm>
                <a:off x="737093" y="39764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889029D-FFA6-88F6-A30F-9D9CA704EA71}"/>
                </a:ext>
              </a:extLst>
            </p:cNvPr>
            <p:cNvSpPr txBox="1"/>
            <p:nvPr/>
          </p:nvSpPr>
          <p:spPr>
            <a:xfrm>
              <a:off x="1305471" y="-54958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486EE4C-4888-E92B-B54E-908C2438F5EC}"/>
                </a:ext>
              </a:extLst>
            </p:cNvPr>
            <p:cNvGrpSpPr/>
            <p:nvPr/>
          </p:nvGrpSpPr>
          <p:grpSpPr>
            <a:xfrm>
              <a:off x="297434" y="-1095761"/>
              <a:ext cx="1032054" cy="633551"/>
              <a:chOff x="515794" y="3650664"/>
              <a:chExt cx="1200378" cy="633551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7E6B5E8-7B0B-2D5E-1F34-F2F79E924AF2}"/>
                  </a:ext>
                </a:extLst>
              </p:cNvPr>
              <p:cNvSpPr txBox="1"/>
              <p:nvPr/>
            </p:nvSpPr>
            <p:spPr>
              <a:xfrm>
                <a:off x="515794" y="3650664"/>
                <a:ext cx="9754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language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6745D502-D6C9-DB97-105A-4A29CA75A12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139022" cy="307777"/>
              </a:xfrm>
              <a:custGeom>
                <a:avLst/>
                <a:gdLst>
                  <a:gd name="connsiteX0" fmla="*/ 0 w 1139022"/>
                  <a:gd name="connsiteY0" fmla="*/ 0 h 307777"/>
                  <a:gd name="connsiteX1" fmla="*/ 558121 w 1139022"/>
                  <a:gd name="connsiteY1" fmla="*/ 0 h 307777"/>
                  <a:gd name="connsiteX2" fmla="*/ 1139022 w 1139022"/>
                  <a:gd name="connsiteY2" fmla="*/ 0 h 307777"/>
                  <a:gd name="connsiteX3" fmla="*/ 1139022 w 1139022"/>
                  <a:gd name="connsiteY3" fmla="*/ 307777 h 307777"/>
                  <a:gd name="connsiteX4" fmla="*/ 569511 w 1139022"/>
                  <a:gd name="connsiteY4" fmla="*/ 307777 h 307777"/>
                  <a:gd name="connsiteX5" fmla="*/ 0 w 1139022"/>
                  <a:gd name="connsiteY5" fmla="*/ 307777 h 307777"/>
                  <a:gd name="connsiteX6" fmla="*/ 0 w 1139022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9022" h="307777" extrusionOk="0">
                    <a:moveTo>
                      <a:pt x="0" y="0"/>
                    </a:moveTo>
                    <a:cubicBezTo>
                      <a:pt x="117510" y="-11933"/>
                      <a:pt x="343568" y="-23973"/>
                      <a:pt x="558121" y="0"/>
                    </a:cubicBezTo>
                    <a:cubicBezTo>
                      <a:pt x="772674" y="23973"/>
                      <a:pt x="871147" y="20661"/>
                      <a:pt x="1139022" y="0"/>
                    </a:cubicBezTo>
                    <a:cubicBezTo>
                      <a:pt x="1128188" y="62246"/>
                      <a:pt x="1128004" y="219189"/>
                      <a:pt x="1139022" y="307777"/>
                    </a:cubicBezTo>
                    <a:cubicBezTo>
                      <a:pt x="861682" y="319760"/>
                      <a:pt x="758321" y="309216"/>
                      <a:pt x="569511" y="307777"/>
                    </a:cubicBezTo>
                    <a:cubicBezTo>
                      <a:pt x="380701" y="306338"/>
                      <a:pt x="147141" y="301155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20B2B01-6ADA-A6E0-6508-A34B552BD876}"/>
                </a:ext>
              </a:extLst>
            </p:cNvPr>
            <p:cNvSpPr/>
            <p:nvPr/>
          </p:nvSpPr>
          <p:spPr>
            <a:xfrm>
              <a:off x="243321" y="-188732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93" name="Curved Connector 92">
              <a:extLst>
                <a:ext uri="{FF2B5EF4-FFF2-40B4-BE49-F238E27FC236}">
                  <a16:creationId xmlns:a16="http://schemas.microsoft.com/office/drawing/2014/main" id="{B75B0F0A-F444-5179-8F84-A8828D8DD42B}"/>
                </a:ext>
              </a:extLst>
            </p:cNvPr>
            <p:cNvCxnSpPr>
              <a:cxnSpLocks/>
            </p:cNvCxnSpPr>
            <p:nvPr/>
          </p:nvCxnSpPr>
          <p:spPr>
            <a:xfrm>
              <a:off x="2181117" y="134035"/>
              <a:ext cx="298434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1E8F4E9-66A3-0AF6-5D09-F4589D38875E}"/>
                </a:ext>
              </a:extLst>
            </p:cNvPr>
            <p:cNvSpPr txBox="1"/>
            <p:nvPr/>
          </p:nvSpPr>
          <p:spPr>
            <a:xfrm>
              <a:off x="2417777" y="-65149"/>
              <a:ext cx="926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10,11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A9F036D-AA8A-C6F7-6A86-E5E592CA4C1A}"/>
                </a:ext>
              </a:extLst>
            </p:cNvPr>
            <p:cNvSpPr txBox="1"/>
            <p:nvPr/>
          </p:nvSpPr>
          <p:spPr>
            <a:xfrm>
              <a:off x="348466" y="-807651"/>
              <a:ext cx="911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C++</a:t>
              </a: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67AEB833-74E3-9F73-5653-05A01C9C4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151543"/>
              <a:ext cx="426016" cy="152400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5628098-4479-2603-9D64-EB4CAB9238CA}"/>
                </a:ext>
              </a:extLst>
            </p:cNvPr>
            <p:cNvSpPr txBox="1"/>
            <p:nvPr/>
          </p:nvSpPr>
          <p:spPr>
            <a:xfrm>
              <a:off x="3349154" y="11061"/>
              <a:ext cx="2862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What language do you use?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B5ED779-0CD2-586E-4224-962197E7A8EB}"/>
                </a:ext>
              </a:extLst>
            </p:cNvPr>
            <p:cNvSpPr txBox="1"/>
            <p:nvPr/>
          </p:nvSpPr>
          <p:spPr>
            <a:xfrm>
              <a:off x="6097912" y="10882"/>
              <a:ext cx="921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C++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2F78466-2A95-B814-D87F-B2FCDF1D1634}"/>
                </a:ext>
              </a:extLst>
            </p:cNvPr>
            <p:cNvSpPr txBox="1"/>
            <p:nvPr/>
          </p:nvSpPr>
          <p:spPr>
            <a:xfrm>
              <a:off x="2252544" y="-2692389"/>
              <a:ext cx="515551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if (language == "C#")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  WriteLine("Good choice, C# is a fine language.");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else 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/>
                <a:t>{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/>
                <a:t>  WriteLine("Well... good luck with that!");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/>
                <a:t>}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WriteLine("Great chat!");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B6780D6-EF26-FF90-7EB2-F1F091123F81}"/>
                </a:ext>
              </a:extLst>
            </p:cNvPr>
            <p:cNvSpPr txBox="1"/>
            <p:nvPr/>
          </p:nvSpPr>
          <p:spPr>
            <a:xfrm>
              <a:off x="6331014" y="-3065805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0B83A5-8008-D948-796C-67B8405F2933}"/>
                </a:ext>
              </a:extLst>
            </p:cNvPr>
            <p:cNvSpPr txBox="1"/>
            <p:nvPr/>
          </p:nvSpPr>
          <p:spPr>
            <a:xfrm>
              <a:off x="3361856" y="239661"/>
              <a:ext cx="3062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Well... good luck with that!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1803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4C8A811-20F2-0C6D-6E46-423BC2BD2A58}"/>
              </a:ext>
            </a:extLst>
          </p:cNvPr>
          <p:cNvGrpSpPr/>
          <p:nvPr/>
        </p:nvGrpSpPr>
        <p:grpSpPr>
          <a:xfrm>
            <a:off x="191441" y="170545"/>
            <a:ext cx="7176791" cy="4338859"/>
            <a:chOff x="231265" y="-3065805"/>
            <a:chExt cx="7176791" cy="433885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72AA693-6FAC-949F-7784-9DC48A8BB1AF}"/>
                </a:ext>
              </a:extLst>
            </p:cNvPr>
            <p:cNvGrpSpPr/>
            <p:nvPr/>
          </p:nvGrpSpPr>
          <p:grpSpPr>
            <a:xfrm>
              <a:off x="231265" y="476734"/>
              <a:ext cx="1274409" cy="625877"/>
              <a:chOff x="1357821" y="4757683"/>
              <a:chExt cx="1274409" cy="625877"/>
            </a:xfrm>
          </p:grpSpPr>
          <p:pic>
            <p:nvPicPr>
              <p:cNvPr id="71" name="Picture 70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CE1D7DAB-6135-59F9-A12E-1D511B6310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E408224-7808-7F7C-B7BB-1E9E2BA63D76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0254764-C1FB-3233-328B-CF08363A5993}"/>
                </a:ext>
              </a:extLst>
            </p:cNvPr>
            <p:cNvSpPr txBox="1"/>
            <p:nvPr/>
          </p:nvSpPr>
          <p:spPr>
            <a:xfrm>
              <a:off x="487347" y="-2727605"/>
              <a:ext cx="1119217" cy="376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30BB9E0-3267-757E-A234-C0D7CE66DE1A}"/>
                </a:ext>
              </a:extLst>
            </p:cNvPr>
            <p:cNvGrpSpPr/>
            <p:nvPr/>
          </p:nvGrpSpPr>
          <p:grpSpPr>
            <a:xfrm>
              <a:off x="239327" y="-2735176"/>
              <a:ext cx="7081020" cy="2389368"/>
              <a:chOff x="239327" y="704652"/>
              <a:chExt cx="7081020" cy="7128375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DF83A8D-DA57-565B-F7DF-360E17B11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CA863D5-6639-0153-62B2-647F88CBDE85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0D8E480B-AA4A-790C-C6A0-53373D501221}"/>
                </a:ext>
              </a:extLst>
            </p:cNvPr>
            <p:cNvGrpSpPr/>
            <p:nvPr/>
          </p:nvGrpSpPr>
          <p:grpSpPr>
            <a:xfrm>
              <a:off x="1622429" y="-575678"/>
              <a:ext cx="693427" cy="523220"/>
              <a:chOff x="1668759" y="-9412195"/>
              <a:chExt cx="437487" cy="18863348"/>
            </a:xfrm>
          </p:grpSpPr>
          <p:cxnSp>
            <p:nvCxnSpPr>
              <p:cNvPr id="83" name="Straight Arrow Connector 55">
                <a:extLst>
                  <a:ext uri="{FF2B5EF4-FFF2-40B4-BE49-F238E27FC236}">
                    <a16:creationId xmlns:a16="http://schemas.microsoft.com/office/drawing/2014/main" id="{1357E1D9-34EE-60E0-ED2A-E306F3DC9715}"/>
                  </a:ext>
                </a:extLst>
              </p:cNvPr>
              <p:cNvCxnSpPr>
                <a:cxnSpLocks/>
                <a:stCxn id="88" idx="0"/>
              </p:cNvCxnSpPr>
              <p:nvPr/>
            </p:nvCxnSpPr>
            <p:spPr>
              <a:xfrm rot="5400000" flipH="1" flipV="1">
                <a:off x="-7501858" y="-156951"/>
                <a:ext cx="18863348" cy="352860"/>
              </a:xfrm>
              <a:prstGeom prst="bentConnector3">
                <a:avLst>
                  <a:gd name="adj1" fmla="val 99930"/>
                </a:avLst>
              </a:prstGeom>
              <a:ln w="19050" cap="rnd" cmpd="sng">
                <a:solidFill>
                  <a:schemeClr val="tx1"/>
                </a:solidFill>
                <a:prstDash val="dash"/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608B944C-E594-2375-AD79-25B4C35B7626}"/>
                  </a:ext>
                </a:extLst>
              </p:cNvPr>
              <p:cNvSpPr/>
              <p:nvPr/>
            </p:nvSpPr>
            <p:spPr>
              <a:xfrm>
                <a:off x="1668759" y="7932682"/>
                <a:ext cx="34307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9E999B6-C3AD-8CAB-C0C0-7BD8B88BECCF}"/>
                </a:ext>
              </a:extLst>
            </p:cNvPr>
            <p:cNvGrpSpPr/>
            <p:nvPr/>
          </p:nvGrpSpPr>
          <p:grpSpPr>
            <a:xfrm>
              <a:off x="449049" y="-127701"/>
              <a:ext cx="1721392" cy="523220"/>
              <a:chOff x="-130005" y="3868716"/>
              <a:chExt cx="1721392" cy="523220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B394F0E-027E-FBFC-46F9-D4713AAC29A2}"/>
                  </a:ext>
                </a:extLst>
              </p:cNvPr>
              <p:cNvSpPr txBox="1"/>
              <p:nvPr/>
            </p:nvSpPr>
            <p:spPr>
              <a:xfrm>
                <a:off x="-130005" y="3868716"/>
                <a:ext cx="7889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34417F5-5DAD-5686-FEEC-C40577E1DC78}"/>
                  </a:ext>
                </a:extLst>
              </p:cNvPr>
              <p:cNvSpPr/>
              <p:nvPr/>
            </p:nvSpPr>
            <p:spPr>
              <a:xfrm>
                <a:off x="737093" y="39764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889029D-FFA6-88F6-A30F-9D9CA704EA71}"/>
                </a:ext>
              </a:extLst>
            </p:cNvPr>
            <p:cNvSpPr txBox="1"/>
            <p:nvPr/>
          </p:nvSpPr>
          <p:spPr>
            <a:xfrm>
              <a:off x="1305471" y="-54958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12</a:t>
              </a: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486EE4C-4888-E92B-B54E-908C2438F5EC}"/>
                </a:ext>
              </a:extLst>
            </p:cNvPr>
            <p:cNvGrpSpPr/>
            <p:nvPr/>
          </p:nvGrpSpPr>
          <p:grpSpPr>
            <a:xfrm>
              <a:off x="297434" y="-1095761"/>
              <a:ext cx="1032054" cy="633551"/>
              <a:chOff x="515794" y="3650664"/>
              <a:chExt cx="1200378" cy="633551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7E6B5E8-7B0B-2D5E-1F34-F2F79E924AF2}"/>
                  </a:ext>
                </a:extLst>
              </p:cNvPr>
              <p:cNvSpPr txBox="1"/>
              <p:nvPr/>
            </p:nvSpPr>
            <p:spPr>
              <a:xfrm>
                <a:off x="515794" y="3650664"/>
                <a:ext cx="9754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language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6745D502-D6C9-DB97-105A-4A29CA75A12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139022" cy="307777"/>
              </a:xfrm>
              <a:custGeom>
                <a:avLst/>
                <a:gdLst>
                  <a:gd name="connsiteX0" fmla="*/ 0 w 1139022"/>
                  <a:gd name="connsiteY0" fmla="*/ 0 h 307777"/>
                  <a:gd name="connsiteX1" fmla="*/ 558121 w 1139022"/>
                  <a:gd name="connsiteY1" fmla="*/ 0 h 307777"/>
                  <a:gd name="connsiteX2" fmla="*/ 1139022 w 1139022"/>
                  <a:gd name="connsiteY2" fmla="*/ 0 h 307777"/>
                  <a:gd name="connsiteX3" fmla="*/ 1139022 w 1139022"/>
                  <a:gd name="connsiteY3" fmla="*/ 307777 h 307777"/>
                  <a:gd name="connsiteX4" fmla="*/ 569511 w 1139022"/>
                  <a:gd name="connsiteY4" fmla="*/ 307777 h 307777"/>
                  <a:gd name="connsiteX5" fmla="*/ 0 w 1139022"/>
                  <a:gd name="connsiteY5" fmla="*/ 307777 h 307777"/>
                  <a:gd name="connsiteX6" fmla="*/ 0 w 1139022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9022" h="307777" extrusionOk="0">
                    <a:moveTo>
                      <a:pt x="0" y="0"/>
                    </a:moveTo>
                    <a:cubicBezTo>
                      <a:pt x="117510" y="-11933"/>
                      <a:pt x="343568" y="-23973"/>
                      <a:pt x="558121" y="0"/>
                    </a:cubicBezTo>
                    <a:cubicBezTo>
                      <a:pt x="772674" y="23973"/>
                      <a:pt x="871147" y="20661"/>
                      <a:pt x="1139022" y="0"/>
                    </a:cubicBezTo>
                    <a:cubicBezTo>
                      <a:pt x="1128188" y="62246"/>
                      <a:pt x="1128004" y="219189"/>
                      <a:pt x="1139022" y="307777"/>
                    </a:cubicBezTo>
                    <a:cubicBezTo>
                      <a:pt x="861682" y="319760"/>
                      <a:pt x="758321" y="309216"/>
                      <a:pt x="569511" y="307777"/>
                    </a:cubicBezTo>
                    <a:cubicBezTo>
                      <a:pt x="380701" y="306338"/>
                      <a:pt x="147141" y="301155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20B2B01-6ADA-A6E0-6508-A34B552BD876}"/>
                </a:ext>
              </a:extLst>
            </p:cNvPr>
            <p:cNvSpPr/>
            <p:nvPr/>
          </p:nvSpPr>
          <p:spPr>
            <a:xfrm>
              <a:off x="243321" y="-188732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93" name="Curved Connector 92">
              <a:extLst>
                <a:ext uri="{FF2B5EF4-FFF2-40B4-BE49-F238E27FC236}">
                  <a16:creationId xmlns:a16="http://schemas.microsoft.com/office/drawing/2014/main" id="{B75B0F0A-F444-5179-8F84-A8828D8DD42B}"/>
                </a:ext>
              </a:extLst>
            </p:cNvPr>
            <p:cNvCxnSpPr>
              <a:cxnSpLocks/>
            </p:cNvCxnSpPr>
            <p:nvPr/>
          </p:nvCxnSpPr>
          <p:spPr>
            <a:xfrm>
              <a:off x="2181117" y="134035"/>
              <a:ext cx="298434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1E8F4E9-66A3-0AF6-5D09-F4589D38875E}"/>
                </a:ext>
              </a:extLst>
            </p:cNvPr>
            <p:cNvSpPr txBox="1"/>
            <p:nvPr/>
          </p:nvSpPr>
          <p:spPr>
            <a:xfrm>
              <a:off x="2417778" y="-65149"/>
              <a:ext cx="642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A9F036D-AA8A-C6F7-6A86-E5E592CA4C1A}"/>
                </a:ext>
              </a:extLst>
            </p:cNvPr>
            <p:cNvSpPr txBox="1"/>
            <p:nvPr/>
          </p:nvSpPr>
          <p:spPr>
            <a:xfrm>
              <a:off x="348466" y="-807651"/>
              <a:ext cx="911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C++</a:t>
              </a: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67AEB833-74E3-9F73-5653-05A01C9C4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-151543"/>
              <a:ext cx="426016" cy="152400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5628098-4479-2603-9D64-EB4CAB9238CA}"/>
                </a:ext>
              </a:extLst>
            </p:cNvPr>
            <p:cNvSpPr txBox="1"/>
            <p:nvPr/>
          </p:nvSpPr>
          <p:spPr>
            <a:xfrm>
              <a:off x="3349154" y="11061"/>
              <a:ext cx="2862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What language do you use?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B5ED779-0CD2-586E-4224-962197E7A8EB}"/>
                </a:ext>
              </a:extLst>
            </p:cNvPr>
            <p:cNvSpPr txBox="1"/>
            <p:nvPr/>
          </p:nvSpPr>
          <p:spPr>
            <a:xfrm>
              <a:off x="6097912" y="10882"/>
              <a:ext cx="921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C++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2F78466-2A95-B814-D87F-B2FCDF1D1634}"/>
                </a:ext>
              </a:extLst>
            </p:cNvPr>
            <p:cNvSpPr txBox="1"/>
            <p:nvPr/>
          </p:nvSpPr>
          <p:spPr>
            <a:xfrm>
              <a:off x="2252544" y="-2692389"/>
              <a:ext cx="515551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if (language == "C#")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  WriteLine("Good choice, C# is a fine language.");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else 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  WriteLine("Well... good luck with that!");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/>
                <a:t>WriteLine("Great chat!");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B6780D6-EF26-FF90-7EB2-F1F091123F81}"/>
                </a:ext>
              </a:extLst>
            </p:cNvPr>
            <p:cNvSpPr txBox="1"/>
            <p:nvPr/>
          </p:nvSpPr>
          <p:spPr>
            <a:xfrm>
              <a:off x="6331014" y="-3065805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A9540CC-6E38-B9B9-3EAA-5A40F7B3376E}"/>
                </a:ext>
              </a:extLst>
            </p:cNvPr>
            <p:cNvSpPr txBox="1"/>
            <p:nvPr/>
          </p:nvSpPr>
          <p:spPr>
            <a:xfrm>
              <a:off x="3361856" y="239661"/>
              <a:ext cx="3062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Well... good luck with that!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46B34D-C14F-8A30-0DA6-8F0CCD74605D}"/>
                </a:ext>
              </a:extLst>
            </p:cNvPr>
            <p:cNvSpPr txBox="1"/>
            <p:nvPr/>
          </p:nvSpPr>
          <p:spPr>
            <a:xfrm>
              <a:off x="3349154" y="480961"/>
              <a:ext cx="2862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Great chat!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BE2756A-A6ED-D5EB-3B0A-A6814D2AF84E}"/>
                </a:ext>
              </a:extLst>
            </p:cNvPr>
            <p:cNvGrpSpPr/>
            <p:nvPr/>
          </p:nvGrpSpPr>
          <p:grpSpPr>
            <a:xfrm>
              <a:off x="3336637" y="-269063"/>
              <a:ext cx="3996219" cy="1542116"/>
              <a:chOff x="4993885" y="4418330"/>
              <a:chExt cx="6705679" cy="188760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13C6AD4-3A4C-E24C-DDFE-E80D0921AE73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5315400-7050-2A3B-53FB-BE5F9963B2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29ECC1-1695-1995-5372-212E497F0035}"/>
                  </a:ext>
                </a:extLst>
              </p:cNvPr>
              <p:cNvSpPr txBox="1"/>
              <p:nvPr/>
            </p:nvSpPr>
            <p:spPr>
              <a:xfrm>
                <a:off x="5830911" y="4418330"/>
                <a:ext cx="1689764" cy="45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7BF708B7-E42E-7160-2ED3-CBE7FDECC6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722443"/>
                <a:ext cx="0" cy="19085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9097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24012</TotalTime>
  <Words>500</Words>
  <Application>Microsoft Macintosh PowerPoint</Application>
  <PresentationFormat>Custom</PresentationFormat>
  <Paragraphs>155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Andrew Cain</cp:lastModifiedBy>
  <cp:revision>80</cp:revision>
  <dcterms:created xsi:type="dcterms:W3CDTF">2023-09-06T05:00:29Z</dcterms:created>
  <dcterms:modified xsi:type="dcterms:W3CDTF">2023-10-03T11:10:08Z</dcterms:modified>
  <cp:category/>
</cp:coreProperties>
</file>