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6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7559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2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2E356-1E4F-384B-BA9F-8D857C61E07D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24025" y="1143000"/>
            <a:ext cx="3409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7124-9B18-E049-A6AF-872A444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B7124-9B18-E049-A6AF-872A444DC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2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19505"/>
            <a:ext cx="6425724" cy="238152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592866"/>
            <a:ext cx="5669756" cy="165154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64195"/>
            <a:ext cx="1630055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64195"/>
            <a:ext cx="4795669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05386"/>
            <a:ext cx="6520220" cy="2845473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577779"/>
            <a:ext cx="6520220" cy="149636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820976"/>
            <a:ext cx="3212862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820976"/>
            <a:ext cx="3212862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4197"/>
            <a:ext cx="6520220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676882"/>
            <a:ext cx="3198096" cy="82181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498697"/>
            <a:ext cx="3198096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676882"/>
            <a:ext cx="3213847" cy="82181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498697"/>
            <a:ext cx="3213847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6036"/>
            <a:ext cx="2438192" cy="159612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84912"/>
            <a:ext cx="3827085" cy="486121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2161"/>
            <a:ext cx="2438192" cy="380188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6036"/>
            <a:ext cx="2438192" cy="159612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84912"/>
            <a:ext cx="3827085" cy="486121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2161"/>
            <a:ext cx="2438192" cy="380188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64197"/>
            <a:ext cx="652022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820976"/>
            <a:ext cx="652022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340167"/>
            <a:ext cx="17009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340167"/>
            <a:ext cx="255139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340167"/>
            <a:ext cx="17009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2950064" y="259879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The program has been loaded, and is about to start</a:t>
            </a:r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13E895-6019-2D50-E00B-2C3C66B29811}"/>
              </a:ext>
            </a:extLst>
          </p:cNvPr>
          <p:cNvGrpSpPr/>
          <p:nvPr/>
        </p:nvGrpSpPr>
        <p:grpSpPr>
          <a:xfrm>
            <a:off x="1786265" y="5258936"/>
            <a:ext cx="2592260" cy="307778"/>
            <a:chOff x="-196789" y="3976437"/>
            <a:chExt cx="2592260" cy="3077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4C0680-321D-27B1-D6F4-B7FB7BDD93AF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A7CBC2-E487-393E-58B4-2C1A1BDA50F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DA858C-206D-6C49-5457-19F30906368D}"/>
              </a:ext>
            </a:extLst>
          </p:cNvPr>
          <p:cNvGrpSpPr/>
          <p:nvPr/>
        </p:nvGrpSpPr>
        <p:grpSpPr>
          <a:xfrm>
            <a:off x="1786265" y="5658355"/>
            <a:ext cx="2592260" cy="307778"/>
            <a:chOff x="-196789" y="3976437"/>
            <a:chExt cx="2592260" cy="3077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012C1D-1AEA-1DAE-7EBA-05E9574F7EE4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261F14-6B23-2076-1797-E4AAA9CF6E0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9C502-8AD6-9235-38BC-B1630FCB1FAD}"/>
              </a:ext>
            </a:extLst>
          </p:cNvPr>
          <p:cNvGrpSpPr/>
          <p:nvPr/>
        </p:nvGrpSpPr>
        <p:grpSpPr>
          <a:xfrm>
            <a:off x="1786265" y="6057775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26B04D-E41C-6B58-A7B0-120A6121153A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0E15C5-FA13-A151-F299-49F3E97B994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0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1928450" y="1784247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Instruction 1 is a method call –</a:t>
            </a:r>
            <a:r>
              <a:rPr lang="en-US" b="1" dirty="0"/>
              <a:t>evaluate </a:t>
            </a:r>
            <a:r>
              <a:rPr lang="en-US" dirty="0"/>
              <a:t>the </a:t>
            </a:r>
            <a:r>
              <a:rPr lang="en-US" b="1" dirty="0"/>
              <a:t>arguments</a:t>
            </a:r>
            <a:r>
              <a:rPr lang="en-US" dirty="0"/>
              <a:t>, </a:t>
            </a:r>
            <a:r>
              <a:rPr lang="en-US" b="1" dirty="0"/>
              <a:t>run </a:t>
            </a:r>
            <a:r>
              <a:rPr lang="en-US" dirty="0"/>
              <a:t>the </a:t>
            </a:r>
            <a:r>
              <a:rPr lang="en-US" b="1" dirty="0"/>
              <a:t>method</a:t>
            </a:r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9BF944-E6A9-1171-C0FF-8745D1337C57}"/>
              </a:ext>
            </a:extLst>
          </p:cNvPr>
          <p:cNvSpPr txBox="1"/>
          <p:nvPr/>
        </p:nvSpPr>
        <p:spPr>
          <a:xfrm>
            <a:off x="3903029" y="989271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        b     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5621D1-2B32-F091-2663-4927F7CBB940}"/>
              </a:ext>
            </a:extLst>
          </p:cNvPr>
          <p:cNvGrpSpPr/>
          <p:nvPr/>
        </p:nvGrpSpPr>
        <p:grpSpPr>
          <a:xfrm>
            <a:off x="1786265" y="5258936"/>
            <a:ext cx="2592260" cy="307778"/>
            <a:chOff x="-196789" y="3976437"/>
            <a:chExt cx="2592260" cy="3077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251C0D-63DB-6B71-8714-A5CC29452E26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64D74D-00C1-59D7-E964-A946C878B10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3F8662-635D-F626-8EB7-D251AF05DC9D}"/>
              </a:ext>
            </a:extLst>
          </p:cNvPr>
          <p:cNvGrpSpPr/>
          <p:nvPr/>
        </p:nvGrpSpPr>
        <p:grpSpPr>
          <a:xfrm>
            <a:off x="1786265" y="5658355"/>
            <a:ext cx="2592260" cy="307778"/>
            <a:chOff x="-196789" y="3976437"/>
            <a:chExt cx="2592260" cy="3077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9918F9-44FF-E7B9-AD79-F6899021EDDB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BCA9E1-D79C-55FF-117D-0914158E650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ED08E6-E841-5F89-9E06-9EFE5798EE55}"/>
              </a:ext>
            </a:extLst>
          </p:cNvPr>
          <p:cNvGrpSpPr/>
          <p:nvPr/>
        </p:nvGrpSpPr>
        <p:grpSpPr>
          <a:xfrm>
            <a:off x="1786265" y="6057775"/>
            <a:ext cx="2592260" cy="307778"/>
            <a:chOff x="-196789" y="3976437"/>
            <a:chExt cx="2592260" cy="3077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EABA54-BE8F-7726-0FBE-2A488D36B953}"/>
                </a:ext>
              </a:extLst>
            </p:cNvPr>
            <p:cNvSpPr txBox="1"/>
            <p:nvPr/>
          </p:nvSpPr>
          <p:spPr>
            <a:xfrm>
              <a:off x="-196789" y="3976437"/>
              <a:ext cx="90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038EC5-4988-3265-57B5-E863364F7E0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B18924B-6755-0AB4-F1D8-57FA6DAE95EC}"/>
              </a:ext>
            </a:extLst>
          </p:cNvPr>
          <p:cNvSpPr/>
          <p:nvPr/>
        </p:nvSpPr>
        <p:spPr>
          <a:xfrm>
            <a:off x="3940548" y="2483510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We can use 1a to 1c for the instructions to load literals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4643F-D88A-53DB-09EE-F72ACE6FC12D}"/>
              </a:ext>
            </a:extLst>
          </p:cNvPr>
          <p:cNvSpPr/>
          <p:nvPr/>
        </p:nvSpPr>
        <p:spPr>
          <a:xfrm>
            <a:off x="5026448" y="413487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Then 1d to call the Open Window method</a:t>
            </a:r>
          </a:p>
        </p:txBody>
      </p:sp>
    </p:spTree>
    <p:extLst>
      <p:ext uri="{BB962C8B-B14F-4D97-AF65-F5344CB8AC3E}">
        <p14:creationId xmlns:p14="http://schemas.microsoft.com/office/powerpoint/2010/main" val="30746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1264843" y="238288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(a) Load the first argument (literal) into register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4C48C-32E6-FA87-A877-A10F21220EA8}"/>
              </a:ext>
            </a:extLst>
          </p:cNvPr>
          <p:cNvSpPr txBox="1"/>
          <p:nvPr/>
        </p:nvSpPr>
        <p:spPr>
          <a:xfrm>
            <a:off x="3903029" y="989271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        b     c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2AD9D3F-4997-01E5-F0D9-532BEE004CA1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2409330" y="2695541"/>
            <a:ext cx="3703403" cy="14233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B6DA4E4-9454-3AD8-0A73-52E73AF842F8}"/>
              </a:ext>
            </a:extLst>
          </p:cNvPr>
          <p:cNvSpPr/>
          <p:nvPr/>
        </p:nvSpPr>
        <p:spPr>
          <a:xfrm>
            <a:off x="5038794" y="3062667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 The program counter will then be incremented to 1b for us</a:t>
            </a:r>
          </a:p>
        </p:txBody>
      </p:sp>
    </p:spTree>
    <p:extLst>
      <p:ext uri="{BB962C8B-B14F-4D97-AF65-F5344CB8AC3E}">
        <p14:creationId xmlns:p14="http://schemas.microsoft.com/office/powerpoint/2010/main" val="294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512084" y="197641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 (b) Load the second argument (literal) into register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4C48C-32E6-FA87-A877-A10F21220EA8}"/>
              </a:ext>
            </a:extLst>
          </p:cNvPr>
          <p:cNvSpPr txBox="1"/>
          <p:nvPr/>
        </p:nvSpPr>
        <p:spPr>
          <a:xfrm>
            <a:off x="3903029" y="989271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        b     c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2AD9D3F-4997-01E5-F0D9-532BEE004CA1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2810941" y="2356989"/>
            <a:ext cx="4039762" cy="25629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B93FE5F-C913-74D7-C968-81D526CDDA0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3245042" y="2770288"/>
            <a:ext cx="4574860" cy="230789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2EFC8E3-0A91-2016-073F-D041048B7EB8}"/>
              </a:ext>
            </a:extLst>
          </p:cNvPr>
          <p:cNvSpPr/>
          <p:nvPr/>
        </p:nvSpPr>
        <p:spPr>
          <a:xfrm>
            <a:off x="1269903" y="361003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8. (c) Load the third argument (literal) into register 2.</a:t>
            </a:r>
          </a:p>
        </p:txBody>
      </p:sp>
    </p:spTree>
    <p:extLst>
      <p:ext uri="{BB962C8B-B14F-4D97-AF65-F5344CB8AC3E}">
        <p14:creationId xmlns:p14="http://schemas.microsoft.com/office/powerpoint/2010/main" val="201249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4C48C-32E6-FA87-A877-A10F21220EA8}"/>
              </a:ext>
            </a:extLst>
          </p:cNvPr>
          <p:cNvSpPr txBox="1"/>
          <p:nvPr/>
        </p:nvSpPr>
        <p:spPr>
          <a:xfrm>
            <a:off x="3903029" y="989271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        b    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C292-8927-CD82-910B-44DA1AA9BA62}"/>
              </a:ext>
            </a:extLst>
          </p:cNvPr>
          <p:cNvSpPr txBox="1"/>
          <p:nvPr/>
        </p:nvSpPr>
        <p:spPr>
          <a:xfrm>
            <a:off x="2595822" y="2771213"/>
            <a:ext cx="4831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46511" y="125034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9. (d) Run Open Window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9015D-05D9-BA12-9055-74B2DA8372C2}"/>
              </a:ext>
            </a:extLst>
          </p:cNvPr>
          <p:cNvSpPr/>
          <p:nvPr/>
        </p:nvSpPr>
        <p:spPr>
          <a:xfrm>
            <a:off x="2323165" y="3756965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10. Our program counter is saved to the 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B335C-4BD9-1357-D6AE-3C41E497E4D1}"/>
              </a:ext>
            </a:extLst>
          </p:cNvPr>
          <p:cNvSpPr txBox="1"/>
          <p:nvPr/>
        </p:nvSpPr>
        <p:spPr>
          <a:xfrm>
            <a:off x="471781" y="336995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48E9-A192-8DFA-453D-EDA34DBD45BB}"/>
              </a:ext>
            </a:extLst>
          </p:cNvPr>
          <p:cNvSpPr/>
          <p:nvPr/>
        </p:nvSpPr>
        <p:spPr>
          <a:xfrm>
            <a:off x="598943" y="392997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F1AB32A0-2456-928E-4016-6602529ECAEB}"/>
              </a:ext>
            </a:extLst>
          </p:cNvPr>
          <p:cNvCxnSpPr>
            <a:cxnSpLocks/>
            <a:stCxn id="17" idx="1"/>
            <a:endCxn id="33" idx="2"/>
          </p:cNvCxnSpPr>
          <p:nvPr/>
        </p:nvCxnSpPr>
        <p:spPr>
          <a:xfrm rot="10800000">
            <a:off x="1026090" y="4237751"/>
            <a:ext cx="238754" cy="75957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408D6-77D3-4039-8334-E8B8D4C5DEAF}"/>
              </a:ext>
            </a:extLst>
          </p:cNvPr>
          <p:cNvGrpSpPr/>
          <p:nvPr/>
        </p:nvGrpSpPr>
        <p:grpSpPr>
          <a:xfrm>
            <a:off x="4668415" y="4662175"/>
            <a:ext cx="2668096" cy="1795449"/>
            <a:chOff x="4572491" y="4369661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09166" y="4369661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A45FBB-357A-5752-2DFB-F3411E54BCC4}"/>
              </a:ext>
            </a:extLst>
          </p:cNvPr>
          <p:cNvCxnSpPr>
            <a:cxnSpLocks/>
          </p:cNvCxnSpPr>
          <p:nvPr/>
        </p:nvCxnSpPr>
        <p:spPr>
          <a:xfrm flipV="1">
            <a:off x="4928266" y="5394970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23774-9BD0-11C3-57F4-C121CF5BB044}"/>
              </a:ext>
            </a:extLst>
          </p:cNvPr>
          <p:cNvSpPr txBox="1"/>
          <p:nvPr/>
        </p:nvSpPr>
        <p:spPr>
          <a:xfrm>
            <a:off x="4742701" y="5052099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2995446"/>
            <a:ext cx="894087" cy="2016284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C292-8927-CD82-910B-44DA1AA9BA62}"/>
              </a:ext>
            </a:extLst>
          </p:cNvPr>
          <p:cNvSpPr txBox="1"/>
          <p:nvPr/>
        </p:nvSpPr>
        <p:spPr>
          <a:xfrm>
            <a:off x="2595822" y="2771213"/>
            <a:ext cx="4831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46511" y="125034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11. Open Window’s first instruction is set as the program counter.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B335C-4BD9-1357-D6AE-3C41E497E4D1}"/>
              </a:ext>
            </a:extLst>
          </p:cNvPr>
          <p:cNvSpPr txBox="1"/>
          <p:nvPr/>
        </p:nvSpPr>
        <p:spPr>
          <a:xfrm>
            <a:off x="471781" y="336995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48E9-A192-8DFA-453D-EDA34DBD45BB}"/>
              </a:ext>
            </a:extLst>
          </p:cNvPr>
          <p:cNvSpPr/>
          <p:nvPr/>
        </p:nvSpPr>
        <p:spPr>
          <a:xfrm>
            <a:off x="598943" y="392997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F1AB32A0-2456-928E-4016-6602529ECAEB}"/>
              </a:ext>
            </a:extLst>
          </p:cNvPr>
          <p:cNvCxnSpPr>
            <a:cxnSpLocks/>
            <a:stCxn id="57" idx="1"/>
            <a:endCxn id="17" idx="1"/>
          </p:cNvCxnSpPr>
          <p:nvPr/>
        </p:nvCxnSpPr>
        <p:spPr>
          <a:xfrm rot="10800000" flipH="1" flipV="1">
            <a:off x="446510" y="2027341"/>
            <a:ext cx="818333" cy="2969985"/>
          </a:xfrm>
          <a:prstGeom prst="curvedConnector3">
            <a:avLst>
              <a:gd name="adj1" fmla="val -2793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07C54-A72B-BA85-3F42-B0F59D54E1D2}"/>
              </a:ext>
            </a:extLst>
          </p:cNvPr>
          <p:cNvSpPr/>
          <p:nvPr/>
        </p:nvSpPr>
        <p:spPr>
          <a:xfrm>
            <a:off x="3595039" y="3440869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12. Open Window’s instructions now 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E8E132-7410-1F87-E921-206F24197981}"/>
              </a:ext>
            </a:extLst>
          </p:cNvPr>
          <p:cNvSpPr/>
          <p:nvPr/>
        </p:nvSpPr>
        <p:spPr>
          <a:xfrm>
            <a:off x="4863156" y="465767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13. It will access the arguments in registers</a:t>
            </a:r>
          </a:p>
        </p:txBody>
      </p:sp>
    </p:spTree>
    <p:extLst>
      <p:ext uri="{BB962C8B-B14F-4D97-AF65-F5344CB8AC3E}">
        <p14:creationId xmlns:p14="http://schemas.microsoft.com/office/powerpoint/2010/main" val="1422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4036200"/>
            <a:ext cx="894087" cy="975529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C292-8927-CD82-910B-44DA1AA9BA62}"/>
              </a:ext>
            </a:extLst>
          </p:cNvPr>
          <p:cNvSpPr txBox="1"/>
          <p:nvPr/>
        </p:nvSpPr>
        <p:spPr>
          <a:xfrm>
            <a:off x="2595822" y="2771213"/>
            <a:ext cx="4831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197.   … Open Windows Returns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491238" y="1741361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14. When Open Windows Ends… control returns to our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B335C-4BD9-1357-D6AE-3C41E497E4D1}"/>
              </a:ext>
            </a:extLst>
          </p:cNvPr>
          <p:cNvSpPr txBox="1"/>
          <p:nvPr/>
        </p:nvSpPr>
        <p:spPr>
          <a:xfrm>
            <a:off x="471781" y="336995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48E9-A192-8DFA-453D-EDA34DBD45BB}"/>
              </a:ext>
            </a:extLst>
          </p:cNvPr>
          <p:cNvSpPr/>
          <p:nvPr/>
        </p:nvSpPr>
        <p:spPr>
          <a:xfrm>
            <a:off x="598943" y="392997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9F2C4E-D2AD-4605-73F8-3DFEFB5FA3B9}"/>
              </a:ext>
            </a:extLst>
          </p:cNvPr>
          <p:cNvGrpSpPr/>
          <p:nvPr/>
        </p:nvGrpSpPr>
        <p:grpSpPr>
          <a:xfrm>
            <a:off x="4660806" y="4781933"/>
            <a:ext cx="2668096" cy="1795449"/>
            <a:chOff x="4572491" y="4369661"/>
            <a:chExt cx="2668096" cy="17954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C9E774-6D98-A0A7-4155-6C3D0AF54095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E83B56-F5A5-992A-3E6B-8134A3778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17D83D5-0580-4AE4-87DE-6293C4AE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02DAAD-7E88-64CE-5D08-33BB4A38C32E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ADD167E-AE4D-31BF-FF4A-2CD8B4E4D1A3}"/>
              </a:ext>
            </a:extLst>
          </p:cNvPr>
          <p:cNvSpPr/>
          <p:nvPr/>
        </p:nvSpPr>
        <p:spPr>
          <a:xfrm>
            <a:off x="2661866" y="4273796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15. A new Window will have been opened</a:t>
            </a:r>
          </a:p>
        </p:txBody>
      </p:sp>
    </p:spTree>
    <p:extLst>
      <p:ext uri="{BB962C8B-B14F-4D97-AF65-F5344CB8AC3E}">
        <p14:creationId xmlns:p14="http://schemas.microsoft.com/office/powerpoint/2010/main" val="197713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412842"/>
            <a:ext cx="894087" cy="3598888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C292-8927-CD82-910B-44DA1AA9BA62}"/>
              </a:ext>
            </a:extLst>
          </p:cNvPr>
          <p:cNvSpPr txBox="1"/>
          <p:nvPr/>
        </p:nvSpPr>
        <p:spPr>
          <a:xfrm>
            <a:off x="2595822" y="2771213"/>
            <a:ext cx="4831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dirty="0"/>
              <a:t>   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197.   … Open Windows Returns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2761388" y="4334584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16. The old program counter is restored from the 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B335C-4BD9-1357-D6AE-3C41E497E4D1}"/>
              </a:ext>
            </a:extLst>
          </p:cNvPr>
          <p:cNvSpPr txBox="1"/>
          <p:nvPr/>
        </p:nvSpPr>
        <p:spPr>
          <a:xfrm>
            <a:off x="471781" y="336995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848E9-A192-8DFA-453D-EDA34DBD45BB}"/>
              </a:ext>
            </a:extLst>
          </p:cNvPr>
          <p:cNvSpPr/>
          <p:nvPr/>
        </p:nvSpPr>
        <p:spPr>
          <a:xfrm>
            <a:off x="598943" y="392997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80AD6B5-D686-313C-5AFE-208E357E114E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rot="16200000" flipH="1">
            <a:off x="765679" y="4498162"/>
            <a:ext cx="759576" cy="23875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B8BD65-AE89-86C8-E316-17AC69489794}"/>
              </a:ext>
            </a:extLst>
          </p:cNvPr>
          <p:cNvGrpSpPr/>
          <p:nvPr/>
        </p:nvGrpSpPr>
        <p:grpSpPr>
          <a:xfrm>
            <a:off x="4660806" y="4781933"/>
            <a:ext cx="2668096" cy="1795449"/>
            <a:chOff x="4572491" y="4369661"/>
            <a:chExt cx="2668096" cy="179544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02D4D1-5839-B9B1-CA40-9362F2B98FE5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9996F4-2BF4-A151-D588-30A740EC0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9757472-4818-EA69-2105-A02D0ADA7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2FA5D7-369D-AD92-C631-E66E3258C2E9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07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6B88AE-DA8D-B6E5-BE6D-E14D98CBF6D9}"/>
              </a:ext>
            </a:extLst>
          </p:cNvPr>
          <p:cNvGrpSpPr/>
          <p:nvPr/>
        </p:nvGrpSpPr>
        <p:grpSpPr>
          <a:xfrm>
            <a:off x="4660806" y="4781933"/>
            <a:ext cx="2668096" cy="1795449"/>
            <a:chOff x="4572491" y="4369661"/>
            <a:chExt cx="2668096" cy="17954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7008E-78A2-6BC6-FAD7-390E15C22309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84B308-09A5-1201-2BF1-E9A05F41D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926A60D-802D-BEB9-F436-B8809B90A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4A3651-53A5-8E7C-E868-0E4DD48A6B4A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61FB9A-9305-6F0F-FD08-D730D10429C2}"/>
              </a:ext>
            </a:extLst>
          </p:cNvPr>
          <p:cNvSpPr txBox="1"/>
          <p:nvPr/>
        </p:nvSpPr>
        <p:spPr>
          <a:xfrm>
            <a:off x="2625532" y="1225806"/>
            <a:ext cx="448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OpenWindow</a:t>
            </a:r>
            <a:r>
              <a:rPr lang="en-US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ClearScreen</a:t>
            </a:r>
            <a:r>
              <a:rPr lang="en-US" dirty="0"/>
              <a:t>(</a:t>
            </a:r>
            <a:r>
              <a:rPr lang="en-US" dirty="0" err="1"/>
              <a:t>RandomColor</a:t>
            </a:r>
            <a:r>
              <a:rPr lang="en-US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RefreshScreen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Delay(1000 * </a:t>
            </a:r>
            <a:r>
              <a:rPr lang="en-US" dirty="0" err="1"/>
              <a:t>Rnd</a:t>
            </a:r>
            <a:r>
              <a:rPr lang="en-US" dirty="0"/>
              <a:t>(10));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24176" y="5421431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629843" y="84889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335248" y="815438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26C3E5-5F49-EEF2-7A70-013C462FCF7D}"/>
              </a:ext>
            </a:extLst>
          </p:cNvPr>
          <p:cNvSpPr txBox="1"/>
          <p:nvPr/>
        </p:nvSpPr>
        <p:spPr>
          <a:xfrm>
            <a:off x="397746" y="473571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Program</a:t>
            </a:r>
          </a:p>
          <a:p>
            <a:r>
              <a:rPr lang="en-US" sz="1400" dirty="0"/>
              <a:t>Counter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EE411-0245-D51A-35B4-5FF329DF6E34}"/>
              </a:ext>
            </a:extLst>
          </p:cNvPr>
          <p:cNvSpPr/>
          <p:nvPr/>
        </p:nvSpPr>
        <p:spPr>
          <a:xfrm>
            <a:off x="1264844" y="484343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143406" y="394237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C55231-5063-9075-0591-E343BCDE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460" y="382914"/>
            <a:ext cx="877442" cy="5646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D8328A0-1C79-4049-7A29-10D876BC393C}"/>
              </a:ext>
            </a:extLst>
          </p:cNvPr>
          <p:cNvGrpSpPr/>
          <p:nvPr/>
        </p:nvGrpSpPr>
        <p:grpSpPr>
          <a:xfrm>
            <a:off x="1749060" y="1689322"/>
            <a:ext cx="894087" cy="3322407"/>
            <a:chOff x="1642020" y="-12506528"/>
            <a:chExt cx="369809" cy="20746984"/>
          </a:xfrm>
        </p:grpSpPr>
        <p:cxnSp>
          <p:nvCxnSpPr>
            <p:cNvPr id="24" name="Straight Arrow Connector 55">
              <a:extLst>
                <a:ext uri="{FF2B5EF4-FFF2-40B4-BE49-F238E27FC236}">
                  <a16:creationId xmlns:a16="http://schemas.microsoft.com/office/drawing/2014/main" id="{FB5C3563-7C0B-02AC-640C-C7F28F95329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801E3B-F711-1553-BE6D-28AAC04771B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251C0D-63DB-6B71-8714-A5CC29452E26}"/>
              </a:ext>
            </a:extLst>
          </p:cNvPr>
          <p:cNvSpPr txBox="1"/>
          <p:nvPr/>
        </p:nvSpPr>
        <p:spPr>
          <a:xfrm>
            <a:off x="1786265" y="525893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64D74D-00C1-59D7-E964-A946C878B109}"/>
              </a:ext>
            </a:extLst>
          </p:cNvPr>
          <p:cNvSpPr/>
          <p:nvPr/>
        </p:nvSpPr>
        <p:spPr>
          <a:xfrm>
            <a:off x="2720146" y="5258937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“Random Color”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918F9-44FF-E7B9-AD79-F6899021EDDB}"/>
              </a:ext>
            </a:extLst>
          </p:cNvPr>
          <p:cNvSpPr txBox="1"/>
          <p:nvPr/>
        </p:nvSpPr>
        <p:spPr>
          <a:xfrm>
            <a:off x="1786265" y="565835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BCA9E1-D79C-55FF-117D-0914158E6506}"/>
              </a:ext>
            </a:extLst>
          </p:cNvPr>
          <p:cNvSpPr/>
          <p:nvPr/>
        </p:nvSpPr>
        <p:spPr>
          <a:xfrm>
            <a:off x="2720146" y="56583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ABA54-BE8F-7726-0FBE-2A488D36B953}"/>
              </a:ext>
            </a:extLst>
          </p:cNvPr>
          <p:cNvSpPr txBox="1"/>
          <p:nvPr/>
        </p:nvSpPr>
        <p:spPr>
          <a:xfrm>
            <a:off x="1786265" y="605777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38EC5-4988-3265-57B5-E863364F7E04}"/>
              </a:ext>
            </a:extLst>
          </p:cNvPr>
          <p:cNvSpPr/>
          <p:nvPr/>
        </p:nvSpPr>
        <p:spPr>
          <a:xfrm>
            <a:off x="2720146" y="605777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393D7-3633-AFA4-B909-77C0132FB6E5}"/>
              </a:ext>
            </a:extLst>
          </p:cNvPr>
          <p:cNvSpPr/>
          <p:nvPr/>
        </p:nvSpPr>
        <p:spPr>
          <a:xfrm>
            <a:off x="2466545" y="2796632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17. The method call ends – so line 1 is complete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1B3C3-28A6-1F48-5061-6574A55B044E}"/>
              </a:ext>
            </a:extLst>
          </p:cNvPr>
          <p:cNvSpPr/>
          <p:nvPr/>
        </p:nvSpPr>
        <p:spPr>
          <a:xfrm>
            <a:off x="4600073" y="3199703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18. The program counter increments (sequence)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92AC6-696E-16FB-5E45-06612FF2B95A}"/>
              </a:ext>
            </a:extLst>
          </p:cNvPr>
          <p:cNvSpPr/>
          <p:nvPr/>
        </p:nvSpPr>
        <p:spPr>
          <a:xfrm>
            <a:off x="2614677" y="4635828"/>
            <a:ext cx="1851387" cy="1553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19. This keeps running…</a:t>
            </a:r>
          </a:p>
        </p:txBody>
      </p:sp>
    </p:spTree>
    <p:extLst>
      <p:ext uri="{BB962C8B-B14F-4D97-AF65-F5344CB8AC3E}">
        <p14:creationId xmlns:p14="http://schemas.microsoft.com/office/powerpoint/2010/main" val="108209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483</TotalTime>
  <Words>746</Words>
  <Application>Microsoft Macintosh PowerPoint</Application>
  <PresentationFormat>Custom</PresentationFormat>
  <Paragraphs>203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Andrew Cain</cp:lastModifiedBy>
  <cp:revision>33</cp:revision>
  <dcterms:created xsi:type="dcterms:W3CDTF">2023-09-06T05:00:29Z</dcterms:created>
  <dcterms:modified xsi:type="dcterms:W3CDTF">2023-09-11T12:27:33Z</dcterms:modified>
</cp:coreProperties>
</file>