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326" r:id="rId2"/>
    <p:sldId id="356" r:id="rId3"/>
    <p:sldId id="357" r:id="rId4"/>
    <p:sldId id="358" r:id="rId5"/>
    <p:sldId id="359" r:id="rId6"/>
    <p:sldId id="361" r:id="rId7"/>
    <p:sldId id="365" r:id="rId8"/>
    <p:sldId id="362" r:id="rId9"/>
    <p:sldId id="363" r:id="rId10"/>
    <p:sldId id="364" r:id="rId11"/>
    <p:sldId id="366" r:id="rId12"/>
    <p:sldId id="367" r:id="rId13"/>
    <p:sldId id="368" r:id="rId14"/>
    <p:sldId id="369" r:id="rId15"/>
  </p:sldIdLst>
  <p:sldSz cx="75596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38EF"/>
    <a:srgbClr val="A676FF"/>
    <a:srgbClr val="C37050"/>
    <a:srgbClr val="FF7500"/>
    <a:srgbClr val="C9003B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53"/>
    <p:restoredTop sz="88543"/>
  </p:normalViewPr>
  <p:slideViewPr>
    <p:cSldViewPr snapToGrid="0">
      <p:cViewPr varScale="1">
        <p:scale>
          <a:sx n="106" d="100"/>
          <a:sy n="106" d="100"/>
        </p:scale>
        <p:origin x="1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060529"/>
            <a:ext cx="6425724" cy="2256061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403592"/>
            <a:ext cx="5669756" cy="1564542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7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0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345009"/>
            <a:ext cx="1630055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345009"/>
            <a:ext cx="4795669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1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9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615546"/>
            <a:ext cx="6520220" cy="2695572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4336619"/>
            <a:ext cx="6520220" cy="141753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725046"/>
            <a:ext cx="3212862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725046"/>
            <a:ext cx="3212862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2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45011"/>
            <a:ext cx="6520220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588543"/>
            <a:ext cx="3198096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367064"/>
            <a:ext cx="3198096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588543"/>
            <a:ext cx="3213847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367064"/>
            <a:ext cx="321384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1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9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0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32012"/>
            <a:ext cx="2438192" cy="151204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933027"/>
            <a:ext cx="3827085" cy="4605124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944052"/>
            <a:ext cx="2438192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32012"/>
            <a:ext cx="2438192" cy="151204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933027"/>
            <a:ext cx="3827085" cy="4605124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944052"/>
            <a:ext cx="2438192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6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345011"/>
            <a:ext cx="6520220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725046"/>
            <a:ext cx="6520220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6006164"/>
            <a:ext cx="170092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6006164"/>
            <a:ext cx="255139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6006164"/>
            <a:ext cx="170092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0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1-3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124516"/>
            <a:ext cx="470602" cy="333628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/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495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604929"/>
            <a:ext cx="470602" cy="172265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0xF93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0xF93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5155.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D7EB86-BD79-807A-425E-CD0BCBAA6BC0}"/>
              </a:ext>
            </a:extLst>
          </p:cNvPr>
          <p:cNvSpPr/>
          <p:nvPr/>
        </p:nvSpPr>
        <p:spPr>
          <a:xfrm>
            <a:off x="3237047" y="669531"/>
            <a:ext cx="1081132" cy="386252"/>
          </a:xfrm>
          <a:custGeom>
            <a:avLst/>
            <a:gdLst>
              <a:gd name="connsiteX0" fmla="*/ 0 w 1081132"/>
              <a:gd name="connsiteY0" fmla="*/ 0 h 386252"/>
              <a:gd name="connsiteX1" fmla="*/ 562189 w 1081132"/>
              <a:gd name="connsiteY1" fmla="*/ 0 h 386252"/>
              <a:gd name="connsiteX2" fmla="*/ 1081132 w 1081132"/>
              <a:gd name="connsiteY2" fmla="*/ 0 h 386252"/>
              <a:gd name="connsiteX3" fmla="*/ 1081132 w 1081132"/>
              <a:gd name="connsiteY3" fmla="*/ 386252 h 386252"/>
              <a:gd name="connsiteX4" fmla="*/ 551377 w 1081132"/>
              <a:gd name="connsiteY4" fmla="*/ 386252 h 386252"/>
              <a:gd name="connsiteX5" fmla="*/ 0 w 1081132"/>
              <a:gd name="connsiteY5" fmla="*/ 386252 h 386252"/>
              <a:gd name="connsiteX6" fmla="*/ 0 w 1081132"/>
              <a:gd name="connsiteY6" fmla="*/ 0 h 38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1132" h="386252" fill="none" extrusionOk="0">
                <a:moveTo>
                  <a:pt x="0" y="0"/>
                </a:moveTo>
                <a:cubicBezTo>
                  <a:pt x="127923" y="20532"/>
                  <a:pt x="282300" y="8096"/>
                  <a:pt x="562189" y="0"/>
                </a:cubicBezTo>
                <a:cubicBezTo>
                  <a:pt x="842078" y="-8096"/>
                  <a:pt x="844694" y="-10840"/>
                  <a:pt x="1081132" y="0"/>
                </a:cubicBezTo>
                <a:cubicBezTo>
                  <a:pt x="1070278" y="170231"/>
                  <a:pt x="1069686" y="250298"/>
                  <a:pt x="1081132" y="386252"/>
                </a:cubicBezTo>
                <a:cubicBezTo>
                  <a:pt x="900668" y="362462"/>
                  <a:pt x="717530" y="400507"/>
                  <a:pt x="551377" y="386252"/>
                </a:cubicBezTo>
                <a:cubicBezTo>
                  <a:pt x="385224" y="371997"/>
                  <a:pt x="150062" y="374653"/>
                  <a:pt x="0" y="386252"/>
                </a:cubicBezTo>
                <a:cubicBezTo>
                  <a:pt x="-7752" y="290487"/>
                  <a:pt x="15791" y="143825"/>
                  <a:pt x="0" y="0"/>
                </a:cubicBezTo>
                <a:close/>
              </a:path>
              <a:path w="1081132" h="386252" stroke="0" extrusionOk="0">
                <a:moveTo>
                  <a:pt x="0" y="0"/>
                </a:moveTo>
                <a:cubicBezTo>
                  <a:pt x="114794" y="-21359"/>
                  <a:pt x="411085" y="7374"/>
                  <a:pt x="529755" y="0"/>
                </a:cubicBezTo>
                <a:cubicBezTo>
                  <a:pt x="648426" y="-7374"/>
                  <a:pt x="906152" y="5002"/>
                  <a:pt x="1081132" y="0"/>
                </a:cubicBezTo>
                <a:cubicBezTo>
                  <a:pt x="1063352" y="178641"/>
                  <a:pt x="1077502" y="303639"/>
                  <a:pt x="1081132" y="386252"/>
                </a:cubicBezTo>
                <a:cubicBezTo>
                  <a:pt x="829907" y="381161"/>
                  <a:pt x="789070" y="385001"/>
                  <a:pt x="540566" y="386252"/>
                </a:cubicBezTo>
                <a:cubicBezTo>
                  <a:pt x="292062" y="387503"/>
                  <a:pt x="222374" y="377755"/>
                  <a:pt x="0" y="386252"/>
                </a:cubicBezTo>
                <a:cubicBezTo>
                  <a:pt x="18447" y="259474"/>
                  <a:pt x="-14400" y="159193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aegu" pitchFamily="2" charset="0"/>
                <a:ea typeface="Gaegu" pitchFamily="2" charset="0"/>
              </a:rPr>
              <a:t>Memory freed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5DD7A7-8C0D-C1F2-FFF7-16906A85C455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F98A9E-486A-B5B5-208B-E13631E73723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453CBA-F455-D987-C8BF-39BD78BAA003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8F51CD-F3F2-D35A-77A1-48013F26968B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6E6A804-E59F-8EC3-8D36-887C593F0C6C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916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844380"/>
            <a:ext cx="470602" cy="141149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0xF93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0xF93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5155.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  <a:p>
            <a:r>
              <a:rPr lang="en-US" sz="1400" dirty="0"/>
              <a:t>p points to 0xF93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B91E20-36AC-4243-103A-5AEC8A366138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D34C46-1492-04EE-57D4-59A9BD672CE0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6577F3-15BC-1C2B-5CE3-8342A94D14DC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78FACBF-07D3-37E0-6B22-C0F541EF3067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6D6957-99E2-3BA3-1461-9FE6ED6D920A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82936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042607"/>
            <a:ext cx="470602" cy="128498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p = </a:t>
            </a:r>
            <a:r>
              <a:rPr lang="en-AU" sz="1400" dirty="0" err="1"/>
              <a:t>nullptr</a:t>
            </a:r>
            <a:r>
              <a:rPr lang="en-AU" sz="14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nullptr</a:t>
            </a:r>
            <a:endParaRPr lang="en-US" sz="1600" dirty="0">
              <a:solidFill>
                <a:srgbClr val="0070C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0xF93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5155.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BD416F-64F6-A69C-481F-E1657BAE8305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F019DB-0E9A-675E-28CE-DD53ECFC7C66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962612-4430-90D7-1744-4E35F7C63B65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DD6E0C-CD13-0B38-66CC-CC3FE2D38693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EC51A75-FB92-61C9-37C0-ED6CF9533F72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0458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257308"/>
            <a:ext cx="470602" cy="99856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nullptr</a:t>
            </a:r>
            <a:endParaRPr lang="en-US" sz="1600" dirty="0">
              <a:solidFill>
                <a:srgbClr val="0070C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0xF93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5155.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/>
              <a:t>p points to 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B5FA5-7BA5-6292-A4B9-8E8B08F7A8F8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C5CB40-6392-B75D-196B-791C5BFD9EEC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E7CF10-3B2A-5C95-49DF-1D99B4D4653C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8CB2D5-BCD9-B5A8-2CFD-FEC62B2964A4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C34A778-33B9-EE90-6472-611ADEEBE155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6964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460491"/>
            <a:ext cx="470602" cy="79538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nullptr</a:t>
            </a:r>
            <a:endParaRPr lang="en-US" sz="1600" dirty="0">
              <a:solidFill>
                <a:srgbClr val="0070C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0xF93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5155.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7AE88A-2516-7390-444E-35E7E58D14D6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E5E32-0B1F-E90F-A6BA-8B4C05D818A9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DD610A-6367-C0E9-E966-31A7220B5F35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4B2CDF-6D78-BD15-EA98-C6F4BA4453B1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0DF89DD-69E4-C1D4-79DA-E0138CBE5339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233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79AEC-18D9-2302-2674-1AB4A9900ABB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p = (int *)malloc(</a:t>
            </a:r>
            <a:r>
              <a:rPr lang="en-AU" sz="1400" dirty="0" err="1"/>
              <a:t>sizeof</a:t>
            </a:r>
            <a:r>
              <a:rPr lang="en-AU" sz="1400" dirty="0"/>
              <a:t>(int)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4b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338072"/>
            <a:ext cx="470602" cy="312272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43158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1BB5A-A27D-0B8C-D234-7257D16947B3}"/>
              </a:ext>
            </a:extLst>
          </p:cNvPr>
          <p:cNvSpPr/>
          <p:nvPr/>
        </p:nvSpPr>
        <p:spPr>
          <a:xfrm>
            <a:off x="4107460" y="1949115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FE26F-5179-9B49-7DF3-F6C2CAECEB7D}"/>
              </a:ext>
            </a:extLst>
          </p:cNvPr>
          <p:cNvSpPr/>
          <p:nvPr/>
        </p:nvSpPr>
        <p:spPr>
          <a:xfrm>
            <a:off x="2663669" y="1963209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26104-1B35-1906-A52E-D87D06D9D0A2}"/>
              </a:ext>
            </a:extLst>
          </p:cNvPr>
          <p:cNvSpPr/>
          <p:nvPr/>
        </p:nvSpPr>
        <p:spPr>
          <a:xfrm>
            <a:off x="3598118" y="1945099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6FF123-051C-F3B7-0198-D3D0094199C5}"/>
              </a:ext>
            </a:extLst>
          </p:cNvPr>
          <p:cNvSpPr/>
          <p:nvPr/>
        </p:nvSpPr>
        <p:spPr>
          <a:xfrm>
            <a:off x="3116865" y="1959197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4c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0E9768D-6BD9-3299-9EA4-47BA18577EF4}"/>
              </a:ext>
            </a:extLst>
          </p:cNvPr>
          <p:cNvGrpSpPr/>
          <p:nvPr/>
        </p:nvGrpSpPr>
        <p:grpSpPr>
          <a:xfrm>
            <a:off x="2522815" y="809248"/>
            <a:ext cx="3142275" cy="307777"/>
            <a:chOff x="2522815" y="809248"/>
            <a:chExt cx="3142275" cy="3077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F5157B-F576-FD4A-662A-9590F9295741}"/>
                </a:ext>
              </a:extLst>
            </p:cNvPr>
            <p:cNvSpPr txBox="1"/>
            <p:nvPr/>
          </p:nvSpPr>
          <p:spPr>
            <a:xfrm>
              <a:off x="2522815" y="809248"/>
              <a:ext cx="3142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</a:t>
              </a:r>
              <a:r>
                <a:rPr lang="en-US" sz="1400" dirty="0" err="1"/>
                <a:t>sizeof</a:t>
              </a:r>
              <a:r>
                <a:rPr lang="en-US" sz="1400" dirty="0"/>
                <a:t> int            e.g. 32-bits=4 bytes)</a:t>
              </a:r>
            </a:p>
          </p:txBody>
        </p: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ECAD6EC4-B75A-F3E0-D58C-179E2B546E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8050" y="981453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607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4392BE-2C75-DE12-5664-8E8B18914F13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p = (int *)</a:t>
            </a:r>
            <a:r>
              <a:rPr lang="en-AU" sz="1400" dirty="0"/>
              <a:t>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</a:t>
            </a:r>
            <a:r>
              <a:rPr lang="en-AU" sz="1400" dirty="0"/>
              <a:t>)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4c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338072"/>
            <a:ext cx="470602" cy="312272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43158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1BB5A-A27D-0B8C-D234-7257D16947B3}"/>
              </a:ext>
            </a:extLst>
          </p:cNvPr>
          <p:cNvSpPr/>
          <p:nvPr/>
        </p:nvSpPr>
        <p:spPr>
          <a:xfrm>
            <a:off x="4107464" y="1949111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FE26F-5179-9B49-7DF3-F6C2CAECEB7D}"/>
              </a:ext>
            </a:extLst>
          </p:cNvPr>
          <p:cNvSpPr/>
          <p:nvPr/>
        </p:nvSpPr>
        <p:spPr>
          <a:xfrm>
            <a:off x="2663673" y="1963205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26104-1B35-1906-A52E-D87D06D9D0A2}"/>
              </a:ext>
            </a:extLst>
          </p:cNvPr>
          <p:cNvSpPr/>
          <p:nvPr/>
        </p:nvSpPr>
        <p:spPr>
          <a:xfrm>
            <a:off x="3598122" y="1945095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6FF123-051C-F3B7-0198-D3D0094199C5}"/>
              </a:ext>
            </a:extLst>
          </p:cNvPr>
          <p:cNvSpPr/>
          <p:nvPr/>
        </p:nvSpPr>
        <p:spPr>
          <a:xfrm>
            <a:off x="3116869" y="1959193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4c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3E12E22-CE6A-A12C-53DD-BD16C0D1ACEE}"/>
              </a:ext>
            </a:extLst>
          </p:cNvPr>
          <p:cNvGrpSpPr/>
          <p:nvPr/>
        </p:nvGrpSpPr>
        <p:grpSpPr>
          <a:xfrm>
            <a:off x="1374819" y="809248"/>
            <a:ext cx="4290271" cy="638311"/>
            <a:chOff x="1374819" y="809248"/>
            <a:chExt cx="4290271" cy="63831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D4C5673-ECFE-4B59-3F31-D95D297F3B1F}"/>
                </a:ext>
              </a:extLst>
            </p:cNvPr>
            <p:cNvGrpSpPr/>
            <p:nvPr/>
          </p:nvGrpSpPr>
          <p:grpSpPr>
            <a:xfrm>
              <a:off x="1374819" y="809248"/>
              <a:ext cx="4290271" cy="638311"/>
              <a:chOff x="1374819" y="809248"/>
              <a:chExt cx="4290271" cy="63831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40DCB2-BF47-0B2A-B3E8-0AD5017CA43A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0xF93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F4CA976-3272-7547-1732-EACDDA00A9EE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DB6F5B-48ED-0DDC-23B5-3C788E800F20}"/>
                  </a:ext>
                </a:extLst>
              </p:cNvPr>
              <p:cNvSpPr txBox="1"/>
              <p:nvPr/>
            </p:nvSpPr>
            <p:spPr>
              <a:xfrm>
                <a:off x="2522815" y="809248"/>
                <a:ext cx="31422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</a:t>
                </a:r>
                <a:r>
                  <a:rPr lang="en-US" sz="1400" dirty="0" err="1"/>
                  <a:t>sizeof</a:t>
                </a:r>
                <a:r>
                  <a:rPr lang="en-US" sz="1400" dirty="0"/>
                  <a:t> int            e.g. 32-bits=4 bytes)</a:t>
                </a:r>
              </a:p>
            </p:txBody>
          </p:sp>
          <p:cxnSp>
            <p:nvCxnSpPr>
              <p:cNvPr id="33" name="Curved Connector 32">
                <a:extLst>
                  <a:ext uri="{FF2B5EF4-FFF2-40B4-BE49-F238E27FC236}">
                    <a16:creationId xmlns:a16="http://schemas.microsoft.com/office/drawing/2014/main" id="{00843685-1225-75DD-3E28-AF3A7EB9F8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8050" y="981453"/>
                <a:ext cx="315883" cy="5218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562C38-F47B-478F-9D7A-CA9F6DB1B7E5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(void*)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36AEC0B-3252-D6E4-E2D9-68DD8684E600}"/>
                </a:ext>
              </a:extLst>
            </p:cNvPr>
            <p:cNvSpPr txBox="1"/>
            <p:nvPr/>
          </p:nvSpPr>
          <p:spPr>
            <a:xfrm>
              <a:off x="2632534" y="1172848"/>
              <a:ext cx="2602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00000000 00000000 00010100 00100011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624B61A-8BAB-8667-BFD0-DA93DE44294B}"/>
              </a:ext>
            </a:extLst>
          </p:cNvPr>
          <p:cNvGrpSpPr/>
          <p:nvPr/>
        </p:nvGrpSpPr>
        <p:grpSpPr>
          <a:xfrm>
            <a:off x="481195" y="604190"/>
            <a:ext cx="1693150" cy="663052"/>
            <a:chOff x="481195" y="604190"/>
            <a:chExt cx="1693150" cy="66305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1DA0FA-F26D-7DD4-7399-F2C76935C3B0}"/>
                </a:ext>
              </a:extLst>
            </p:cNvPr>
            <p:cNvSpPr/>
            <p:nvPr/>
          </p:nvSpPr>
          <p:spPr>
            <a:xfrm>
              <a:off x="481195" y="604190"/>
              <a:ext cx="1693150" cy="404734"/>
            </a:xfrm>
            <a:custGeom>
              <a:avLst/>
              <a:gdLst>
                <a:gd name="connsiteX0" fmla="*/ 0 w 1693150"/>
                <a:gd name="connsiteY0" fmla="*/ 0 h 404734"/>
                <a:gd name="connsiteX1" fmla="*/ 598246 w 1693150"/>
                <a:gd name="connsiteY1" fmla="*/ 0 h 404734"/>
                <a:gd name="connsiteX2" fmla="*/ 1179561 w 1693150"/>
                <a:gd name="connsiteY2" fmla="*/ 0 h 404734"/>
                <a:gd name="connsiteX3" fmla="*/ 1693150 w 1693150"/>
                <a:gd name="connsiteY3" fmla="*/ 0 h 404734"/>
                <a:gd name="connsiteX4" fmla="*/ 1693150 w 1693150"/>
                <a:gd name="connsiteY4" fmla="*/ 404734 h 404734"/>
                <a:gd name="connsiteX5" fmla="*/ 1162630 w 1693150"/>
                <a:gd name="connsiteY5" fmla="*/ 404734 h 404734"/>
                <a:gd name="connsiteX6" fmla="*/ 598246 w 1693150"/>
                <a:gd name="connsiteY6" fmla="*/ 404734 h 404734"/>
                <a:gd name="connsiteX7" fmla="*/ 0 w 1693150"/>
                <a:gd name="connsiteY7" fmla="*/ 404734 h 404734"/>
                <a:gd name="connsiteX8" fmla="*/ 0 w 1693150"/>
                <a:gd name="connsiteY8" fmla="*/ 0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150" h="404734" fill="none" extrusionOk="0">
                  <a:moveTo>
                    <a:pt x="0" y="0"/>
                  </a:moveTo>
                  <a:cubicBezTo>
                    <a:pt x="203064" y="1250"/>
                    <a:pt x="415933" y="9621"/>
                    <a:pt x="598246" y="0"/>
                  </a:cubicBezTo>
                  <a:cubicBezTo>
                    <a:pt x="780559" y="-9621"/>
                    <a:pt x="1044671" y="-11179"/>
                    <a:pt x="1179561" y="0"/>
                  </a:cubicBezTo>
                  <a:cubicBezTo>
                    <a:pt x="1314452" y="11179"/>
                    <a:pt x="1490083" y="-5793"/>
                    <a:pt x="1693150" y="0"/>
                  </a:cubicBezTo>
                  <a:cubicBezTo>
                    <a:pt x="1691304" y="188390"/>
                    <a:pt x="1710721" y="220352"/>
                    <a:pt x="1693150" y="404734"/>
                  </a:cubicBezTo>
                  <a:cubicBezTo>
                    <a:pt x="1514030" y="407561"/>
                    <a:pt x="1362404" y="423624"/>
                    <a:pt x="1162630" y="404734"/>
                  </a:cubicBezTo>
                  <a:cubicBezTo>
                    <a:pt x="962856" y="385844"/>
                    <a:pt x="875860" y="422504"/>
                    <a:pt x="598246" y="404734"/>
                  </a:cubicBezTo>
                  <a:cubicBezTo>
                    <a:pt x="320632" y="386964"/>
                    <a:pt x="137555" y="378113"/>
                    <a:pt x="0" y="404734"/>
                  </a:cubicBezTo>
                  <a:cubicBezTo>
                    <a:pt x="-14397" y="203652"/>
                    <a:pt x="19482" y="177880"/>
                    <a:pt x="0" y="0"/>
                  </a:cubicBezTo>
                  <a:close/>
                </a:path>
                <a:path w="1693150" h="404734" stroke="0" extrusionOk="0">
                  <a:moveTo>
                    <a:pt x="0" y="0"/>
                  </a:moveTo>
                  <a:cubicBezTo>
                    <a:pt x="152685" y="9727"/>
                    <a:pt x="396518" y="-11538"/>
                    <a:pt x="547452" y="0"/>
                  </a:cubicBezTo>
                  <a:cubicBezTo>
                    <a:pt x="698386" y="11538"/>
                    <a:pt x="857650" y="-1269"/>
                    <a:pt x="1061041" y="0"/>
                  </a:cubicBezTo>
                  <a:cubicBezTo>
                    <a:pt x="1264432" y="1269"/>
                    <a:pt x="1558903" y="-2202"/>
                    <a:pt x="1693150" y="0"/>
                  </a:cubicBezTo>
                  <a:cubicBezTo>
                    <a:pt x="1708551" y="201100"/>
                    <a:pt x="1682116" y="295454"/>
                    <a:pt x="1693150" y="404734"/>
                  </a:cubicBezTo>
                  <a:cubicBezTo>
                    <a:pt x="1558309" y="407336"/>
                    <a:pt x="1406557" y="410253"/>
                    <a:pt x="1162630" y="404734"/>
                  </a:cubicBezTo>
                  <a:cubicBezTo>
                    <a:pt x="918703" y="399215"/>
                    <a:pt x="722167" y="396705"/>
                    <a:pt x="564383" y="404734"/>
                  </a:cubicBezTo>
                  <a:cubicBezTo>
                    <a:pt x="406599" y="412763"/>
                    <a:pt x="253458" y="432232"/>
                    <a:pt x="0" y="404734"/>
                  </a:cubicBezTo>
                  <a:cubicBezTo>
                    <a:pt x="11483" y="241310"/>
                    <a:pt x="-6103" y="153320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aegu" pitchFamily="2" charset="0"/>
                  <a:ea typeface="Gaegu" pitchFamily="2" charset="0"/>
                </a:rPr>
                <a:t>malloc() returned pointer type</a:t>
              </a:r>
            </a:p>
          </p:txBody>
        </p: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3604DE1C-2ACF-D01B-7446-F37B7A191F6E}"/>
                </a:ext>
              </a:extLst>
            </p:cNvPr>
            <p:cNvCxnSpPr>
              <a:cxnSpLocks/>
              <a:stCxn id="45" idx="2"/>
              <a:endCxn id="34" idx="1"/>
            </p:cNvCxnSpPr>
            <p:nvPr/>
          </p:nvCxnSpPr>
          <p:spPr>
            <a:xfrm rot="16200000" flipH="1">
              <a:off x="1222135" y="1114558"/>
              <a:ext cx="258318" cy="47049"/>
            </a:xfrm>
            <a:prstGeom prst="curved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5AD78C-8279-1031-4689-CDD3BC903A98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FBFB69-DF48-E92F-DB63-4EBBCA9A01CC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60B096-E325-EC22-FB42-6BDEE5951DE2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B861494-BAD3-899E-71C5-D315293E46B4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2A52D191-8DCE-F876-01AF-DA4BAAA8DBEA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820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7297B1-2379-E9F5-B00A-E349B484F168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p = </a:t>
            </a:r>
            <a:r>
              <a:rPr lang="en-AU" sz="1400" dirty="0"/>
              <a:t>(int *)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904F11-5A3E-D9E0-E159-2462B94DE285}"/>
              </a:ext>
            </a:extLst>
          </p:cNvPr>
          <p:cNvSpPr/>
          <p:nvPr/>
        </p:nvSpPr>
        <p:spPr>
          <a:xfrm>
            <a:off x="1409473" y="1081063"/>
            <a:ext cx="697188" cy="398961"/>
          </a:xfrm>
          <a:prstGeom prst="ellipse">
            <a:avLst/>
          </a:prstGeom>
          <a:solidFill>
            <a:schemeClr val="bg1"/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4c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355530"/>
            <a:ext cx="470602" cy="316360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43158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1BB5A-A27D-0B8C-D234-7257D16947B3}"/>
              </a:ext>
            </a:extLst>
          </p:cNvPr>
          <p:cNvSpPr/>
          <p:nvPr/>
        </p:nvSpPr>
        <p:spPr>
          <a:xfrm>
            <a:off x="4107463" y="1949113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FE26F-5179-9B49-7DF3-F6C2CAECEB7D}"/>
              </a:ext>
            </a:extLst>
          </p:cNvPr>
          <p:cNvSpPr/>
          <p:nvPr/>
        </p:nvSpPr>
        <p:spPr>
          <a:xfrm>
            <a:off x="2663672" y="1963207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26104-1B35-1906-A52E-D87D06D9D0A2}"/>
              </a:ext>
            </a:extLst>
          </p:cNvPr>
          <p:cNvSpPr/>
          <p:nvPr/>
        </p:nvSpPr>
        <p:spPr>
          <a:xfrm>
            <a:off x="3598121" y="1945097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6FF123-051C-F3B7-0198-D3D0094199C5}"/>
              </a:ext>
            </a:extLst>
          </p:cNvPr>
          <p:cNvSpPr/>
          <p:nvPr/>
        </p:nvSpPr>
        <p:spPr>
          <a:xfrm>
            <a:off x="3116868" y="1959195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4c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5C75195-DEBE-3B30-20D8-CC6B4EAA7B16}"/>
              </a:ext>
            </a:extLst>
          </p:cNvPr>
          <p:cNvGrpSpPr/>
          <p:nvPr/>
        </p:nvGrpSpPr>
        <p:grpSpPr>
          <a:xfrm>
            <a:off x="1374819" y="809248"/>
            <a:ext cx="4290271" cy="638311"/>
            <a:chOff x="1374819" y="809248"/>
            <a:chExt cx="4290271" cy="63831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4132E5E-2EF1-F829-119E-C9B03C894CAB}"/>
                </a:ext>
              </a:extLst>
            </p:cNvPr>
            <p:cNvGrpSpPr/>
            <p:nvPr/>
          </p:nvGrpSpPr>
          <p:grpSpPr>
            <a:xfrm>
              <a:off x="1374819" y="809248"/>
              <a:ext cx="4290271" cy="638311"/>
              <a:chOff x="1374819" y="809248"/>
              <a:chExt cx="4290271" cy="638311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21DA06-F308-77CA-2E85-EDC10DCC826B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0xF93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4F3E18C-C44B-AEF4-7A40-8543CB6F8187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3BA4709-1492-09C4-9078-0F8F9CB3BEB6}"/>
                  </a:ext>
                </a:extLst>
              </p:cNvPr>
              <p:cNvSpPr txBox="1"/>
              <p:nvPr/>
            </p:nvSpPr>
            <p:spPr>
              <a:xfrm>
                <a:off x="2522815" y="809248"/>
                <a:ext cx="31422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</a:t>
                </a:r>
                <a:r>
                  <a:rPr lang="en-US" sz="1400" dirty="0" err="1"/>
                  <a:t>sizeof</a:t>
                </a:r>
                <a:r>
                  <a:rPr lang="en-US" sz="1400" dirty="0"/>
                  <a:t> int            e.g. 32-bits=4 bytes)</a:t>
                </a:r>
              </a:p>
            </p:txBody>
          </p:sp>
          <p:cxnSp>
            <p:nvCxnSpPr>
              <p:cNvPr id="53" name="Curved Connector 52">
                <a:extLst>
                  <a:ext uri="{FF2B5EF4-FFF2-40B4-BE49-F238E27FC236}">
                    <a16:creationId xmlns:a16="http://schemas.microsoft.com/office/drawing/2014/main" id="{8FC81ADF-B1FC-DC7C-2021-ADBA8091E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8050" y="981453"/>
                <a:ext cx="315883" cy="5218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27F65C0-0D6A-F900-B87E-AFD5C18F20BC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  (int*)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CFA0373-2FC6-BF57-0B42-7BBFC3E24A6F}"/>
                </a:ext>
              </a:extLst>
            </p:cNvPr>
            <p:cNvSpPr txBox="1"/>
            <p:nvPr/>
          </p:nvSpPr>
          <p:spPr>
            <a:xfrm>
              <a:off x="2632534" y="1172848"/>
              <a:ext cx="2602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00000000 00000000 00010100 00100011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DD5F9C5-023B-61C1-862E-7DFCCAF5C668}"/>
              </a:ext>
            </a:extLst>
          </p:cNvPr>
          <p:cNvGrpSpPr/>
          <p:nvPr/>
        </p:nvGrpSpPr>
        <p:grpSpPr>
          <a:xfrm>
            <a:off x="601512" y="658336"/>
            <a:ext cx="1505149" cy="608906"/>
            <a:chOff x="601512" y="658336"/>
            <a:chExt cx="1505149" cy="60890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8551626-0774-1E46-784A-218FB6E63061}"/>
                </a:ext>
              </a:extLst>
            </p:cNvPr>
            <p:cNvSpPr/>
            <p:nvPr/>
          </p:nvSpPr>
          <p:spPr>
            <a:xfrm>
              <a:off x="601512" y="658336"/>
              <a:ext cx="1505149" cy="338554"/>
            </a:xfrm>
            <a:custGeom>
              <a:avLst/>
              <a:gdLst>
                <a:gd name="connsiteX0" fmla="*/ 0 w 1505149"/>
                <a:gd name="connsiteY0" fmla="*/ 0 h 338554"/>
                <a:gd name="connsiteX1" fmla="*/ 531819 w 1505149"/>
                <a:gd name="connsiteY1" fmla="*/ 0 h 338554"/>
                <a:gd name="connsiteX2" fmla="*/ 1048587 w 1505149"/>
                <a:gd name="connsiteY2" fmla="*/ 0 h 338554"/>
                <a:gd name="connsiteX3" fmla="*/ 1505149 w 1505149"/>
                <a:gd name="connsiteY3" fmla="*/ 0 h 338554"/>
                <a:gd name="connsiteX4" fmla="*/ 1505149 w 1505149"/>
                <a:gd name="connsiteY4" fmla="*/ 338554 h 338554"/>
                <a:gd name="connsiteX5" fmla="*/ 1033536 w 1505149"/>
                <a:gd name="connsiteY5" fmla="*/ 338554 h 338554"/>
                <a:gd name="connsiteX6" fmla="*/ 531819 w 1505149"/>
                <a:gd name="connsiteY6" fmla="*/ 338554 h 338554"/>
                <a:gd name="connsiteX7" fmla="*/ 0 w 1505149"/>
                <a:gd name="connsiteY7" fmla="*/ 338554 h 338554"/>
                <a:gd name="connsiteX8" fmla="*/ 0 w 1505149"/>
                <a:gd name="connsiteY8" fmla="*/ 0 h 33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5149" h="338554" fill="none" extrusionOk="0">
                  <a:moveTo>
                    <a:pt x="0" y="0"/>
                  </a:moveTo>
                  <a:cubicBezTo>
                    <a:pt x="250937" y="-2791"/>
                    <a:pt x="271103" y="-16881"/>
                    <a:pt x="531819" y="0"/>
                  </a:cubicBezTo>
                  <a:cubicBezTo>
                    <a:pt x="792535" y="16881"/>
                    <a:pt x="847241" y="-7608"/>
                    <a:pt x="1048587" y="0"/>
                  </a:cubicBezTo>
                  <a:cubicBezTo>
                    <a:pt x="1249933" y="7608"/>
                    <a:pt x="1304180" y="5510"/>
                    <a:pt x="1505149" y="0"/>
                  </a:cubicBezTo>
                  <a:cubicBezTo>
                    <a:pt x="1511975" y="115344"/>
                    <a:pt x="1511681" y="246378"/>
                    <a:pt x="1505149" y="338554"/>
                  </a:cubicBezTo>
                  <a:cubicBezTo>
                    <a:pt x="1335615" y="324904"/>
                    <a:pt x="1208912" y="353703"/>
                    <a:pt x="1033536" y="338554"/>
                  </a:cubicBezTo>
                  <a:cubicBezTo>
                    <a:pt x="858160" y="323405"/>
                    <a:pt x="645212" y="327146"/>
                    <a:pt x="531819" y="338554"/>
                  </a:cubicBezTo>
                  <a:cubicBezTo>
                    <a:pt x="418426" y="349962"/>
                    <a:pt x="229622" y="344145"/>
                    <a:pt x="0" y="338554"/>
                  </a:cubicBezTo>
                  <a:cubicBezTo>
                    <a:pt x="-576" y="255260"/>
                    <a:pt x="1568" y="159055"/>
                    <a:pt x="0" y="0"/>
                  </a:cubicBezTo>
                  <a:close/>
                </a:path>
                <a:path w="1505149" h="338554" stroke="0" extrusionOk="0">
                  <a:moveTo>
                    <a:pt x="0" y="0"/>
                  </a:moveTo>
                  <a:cubicBezTo>
                    <a:pt x="125705" y="15918"/>
                    <a:pt x="319803" y="22307"/>
                    <a:pt x="486665" y="0"/>
                  </a:cubicBezTo>
                  <a:cubicBezTo>
                    <a:pt x="653528" y="-22307"/>
                    <a:pt x="735907" y="-20565"/>
                    <a:pt x="943227" y="0"/>
                  </a:cubicBezTo>
                  <a:cubicBezTo>
                    <a:pt x="1150547" y="20565"/>
                    <a:pt x="1254980" y="24370"/>
                    <a:pt x="1505149" y="0"/>
                  </a:cubicBezTo>
                  <a:cubicBezTo>
                    <a:pt x="1496715" y="98340"/>
                    <a:pt x="1494264" y="172793"/>
                    <a:pt x="1505149" y="338554"/>
                  </a:cubicBezTo>
                  <a:cubicBezTo>
                    <a:pt x="1298334" y="339629"/>
                    <a:pt x="1178217" y="358899"/>
                    <a:pt x="1033536" y="338554"/>
                  </a:cubicBezTo>
                  <a:cubicBezTo>
                    <a:pt x="888855" y="318209"/>
                    <a:pt x="667684" y="323928"/>
                    <a:pt x="501716" y="338554"/>
                  </a:cubicBezTo>
                  <a:cubicBezTo>
                    <a:pt x="335748" y="353180"/>
                    <a:pt x="150030" y="341429"/>
                    <a:pt x="0" y="338554"/>
                  </a:cubicBezTo>
                  <a:cubicBezTo>
                    <a:pt x="7027" y="256353"/>
                    <a:pt x="-1773" y="77906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aegu" pitchFamily="2" charset="0"/>
                  <a:ea typeface="Gaegu" pitchFamily="2" charset="0"/>
                </a:rPr>
                <a:t>Cast pointer type</a:t>
              </a:r>
            </a:p>
          </p:txBody>
        </p:sp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594851DC-C6D2-7D30-5CC8-6FB6A825D02D}"/>
                </a:ext>
              </a:extLst>
            </p:cNvPr>
            <p:cNvCxnSpPr>
              <a:cxnSpLocks/>
              <a:stCxn id="60" idx="2"/>
              <a:endCxn id="54" idx="1"/>
            </p:cNvCxnSpPr>
            <p:nvPr/>
          </p:nvCxnSpPr>
          <p:spPr>
            <a:xfrm rot="16200000" flipH="1">
              <a:off x="1229277" y="1121700"/>
              <a:ext cx="270352" cy="20732"/>
            </a:xfrm>
            <a:prstGeom prst="curved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D173F35-D482-3102-FFCB-852F35EFBA03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185E93-ACBF-4FA5-72B1-A1F0E1A5CB7E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B98288-7457-0D04-C37B-C7443CC71026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752F21-D6D8-03E1-A5E5-49E65287A4D2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C9B94E1-9818-57A3-3894-A02EF3B46FC4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348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4B4566-F42F-3DA0-DD32-4443E7D10940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p =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333990"/>
            <a:ext cx="470602" cy="318514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43158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1BB5A-A27D-0B8C-D234-7257D16947B3}"/>
              </a:ext>
            </a:extLst>
          </p:cNvPr>
          <p:cNvSpPr/>
          <p:nvPr/>
        </p:nvSpPr>
        <p:spPr>
          <a:xfrm>
            <a:off x="4107468" y="1949111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FE26F-5179-9B49-7DF3-F6C2CAECEB7D}"/>
              </a:ext>
            </a:extLst>
          </p:cNvPr>
          <p:cNvSpPr/>
          <p:nvPr/>
        </p:nvSpPr>
        <p:spPr>
          <a:xfrm>
            <a:off x="2663677" y="1963205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26104-1B35-1906-A52E-D87D06D9D0A2}"/>
              </a:ext>
            </a:extLst>
          </p:cNvPr>
          <p:cNvSpPr/>
          <p:nvPr/>
        </p:nvSpPr>
        <p:spPr>
          <a:xfrm>
            <a:off x="3598126" y="1945095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6FF123-051C-F3B7-0198-D3D0094199C5}"/>
              </a:ext>
            </a:extLst>
          </p:cNvPr>
          <p:cNvSpPr/>
          <p:nvPr/>
        </p:nvSpPr>
        <p:spPr>
          <a:xfrm>
            <a:off x="3116873" y="1959193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4c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0xF93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E08EED2-DAD2-A069-D3C0-0C3C44C35BF7}"/>
              </a:ext>
            </a:extLst>
          </p:cNvPr>
          <p:cNvGrpSpPr/>
          <p:nvPr/>
        </p:nvGrpSpPr>
        <p:grpSpPr>
          <a:xfrm>
            <a:off x="1374819" y="809248"/>
            <a:ext cx="4290271" cy="638311"/>
            <a:chOff x="1374819" y="809248"/>
            <a:chExt cx="4290271" cy="638311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D74094D-4C6E-7DAA-34E0-02FA34613551}"/>
                </a:ext>
              </a:extLst>
            </p:cNvPr>
            <p:cNvGrpSpPr/>
            <p:nvPr/>
          </p:nvGrpSpPr>
          <p:grpSpPr>
            <a:xfrm>
              <a:off x="1374819" y="809248"/>
              <a:ext cx="4290271" cy="638311"/>
              <a:chOff x="1374819" y="809248"/>
              <a:chExt cx="4290271" cy="638311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9E4B9C-8C8B-C810-D236-C2B5ACD33A95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0xF93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0C2AAD9-100E-69B2-D7A7-F60CF034C5E8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270835A-EDA3-A056-C246-603D52D102EC}"/>
                  </a:ext>
                </a:extLst>
              </p:cNvPr>
              <p:cNvSpPr txBox="1"/>
              <p:nvPr/>
            </p:nvSpPr>
            <p:spPr>
              <a:xfrm>
                <a:off x="2522815" y="809248"/>
                <a:ext cx="31422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</a:t>
                </a:r>
                <a:r>
                  <a:rPr lang="en-US" sz="1400" dirty="0" err="1"/>
                  <a:t>sizeof</a:t>
                </a:r>
                <a:r>
                  <a:rPr lang="en-US" sz="1400" dirty="0"/>
                  <a:t> int            e.g. 32-bits=4 bytes)</a:t>
                </a:r>
              </a:p>
            </p:txBody>
          </p:sp>
          <p:cxnSp>
            <p:nvCxnSpPr>
              <p:cNvPr id="65" name="Curved Connector 64">
                <a:extLst>
                  <a:ext uri="{FF2B5EF4-FFF2-40B4-BE49-F238E27FC236}">
                    <a16:creationId xmlns:a16="http://schemas.microsoft.com/office/drawing/2014/main" id="{397F7D8E-A0FF-CF6A-BE9B-AB2CE4B62C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8050" y="981453"/>
                <a:ext cx="315883" cy="5218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CAB0302-848B-2E43-431B-BC95292B4580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926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  (int*)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3025750-0CA3-4F17-A376-EF828E936DB2}"/>
                </a:ext>
              </a:extLst>
            </p:cNvPr>
            <p:cNvSpPr txBox="1"/>
            <p:nvPr/>
          </p:nvSpPr>
          <p:spPr>
            <a:xfrm>
              <a:off x="2632534" y="1172848"/>
              <a:ext cx="2602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00000000 00000000 00010100 00100011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CDA80B8-4ADC-DB39-3C24-C71BF68F6CE1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E1836B-A41D-0B65-8345-7D20336A9079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15D4BD-44D8-65E8-5D89-CBBB5AA3C7E1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CD740F-26D2-8EA4-9756-27A3C7A4E763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9950A61-B048-F718-DD41-BC74AD7D9EEC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1125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550910"/>
            <a:ext cx="470602" cy="285547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0xF93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DD16006-7E7B-3B73-6819-A709D510E32C}"/>
              </a:ext>
            </a:extLst>
          </p:cNvPr>
          <p:cNvGrpSpPr/>
          <p:nvPr/>
        </p:nvGrpSpPr>
        <p:grpSpPr>
          <a:xfrm>
            <a:off x="1374819" y="1097965"/>
            <a:ext cx="3735104" cy="349594"/>
            <a:chOff x="1374819" y="1097965"/>
            <a:chExt cx="3735104" cy="34959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47E8B4-3A41-B7A6-5AA1-492461D4B57F}"/>
                </a:ext>
              </a:extLst>
            </p:cNvPr>
            <p:cNvSpPr txBox="1"/>
            <p:nvPr/>
          </p:nvSpPr>
          <p:spPr>
            <a:xfrm>
              <a:off x="2061546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0xF93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577AFB-4467-ED6B-81DF-3A0F36B9F01D}"/>
                </a:ext>
              </a:extLst>
            </p:cNvPr>
            <p:cNvSpPr/>
            <p:nvPr/>
          </p:nvSpPr>
          <p:spPr>
            <a:xfrm>
              <a:off x="2758086" y="1131247"/>
              <a:ext cx="2351837" cy="307776"/>
            </a:xfrm>
            <a:custGeom>
              <a:avLst/>
              <a:gdLst>
                <a:gd name="connsiteX0" fmla="*/ 0 w 2351837"/>
                <a:gd name="connsiteY0" fmla="*/ 0 h 307776"/>
                <a:gd name="connsiteX1" fmla="*/ 564441 w 2351837"/>
                <a:gd name="connsiteY1" fmla="*/ 0 h 307776"/>
                <a:gd name="connsiteX2" fmla="*/ 1081845 w 2351837"/>
                <a:gd name="connsiteY2" fmla="*/ 0 h 307776"/>
                <a:gd name="connsiteX3" fmla="*/ 1716841 w 2351837"/>
                <a:gd name="connsiteY3" fmla="*/ 0 h 307776"/>
                <a:gd name="connsiteX4" fmla="*/ 2351837 w 2351837"/>
                <a:gd name="connsiteY4" fmla="*/ 0 h 307776"/>
                <a:gd name="connsiteX5" fmla="*/ 2351837 w 2351837"/>
                <a:gd name="connsiteY5" fmla="*/ 307776 h 307776"/>
                <a:gd name="connsiteX6" fmla="*/ 1810914 w 2351837"/>
                <a:gd name="connsiteY6" fmla="*/ 307776 h 307776"/>
                <a:gd name="connsiteX7" fmla="*/ 1269992 w 2351837"/>
                <a:gd name="connsiteY7" fmla="*/ 307776 h 307776"/>
                <a:gd name="connsiteX8" fmla="*/ 634996 w 2351837"/>
                <a:gd name="connsiteY8" fmla="*/ 307776 h 307776"/>
                <a:gd name="connsiteX9" fmla="*/ 0 w 2351837"/>
                <a:gd name="connsiteY9" fmla="*/ 307776 h 307776"/>
                <a:gd name="connsiteX10" fmla="*/ 0 w 2351837"/>
                <a:gd name="connsiteY10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1837" h="307776" extrusionOk="0">
                  <a:moveTo>
                    <a:pt x="0" y="0"/>
                  </a:moveTo>
                  <a:cubicBezTo>
                    <a:pt x="213779" y="5545"/>
                    <a:pt x="309884" y="-25552"/>
                    <a:pt x="564441" y="0"/>
                  </a:cubicBezTo>
                  <a:cubicBezTo>
                    <a:pt x="818998" y="25552"/>
                    <a:pt x="849700" y="-12128"/>
                    <a:pt x="1081845" y="0"/>
                  </a:cubicBezTo>
                  <a:cubicBezTo>
                    <a:pt x="1313990" y="12128"/>
                    <a:pt x="1448850" y="-13943"/>
                    <a:pt x="1716841" y="0"/>
                  </a:cubicBezTo>
                  <a:cubicBezTo>
                    <a:pt x="1984832" y="13943"/>
                    <a:pt x="2110847" y="-9870"/>
                    <a:pt x="2351837" y="0"/>
                  </a:cubicBezTo>
                  <a:cubicBezTo>
                    <a:pt x="2347814" y="134913"/>
                    <a:pt x="2365903" y="218146"/>
                    <a:pt x="2351837" y="307776"/>
                  </a:cubicBezTo>
                  <a:cubicBezTo>
                    <a:pt x="2098181" y="324235"/>
                    <a:pt x="2055555" y="330369"/>
                    <a:pt x="1810914" y="307776"/>
                  </a:cubicBezTo>
                  <a:cubicBezTo>
                    <a:pt x="1566273" y="285183"/>
                    <a:pt x="1423792" y="319283"/>
                    <a:pt x="1269992" y="307776"/>
                  </a:cubicBezTo>
                  <a:cubicBezTo>
                    <a:pt x="1116192" y="296269"/>
                    <a:pt x="783917" y="335444"/>
                    <a:pt x="634996" y="307776"/>
                  </a:cubicBezTo>
                  <a:cubicBezTo>
                    <a:pt x="486075" y="280108"/>
                    <a:pt x="163092" y="277635"/>
                    <a:pt x="0" y="307776"/>
                  </a:cubicBezTo>
                  <a:cubicBezTo>
                    <a:pt x="-9903" y="200170"/>
                    <a:pt x="4599" y="107602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0546F1B-6079-3DA9-AFAB-2EB76FA83C21}"/>
                </a:ext>
              </a:extLst>
            </p:cNvPr>
            <p:cNvSpPr txBox="1"/>
            <p:nvPr/>
          </p:nvSpPr>
          <p:spPr>
            <a:xfrm>
              <a:off x="1374819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  (int*)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7BE9E52-118F-E2B1-762C-9785214D5030}"/>
              </a:ext>
            </a:extLst>
          </p:cNvPr>
          <p:cNvSpPr txBox="1"/>
          <p:nvPr/>
        </p:nvSpPr>
        <p:spPr>
          <a:xfrm>
            <a:off x="3352356" y="5171753"/>
            <a:ext cx="3770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 points to 0xF93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5EAE1-C368-6343-3C17-178BE3CD82E6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9EA866-A4ED-FF3B-06BC-12C3B3BF9563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21975A-DD7D-E2EC-D286-644561C63A6D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506674-DE72-6DA9-DE92-779B1A584F13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CA0E95-6443-2F85-6530-1BF6C02843C8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A09D8F95-F9EE-2F8B-B4C0-62C5B384DA13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EAAE5E-3F54-05FE-11EB-00D5341494EC}"/>
              </a:ext>
            </a:extLst>
          </p:cNvPr>
          <p:cNvSpPr txBox="1"/>
          <p:nvPr/>
        </p:nvSpPr>
        <p:spPr>
          <a:xfrm>
            <a:off x="2632534" y="1172848"/>
            <a:ext cx="26029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00000000 00000000 00010100 00100011</a:t>
            </a:r>
          </a:p>
        </p:txBody>
      </p:sp>
    </p:spTree>
    <p:extLst>
      <p:ext uri="{BB962C8B-B14F-4D97-AF65-F5344CB8AC3E}">
        <p14:creationId xmlns:p14="http://schemas.microsoft.com/office/powerpoint/2010/main" val="404710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746077"/>
            <a:ext cx="470602" cy="266030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0xF93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47893" y="1079269"/>
              <a:ext cx="800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5155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0xF93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7BE9E52-118F-E2B1-762C-9785214D5030}"/>
              </a:ext>
            </a:extLst>
          </p:cNvPr>
          <p:cNvSpPr txBox="1"/>
          <p:nvPr/>
        </p:nvSpPr>
        <p:spPr>
          <a:xfrm>
            <a:off x="3352356" y="5171753"/>
            <a:ext cx="3770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/>
              <a:t>The value on the heap is 5155.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5EAE1-C368-6343-3C17-178BE3CD82E6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C24D45-D07C-E469-74EC-761E5C12840A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3AE146-4E2A-3E67-DF11-F77BFC31123F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BDA2DC-9A91-AAE2-573C-E96D054D498B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3822A3-83DF-67D1-DD78-ABC77F954411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4CD5224-EB22-0996-C389-D73E23AEB795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3298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991996"/>
            <a:ext cx="470602" cy="235664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0xF93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720084" y="1079269"/>
              <a:ext cx="1448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5155</a:t>
              </a:r>
              <a:r>
                <a:rPr lang="en-US" dirty="0"/>
                <a:t>         10   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0xF93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  (int*)</a:t>
                </a:r>
              </a:p>
            </p:txBody>
          </p:sp>
        </p:grpSp>
      </p:grp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D79AB45D-368E-E1C0-B2D0-5FB5A943E316}"/>
              </a:ext>
            </a:extLst>
          </p:cNvPr>
          <p:cNvCxnSpPr>
            <a:cxnSpLocks/>
          </p:cNvCxnSpPr>
          <p:nvPr/>
        </p:nvCxnSpPr>
        <p:spPr>
          <a:xfrm flipV="1">
            <a:off x="3349974" y="1266201"/>
            <a:ext cx="315883" cy="521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60F2EE-F8F1-ABD7-1962-4D95B3BF4C25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EC72A-BDEE-1085-4C1A-B424A4AB19DC}"/>
              </a:ext>
            </a:extLst>
          </p:cNvPr>
          <p:cNvSpPr txBox="1"/>
          <p:nvPr/>
        </p:nvSpPr>
        <p:spPr>
          <a:xfrm>
            <a:off x="3352356" y="5171753"/>
            <a:ext cx="3770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5155.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4D6D69-2425-5FA8-1235-EB1C3728B28D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DC2AAD-1A6C-EECC-F673-6ED15D0142AE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32B2AD-06F0-343A-B0E2-D6FD72829841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D10948-90D8-3DC3-4707-7C0DE394945E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2E5926E-C10D-C3EE-4090-E2C0B7DDEA8A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204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180849"/>
            <a:ext cx="470602" cy="211452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0xF93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0xF93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3FB8CCA-D051-F642-8B9A-1C71244188D9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65207-A048-C0BE-8A76-F8ADC31939C6}"/>
              </a:ext>
            </a:extLst>
          </p:cNvPr>
          <p:cNvSpPr txBox="1"/>
          <p:nvPr/>
        </p:nvSpPr>
        <p:spPr>
          <a:xfrm>
            <a:off x="3352356" y="5171753"/>
            <a:ext cx="3770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5155.</a:t>
            </a:r>
          </a:p>
          <a:p>
            <a:r>
              <a:rPr lang="en-US" sz="1400" dirty="0"/>
              <a:t>The value on the heap is now 10.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A5C7A1-DE4F-CB2A-2326-9885FB89C231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3892E3-A133-8636-8EAC-BCF4CC628256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1666A66-0AE3-1343-72C6-9E6CFB1F07F9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68FCD7-8C5D-9C0C-69AC-A2E36457D32C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D669E01-0CA1-2923-E8FC-376AAC025C9E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328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46971</TotalTime>
  <Words>2444</Words>
  <Application>Microsoft Macintosh PowerPoint</Application>
  <PresentationFormat>Custom</PresentationFormat>
  <Paragraphs>472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Gaegu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258</cp:revision>
  <dcterms:created xsi:type="dcterms:W3CDTF">2023-09-06T05:00:29Z</dcterms:created>
  <dcterms:modified xsi:type="dcterms:W3CDTF">2023-12-14T04:10:22Z</dcterms:modified>
  <cp:category/>
</cp:coreProperties>
</file>