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302" r:id="rId2"/>
    <p:sldId id="308" r:id="rId3"/>
    <p:sldId id="309" r:id="rId4"/>
    <p:sldId id="310" r:id="rId5"/>
    <p:sldId id="311" r:id="rId6"/>
    <p:sldId id="312" r:id="rId7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00"/>
    <a:srgbClr val="C9003B"/>
    <a:srgbClr val="C37050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7"/>
    <p:restoredTop sz="94697"/>
  </p:normalViewPr>
  <p:slideViewPr>
    <p:cSldViewPr snapToGrid="0">
      <p:cViewPr varScale="1">
        <p:scale>
          <a:sx n="69" d="100"/>
          <a:sy n="69" d="100"/>
        </p:scale>
        <p:origin x="32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1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1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7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81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3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58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6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4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3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0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3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2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231262" y="4447862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87346" y="278326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7" y="270754"/>
            <a:ext cx="7081020" cy="3356539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336636" y="3702068"/>
            <a:ext cx="3996219" cy="1542116"/>
            <a:chOff x="4993885" y="4418330"/>
            <a:chExt cx="6705679" cy="18876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1" y="4418330"/>
              <a:ext cx="1689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7292" y="5193905"/>
              <a:ext cx="0" cy="1908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622428" y="946582"/>
            <a:ext cx="707639" cy="2977994"/>
            <a:chOff x="1668759" y="-164342"/>
            <a:chExt cx="437487" cy="18863348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501858" y="9090902"/>
              <a:ext cx="18863348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449049" y="3843430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305471" y="3916173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97434" y="2849970"/>
            <a:ext cx="1032054" cy="658951"/>
            <a:chOff x="515794" y="3625264"/>
            <a:chExt cx="1200378" cy="6589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25264"/>
              <a:ext cx="1195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139022" cy="307777"/>
            </a:xfrm>
            <a:custGeom>
              <a:avLst/>
              <a:gdLst>
                <a:gd name="connsiteX0" fmla="*/ 0 w 1139022"/>
                <a:gd name="connsiteY0" fmla="*/ 0 h 307777"/>
                <a:gd name="connsiteX1" fmla="*/ 558121 w 1139022"/>
                <a:gd name="connsiteY1" fmla="*/ 0 h 307777"/>
                <a:gd name="connsiteX2" fmla="*/ 1139022 w 1139022"/>
                <a:gd name="connsiteY2" fmla="*/ 0 h 307777"/>
                <a:gd name="connsiteX3" fmla="*/ 1139022 w 1139022"/>
                <a:gd name="connsiteY3" fmla="*/ 307777 h 307777"/>
                <a:gd name="connsiteX4" fmla="*/ 569511 w 1139022"/>
                <a:gd name="connsiteY4" fmla="*/ 307777 h 307777"/>
                <a:gd name="connsiteX5" fmla="*/ 0 w 1139022"/>
                <a:gd name="connsiteY5" fmla="*/ 307777 h 307777"/>
                <a:gd name="connsiteX6" fmla="*/ 0 w 113902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22" h="307777" extrusionOk="0">
                  <a:moveTo>
                    <a:pt x="0" y="0"/>
                  </a:moveTo>
                  <a:cubicBezTo>
                    <a:pt x="117510" y="-11933"/>
                    <a:pt x="343568" y="-23973"/>
                    <a:pt x="558121" y="0"/>
                  </a:cubicBezTo>
                  <a:cubicBezTo>
                    <a:pt x="772674" y="23973"/>
                    <a:pt x="871147" y="20661"/>
                    <a:pt x="1139022" y="0"/>
                  </a:cubicBezTo>
                  <a:cubicBezTo>
                    <a:pt x="1128188" y="62246"/>
                    <a:pt x="1128004" y="219189"/>
                    <a:pt x="1139022" y="307777"/>
                  </a:cubicBezTo>
                  <a:cubicBezTo>
                    <a:pt x="861682" y="319760"/>
                    <a:pt x="758321" y="309216"/>
                    <a:pt x="569511" y="307777"/>
                  </a:cubicBezTo>
                  <a:cubicBezTo>
                    <a:pt x="380701" y="306338"/>
                    <a:pt x="147141" y="301155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3A868E78-CB68-4F7C-D4BE-77571469C76A}"/>
              </a:ext>
            </a:extLst>
          </p:cNvPr>
          <p:cNvSpPr txBox="1"/>
          <p:nvPr/>
        </p:nvSpPr>
        <p:spPr>
          <a:xfrm>
            <a:off x="2842127" y="5395658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10BFDD-A4DF-0AEE-2339-5A2C8CE7DE00}"/>
              </a:ext>
            </a:extLst>
          </p:cNvPr>
          <p:cNvSpPr txBox="1"/>
          <p:nvPr/>
        </p:nvSpPr>
        <p:spPr>
          <a:xfrm>
            <a:off x="2842127" y="5789723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43320" y="3782399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</p:cNvCxnSpPr>
          <p:nvPr/>
        </p:nvCxnSpPr>
        <p:spPr>
          <a:xfrm>
            <a:off x="2181117" y="4105166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417778" y="3905982"/>
            <a:ext cx="40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348465" y="3150780"/>
            <a:ext cx="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Fortran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3432106" y="3832288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49154" y="3982192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51DAA-F573-D9AF-73EF-CBFF2CA229C4}"/>
              </a:ext>
            </a:extLst>
          </p:cNvPr>
          <p:cNvSpPr txBox="1"/>
          <p:nvPr/>
        </p:nvSpPr>
        <p:spPr>
          <a:xfrm>
            <a:off x="6097909" y="3982013"/>
            <a:ext cx="92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Fortran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B0D569-5E9D-C1FF-1AAF-3F7E056C7B2B}"/>
              </a:ext>
            </a:extLst>
          </p:cNvPr>
          <p:cNvSpPr txBox="1"/>
          <p:nvPr/>
        </p:nvSpPr>
        <p:spPr>
          <a:xfrm>
            <a:off x="2252544" y="275442"/>
            <a:ext cx="515551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string language;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Write("What language do you use? ");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language = </a:t>
            </a:r>
            <a:r>
              <a:rPr lang="en-US" sz="1600" dirty="0" err="1"/>
              <a:t>ReadLine</a:t>
            </a:r>
            <a:r>
              <a:rPr lang="en-US" sz="1600" dirty="0"/>
              <a:t>();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if (language == "C#")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WriteLine("Good choice, C# is a fine language.");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 if (language == “C” || language == “C++”)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WriteLine(“These are great languages.”);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 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4A663E-B37D-A3E4-8CFB-373399FD44A2}"/>
              </a:ext>
            </a:extLst>
          </p:cNvPr>
          <p:cNvSpPr/>
          <p:nvPr/>
        </p:nvSpPr>
        <p:spPr>
          <a:xfrm>
            <a:off x="5034012" y="404048"/>
            <a:ext cx="2127794" cy="1085065"/>
          </a:xfrm>
          <a:custGeom>
            <a:avLst/>
            <a:gdLst>
              <a:gd name="connsiteX0" fmla="*/ 0 w 2127794"/>
              <a:gd name="connsiteY0" fmla="*/ 0 h 1085065"/>
              <a:gd name="connsiteX1" fmla="*/ 510671 w 2127794"/>
              <a:gd name="connsiteY1" fmla="*/ 0 h 1085065"/>
              <a:gd name="connsiteX2" fmla="*/ 1042619 w 2127794"/>
              <a:gd name="connsiteY2" fmla="*/ 0 h 1085065"/>
              <a:gd name="connsiteX3" fmla="*/ 1595846 w 2127794"/>
              <a:gd name="connsiteY3" fmla="*/ 0 h 1085065"/>
              <a:gd name="connsiteX4" fmla="*/ 2127794 w 2127794"/>
              <a:gd name="connsiteY4" fmla="*/ 0 h 1085065"/>
              <a:gd name="connsiteX5" fmla="*/ 2127794 w 2127794"/>
              <a:gd name="connsiteY5" fmla="*/ 553383 h 1085065"/>
              <a:gd name="connsiteX6" fmla="*/ 2127794 w 2127794"/>
              <a:gd name="connsiteY6" fmla="*/ 1085065 h 1085065"/>
              <a:gd name="connsiteX7" fmla="*/ 1553290 w 2127794"/>
              <a:gd name="connsiteY7" fmla="*/ 1085065 h 1085065"/>
              <a:gd name="connsiteX8" fmla="*/ 978785 w 2127794"/>
              <a:gd name="connsiteY8" fmla="*/ 1085065 h 1085065"/>
              <a:gd name="connsiteX9" fmla="*/ 0 w 2127794"/>
              <a:gd name="connsiteY9" fmla="*/ 1085065 h 1085065"/>
              <a:gd name="connsiteX10" fmla="*/ 0 w 2127794"/>
              <a:gd name="connsiteY10" fmla="*/ 553383 h 1085065"/>
              <a:gd name="connsiteX11" fmla="*/ 0 w 2127794"/>
              <a:gd name="connsiteY11" fmla="*/ 0 h 108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27794" h="1085065" fill="none" extrusionOk="0">
                <a:moveTo>
                  <a:pt x="0" y="0"/>
                </a:moveTo>
                <a:cubicBezTo>
                  <a:pt x="119302" y="-23815"/>
                  <a:pt x="321953" y="-4268"/>
                  <a:pt x="510671" y="0"/>
                </a:cubicBezTo>
                <a:cubicBezTo>
                  <a:pt x="699389" y="4268"/>
                  <a:pt x="838789" y="907"/>
                  <a:pt x="1042619" y="0"/>
                </a:cubicBezTo>
                <a:cubicBezTo>
                  <a:pt x="1246449" y="-907"/>
                  <a:pt x="1411197" y="-21334"/>
                  <a:pt x="1595846" y="0"/>
                </a:cubicBezTo>
                <a:cubicBezTo>
                  <a:pt x="1780495" y="21334"/>
                  <a:pt x="1932912" y="7920"/>
                  <a:pt x="2127794" y="0"/>
                </a:cubicBezTo>
                <a:cubicBezTo>
                  <a:pt x="2127419" y="271704"/>
                  <a:pt x="2137857" y="397892"/>
                  <a:pt x="2127794" y="553383"/>
                </a:cubicBezTo>
                <a:cubicBezTo>
                  <a:pt x="2117731" y="708874"/>
                  <a:pt x="2106279" y="956975"/>
                  <a:pt x="2127794" y="1085065"/>
                </a:cubicBezTo>
                <a:cubicBezTo>
                  <a:pt x="1885798" y="1101516"/>
                  <a:pt x="1702327" y="1081558"/>
                  <a:pt x="1553290" y="1085065"/>
                </a:cubicBezTo>
                <a:cubicBezTo>
                  <a:pt x="1404253" y="1088572"/>
                  <a:pt x="1242606" y="1094387"/>
                  <a:pt x="978785" y="1085065"/>
                </a:cubicBezTo>
                <a:cubicBezTo>
                  <a:pt x="714965" y="1075743"/>
                  <a:pt x="280424" y="1084092"/>
                  <a:pt x="0" y="1085065"/>
                </a:cubicBezTo>
                <a:cubicBezTo>
                  <a:pt x="-13849" y="960040"/>
                  <a:pt x="-19899" y="725067"/>
                  <a:pt x="0" y="553383"/>
                </a:cubicBezTo>
                <a:cubicBezTo>
                  <a:pt x="19899" y="381699"/>
                  <a:pt x="-3693" y="272116"/>
                  <a:pt x="0" y="0"/>
                </a:cubicBezTo>
                <a:close/>
              </a:path>
              <a:path w="2127794" h="1085065" stroke="0" extrusionOk="0">
                <a:moveTo>
                  <a:pt x="0" y="0"/>
                </a:moveTo>
                <a:cubicBezTo>
                  <a:pt x="171248" y="-8495"/>
                  <a:pt x="325453" y="21877"/>
                  <a:pt x="510671" y="0"/>
                </a:cubicBezTo>
                <a:cubicBezTo>
                  <a:pt x="695889" y="-21877"/>
                  <a:pt x="809193" y="-10069"/>
                  <a:pt x="978785" y="0"/>
                </a:cubicBezTo>
                <a:cubicBezTo>
                  <a:pt x="1148377" y="10069"/>
                  <a:pt x="1318885" y="9299"/>
                  <a:pt x="1553290" y="0"/>
                </a:cubicBezTo>
                <a:cubicBezTo>
                  <a:pt x="1787695" y="-9299"/>
                  <a:pt x="2002069" y="-24687"/>
                  <a:pt x="2127794" y="0"/>
                </a:cubicBezTo>
                <a:cubicBezTo>
                  <a:pt x="2106314" y="169500"/>
                  <a:pt x="2151272" y="285308"/>
                  <a:pt x="2127794" y="531682"/>
                </a:cubicBezTo>
                <a:cubicBezTo>
                  <a:pt x="2104316" y="778056"/>
                  <a:pt x="2118402" y="967639"/>
                  <a:pt x="2127794" y="1085065"/>
                </a:cubicBezTo>
                <a:cubicBezTo>
                  <a:pt x="1964894" y="1061427"/>
                  <a:pt x="1766987" y="1072900"/>
                  <a:pt x="1595846" y="1085065"/>
                </a:cubicBezTo>
                <a:cubicBezTo>
                  <a:pt x="1424705" y="1097230"/>
                  <a:pt x="1145921" y="1082667"/>
                  <a:pt x="1021341" y="1085065"/>
                </a:cubicBezTo>
                <a:cubicBezTo>
                  <a:pt x="896762" y="1087463"/>
                  <a:pt x="704333" y="1073542"/>
                  <a:pt x="553226" y="1085065"/>
                </a:cubicBezTo>
                <a:cubicBezTo>
                  <a:pt x="402120" y="1096588"/>
                  <a:pt x="149634" y="1090117"/>
                  <a:pt x="0" y="1085065"/>
                </a:cubicBezTo>
                <a:cubicBezTo>
                  <a:pt x="21856" y="935562"/>
                  <a:pt x="-26363" y="762075"/>
                  <a:pt x="0" y="542533"/>
                </a:cubicBezTo>
                <a:cubicBezTo>
                  <a:pt x="26363" y="322991"/>
                  <a:pt x="24427" y="211558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Let's see what happens if the user inputs “Fortran”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7F7060-34D0-3D14-4BC7-2F4730066925}"/>
              </a:ext>
            </a:extLst>
          </p:cNvPr>
          <p:cNvSpPr txBox="1"/>
          <p:nvPr/>
        </p:nvSpPr>
        <p:spPr>
          <a:xfrm>
            <a:off x="6331013" y="-59874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198035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231262" y="4447862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87346" y="278326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7" y="270754"/>
            <a:ext cx="7081020" cy="3356539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336636" y="3702068"/>
            <a:ext cx="3996219" cy="1542116"/>
            <a:chOff x="4993885" y="4418330"/>
            <a:chExt cx="6705679" cy="18876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1" y="4418330"/>
              <a:ext cx="1689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7292" y="5193905"/>
              <a:ext cx="0" cy="190856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622428" y="446024"/>
            <a:ext cx="693423" cy="3478552"/>
            <a:chOff x="1668759" y="-164342"/>
            <a:chExt cx="437487" cy="18863348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501858" y="9090902"/>
              <a:ext cx="18863348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449049" y="3843430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305471" y="3916173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97434" y="2849970"/>
            <a:ext cx="1032054" cy="658951"/>
            <a:chOff x="515794" y="3625264"/>
            <a:chExt cx="1200378" cy="6589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25264"/>
              <a:ext cx="1195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139022" cy="307777"/>
            </a:xfrm>
            <a:custGeom>
              <a:avLst/>
              <a:gdLst>
                <a:gd name="connsiteX0" fmla="*/ 0 w 1139022"/>
                <a:gd name="connsiteY0" fmla="*/ 0 h 307777"/>
                <a:gd name="connsiteX1" fmla="*/ 558121 w 1139022"/>
                <a:gd name="connsiteY1" fmla="*/ 0 h 307777"/>
                <a:gd name="connsiteX2" fmla="*/ 1139022 w 1139022"/>
                <a:gd name="connsiteY2" fmla="*/ 0 h 307777"/>
                <a:gd name="connsiteX3" fmla="*/ 1139022 w 1139022"/>
                <a:gd name="connsiteY3" fmla="*/ 307777 h 307777"/>
                <a:gd name="connsiteX4" fmla="*/ 569511 w 1139022"/>
                <a:gd name="connsiteY4" fmla="*/ 307777 h 307777"/>
                <a:gd name="connsiteX5" fmla="*/ 0 w 1139022"/>
                <a:gd name="connsiteY5" fmla="*/ 307777 h 307777"/>
                <a:gd name="connsiteX6" fmla="*/ 0 w 113902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22" h="307777" extrusionOk="0">
                  <a:moveTo>
                    <a:pt x="0" y="0"/>
                  </a:moveTo>
                  <a:cubicBezTo>
                    <a:pt x="117510" y="-11933"/>
                    <a:pt x="343568" y="-23973"/>
                    <a:pt x="558121" y="0"/>
                  </a:cubicBezTo>
                  <a:cubicBezTo>
                    <a:pt x="772674" y="23973"/>
                    <a:pt x="871147" y="20661"/>
                    <a:pt x="1139022" y="0"/>
                  </a:cubicBezTo>
                  <a:cubicBezTo>
                    <a:pt x="1128188" y="62246"/>
                    <a:pt x="1128004" y="219189"/>
                    <a:pt x="1139022" y="307777"/>
                  </a:cubicBezTo>
                  <a:cubicBezTo>
                    <a:pt x="861682" y="319760"/>
                    <a:pt x="758321" y="309216"/>
                    <a:pt x="569511" y="307777"/>
                  </a:cubicBezTo>
                  <a:cubicBezTo>
                    <a:pt x="380701" y="306338"/>
                    <a:pt x="147141" y="301155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3A868E78-CB68-4F7C-D4BE-77571469C76A}"/>
              </a:ext>
            </a:extLst>
          </p:cNvPr>
          <p:cNvSpPr txBox="1"/>
          <p:nvPr/>
        </p:nvSpPr>
        <p:spPr>
          <a:xfrm>
            <a:off x="2842127" y="5395658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10BFDD-A4DF-0AEE-2339-5A2C8CE7DE00}"/>
              </a:ext>
            </a:extLst>
          </p:cNvPr>
          <p:cNvSpPr txBox="1"/>
          <p:nvPr/>
        </p:nvSpPr>
        <p:spPr>
          <a:xfrm>
            <a:off x="2842127" y="5789723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43320" y="3782399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</p:cNvCxnSpPr>
          <p:nvPr/>
        </p:nvCxnSpPr>
        <p:spPr>
          <a:xfrm>
            <a:off x="2181117" y="4105166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417778" y="3905982"/>
            <a:ext cx="40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348465" y="3150780"/>
            <a:ext cx="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Fortran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3432106" y="3832288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49154" y="3982192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51DAA-F573-D9AF-73EF-CBFF2CA229C4}"/>
              </a:ext>
            </a:extLst>
          </p:cNvPr>
          <p:cNvSpPr txBox="1"/>
          <p:nvPr/>
        </p:nvSpPr>
        <p:spPr>
          <a:xfrm>
            <a:off x="6097909" y="3982013"/>
            <a:ext cx="92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Fortran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B0D569-5E9D-C1FF-1AAF-3F7E056C7B2B}"/>
              </a:ext>
            </a:extLst>
          </p:cNvPr>
          <p:cNvSpPr txBox="1"/>
          <p:nvPr/>
        </p:nvSpPr>
        <p:spPr>
          <a:xfrm>
            <a:off x="2252544" y="275442"/>
            <a:ext cx="515551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if (language == "C#")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WriteLine("Good choice, C# is a fine language.");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 if (language == “C” || language == “C++”)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WriteLine(“These are great languages.”);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WriteLine(“Well… good luck with that !”);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WriteLine("Great chat!");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7F7060-34D0-3D14-4BC7-2F4730066925}"/>
              </a:ext>
            </a:extLst>
          </p:cNvPr>
          <p:cNvSpPr txBox="1"/>
          <p:nvPr/>
        </p:nvSpPr>
        <p:spPr>
          <a:xfrm>
            <a:off x="6331013" y="-59874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43175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231262" y="4447862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87346" y="278326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7" y="270754"/>
            <a:ext cx="7081020" cy="3356539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336636" y="3702068"/>
            <a:ext cx="3996219" cy="1542116"/>
            <a:chOff x="4993885" y="4418330"/>
            <a:chExt cx="6705679" cy="18876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1" y="4418330"/>
              <a:ext cx="1689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7292" y="5193905"/>
              <a:ext cx="0" cy="190856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622428" y="1424432"/>
            <a:ext cx="693423" cy="2500144"/>
            <a:chOff x="1668759" y="-164342"/>
            <a:chExt cx="437487" cy="18863348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501858" y="9090902"/>
              <a:ext cx="18863348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449049" y="3843430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305471" y="3916173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97434" y="2849970"/>
            <a:ext cx="1032054" cy="658951"/>
            <a:chOff x="515794" y="3625264"/>
            <a:chExt cx="1200378" cy="6589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25264"/>
              <a:ext cx="1195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139022" cy="307777"/>
            </a:xfrm>
            <a:custGeom>
              <a:avLst/>
              <a:gdLst>
                <a:gd name="connsiteX0" fmla="*/ 0 w 1139022"/>
                <a:gd name="connsiteY0" fmla="*/ 0 h 307777"/>
                <a:gd name="connsiteX1" fmla="*/ 558121 w 1139022"/>
                <a:gd name="connsiteY1" fmla="*/ 0 h 307777"/>
                <a:gd name="connsiteX2" fmla="*/ 1139022 w 1139022"/>
                <a:gd name="connsiteY2" fmla="*/ 0 h 307777"/>
                <a:gd name="connsiteX3" fmla="*/ 1139022 w 1139022"/>
                <a:gd name="connsiteY3" fmla="*/ 307777 h 307777"/>
                <a:gd name="connsiteX4" fmla="*/ 569511 w 1139022"/>
                <a:gd name="connsiteY4" fmla="*/ 307777 h 307777"/>
                <a:gd name="connsiteX5" fmla="*/ 0 w 1139022"/>
                <a:gd name="connsiteY5" fmla="*/ 307777 h 307777"/>
                <a:gd name="connsiteX6" fmla="*/ 0 w 113902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22" h="307777" extrusionOk="0">
                  <a:moveTo>
                    <a:pt x="0" y="0"/>
                  </a:moveTo>
                  <a:cubicBezTo>
                    <a:pt x="117510" y="-11933"/>
                    <a:pt x="343568" y="-23973"/>
                    <a:pt x="558121" y="0"/>
                  </a:cubicBezTo>
                  <a:cubicBezTo>
                    <a:pt x="772674" y="23973"/>
                    <a:pt x="871147" y="20661"/>
                    <a:pt x="1139022" y="0"/>
                  </a:cubicBezTo>
                  <a:cubicBezTo>
                    <a:pt x="1128188" y="62246"/>
                    <a:pt x="1128004" y="219189"/>
                    <a:pt x="1139022" y="307777"/>
                  </a:cubicBezTo>
                  <a:cubicBezTo>
                    <a:pt x="861682" y="319760"/>
                    <a:pt x="758321" y="309216"/>
                    <a:pt x="569511" y="307777"/>
                  </a:cubicBezTo>
                  <a:cubicBezTo>
                    <a:pt x="380701" y="306338"/>
                    <a:pt x="147141" y="301155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3A868E78-CB68-4F7C-D4BE-77571469C76A}"/>
              </a:ext>
            </a:extLst>
          </p:cNvPr>
          <p:cNvSpPr txBox="1"/>
          <p:nvPr/>
        </p:nvSpPr>
        <p:spPr>
          <a:xfrm>
            <a:off x="2842127" y="5395658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10BFDD-A4DF-0AEE-2339-5A2C8CE7DE00}"/>
              </a:ext>
            </a:extLst>
          </p:cNvPr>
          <p:cNvSpPr txBox="1"/>
          <p:nvPr/>
        </p:nvSpPr>
        <p:spPr>
          <a:xfrm>
            <a:off x="2842127" y="5789723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43320" y="3782399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</p:cNvCxnSpPr>
          <p:nvPr/>
        </p:nvCxnSpPr>
        <p:spPr>
          <a:xfrm>
            <a:off x="2181117" y="4105166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417778" y="3905982"/>
            <a:ext cx="40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348465" y="3150780"/>
            <a:ext cx="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Fortran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3432106" y="3832288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49154" y="3982192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51DAA-F573-D9AF-73EF-CBFF2CA229C4}"/>
              </a:ext>
            </a:extLst>
          </p:cNvPr>
          <p:cNvSpPr txBox="1"/>
          <p:nvPr/>
        </p:nvSpPr>
        <p:spPr>
          <a:xfrm>
            <a:off x="6097909" y="3982013"/>
            <a:ext cx="92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Fortran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B0D569-5E9D-C1FF-1AAF-3F7E056C7B2B}"/>
              </a:ext>
            </a:extLst>
          </p:cNvPr>
          <p:cNvSpPr txBox="1"/>
          <p:nvPr/>
        </p:nvSpPr>
        <p:spPr>
          <a:xfrm>
            <a:off x="2252544" y="275442"/>
            <a:ext cx="515551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if (language == "C#")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WriteLine("Good choice, C# is a fine language.");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else if (language == “C” || language == “C++”)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WriteLine(“These are great languages.”);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WriteLine(“Well… good luck with that !”);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WriteLine("Great chat!");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7F7060-34D0-3D14-4BC7-2F4730066925}"/>
              </a:ext>
            </a:extLst>
          </p:cNvPr>
          <p:cNvSpPr txBox="1"/>
          <p:nvPr/>
        </p:nvSpPr>
        <p:spPr>
          <a:xfrm>
            <a:off x="6331013" y="-59874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262068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231262" y="4447862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87346" y="278326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7" y="270754"/>
            <a:ext cx="7081020" cy="3356539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336636" y="3702068"/>
            <a:ext cx="3996219" cy="1542116"/>
            <a:chOff x="4993885" y="4418330"/>
            <a:chExt cx="6705679" cy="18876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1" y="4418330"/>
              <a:ext cx="1689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7292" y="5193905"/>
              <a:ext cx="0" cy="190856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622428" y="2393696"/>
            <a:ext cx="693423" cy="1530880"/>
            <a:chOff x="1668759" y="-164342"/>
            <a:chExt cx="437487" cy="18863348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501858" y="9090902"/>
              <a:ext cx="18863348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449049" y="3843430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305471" y="3916173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97434" y="2849970"/>
            <a:ext cx="1032054" cy="658951"/>
            <a:chOff x="515794" y="3625264"/>
            <a:chExt cx="1200378" cy="6589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25264"/>
              <a:ext cx="1195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139022" cy="307777"/>
            </a:xfrm>
            <a:custGeom>
              <a:avLst/>
              <a:gdLst>
                <a:gd name="connsiteX0" fmla="*/ 0 w 1139022"/>
                <a:gd name="connsiteY0" fmla="*/ 0 h 307777"/>
                <a:gd name="connsiteX1" fmla="*/ 558121 w 1139022"/>
                <a:gd name="connsiteY1" fmla="*/ 0 h 307777"/>
                <a:gd name="connsiteX2" fmla="*/ 1139022 w 1139022"/>
                <a:gd name="connsiteY2" fmla="*/ 0 h 307777"/>
                <a:gd name="connsiteX3" fmla="*/ 1139022 w 1139022"/>
                <a:gd name="connsiteY3" fmla="*/ 307777 h 307777"/>
                <a:gd name="connsiteX4" fmla="*/ 569511 w 1139022"/>
                <a:gd name="connsiteY4" fmla="*/ 307777 h 307777"/>
                <a:gd name="connsiteX5" fmla="*/ 0 w 1139022"/>
                <a:gd name="connsiteY5" fmla="*/ 307777 h 307777"/>
                <a:gd name="connsiteX6" fmla="*/ 0 w 113902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22" h="307777" extrusionOk="0">
                  <a:moveTo>
                    <a:pt x="0" y="0"/>
                  </a:moveTo>
                  <a:cubicBezTo>
                    <a:pt x="117510" y="-11933"/>
                    <a:pt x="343568" y="-23973"/>
                    <a:pt x="558121" y="0"/>
                  </a:cubicBezTo>
                  <a:cubicBezTo>
                    <a:pt x="772674" y="23973"/>
                    <a:pt x="871147" y="20661"/>
                    <a:pt x="1139022" y="0"/>
                  </a:cubicBezTo>
                  <a:cubicBezTo>
                    <a:pt x="1128188" y="62246"/>
                    <a:pt x="1128004" y="219189"/>
                    <a:pt x="1139022" y="307777"/>
                  </a:cubicBezTo>
                  <a:cubicBezTo>
                    <a:pt x="861682" y="319760"/>
                    <a:pt x="758321" y="309216"/>
                    <a:pt x="569511" y="307777"/>
                  </a:cubicBezTo>
                  <a:cubicBezTo>
                    <a:pt x="380701" y="306338"/>
                    <a:pt x="147141" y="301155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3A868E78-CB68-4F7C-D4BE-77571469C76A}"/>
              </a:ext>
            </a:extLst>
          </p:cNvPr>
          <p:cNvSpPr txBox="1"/>
          <p:nvPr/>
        </p:nvSpPr>
        <p:spPr>
          <a:xfrm>
            <a:off x="2842127" y="5395658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10BFDD-A4DF-0AEE-2339-5A2C8CE7DE00}"/>
              </a:ext>
            </a:extLst>
          </p:cNvPr>
          <p:cNvSpPr txBox="1"/>
          <p:nvPr/>
        </p:nvSpPr>
        <p:spPr>
          <a:xfrm>
            <a:off x="2842127" y="5789723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43320" y="3782399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348465" y="3150780"/>
            <a:ext cx="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Fortran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3432106" y="3832288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49154" y="3982192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51DAA-F573-D9AF-73EF-CBFF2CA229C4}"/>
              </a:ext>
            </a:extLst>
          </p:cNvPr>
          <p:cNvSpPr txBox="1"/>
          <p:nvPr/>
        </p:nvSpPr>
        <p:spPr>
          <a:xfrm>
            <a:off x="6097909" y="3982013"/>
            <a:ext cx="92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Fortran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B0D569-5E9D-C1FF-1AAF-3F7E056C7B2B}"/>
              </a:ext>
            </a:extLst>
          </p:cNvPr>
          <p:cNvSpPr txBox="1"/>
          <p:nvPr/>
        </p:nvSpPr>
        <p:spPr>
          <a:xfrm>
            <a:off x="2252544" y="275442"/>
            <a:ext cx="515551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if (language == "C#")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WriteLine("Good choice, C# is a fine language.");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 if (language == “C” || language == “C++”)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WriteLine(“These are great languages.”);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else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WriteLine(“Well… good luck with that !”);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WriteLine("Great chat!");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7F7060-34D0-3D14-4BC7-2F4730066925}"/>
              </a:ext>
            </a:extLst>
          </p:cNvPr>
          <p:cNvSpPr txBox="1"/>
          <p:nvPr/>
        </p:nvSpPr>
        <p:spPr>
          <a:xfrm>
            <a:off x="6331013" y="-59874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B1F9CDFC-E2D7-EBC4-CCB3-25E68287CEBE}"/>
              </a:ext>
            </a:extLst>
          </p:cNvPr>
          <p:cNvCxnSpPr>
            <a:cxnSpLocks/>
          </p:cNvCxnSpPr>
          <p:nvPr/>
        </p:nvCxnSpPr>
        <p:spPr>
          <a:xfrm>
            <a:off x="2178052" y="4100839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167ED3B-902A-D84B-8BE5-15515FDF5E53}"/>
              </a:ext>
            </a:extLst>
          </p:cNvPr>
          <p:cNvSpPr txBox="1"/>
          <p:nvPr/>
        </p:nvSpPr>
        <p:spPr>
          <a:xfrm>
            <a:off x="2381202" y="3905982"/>
            <a:ext cx="40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A2EB63-669E-4DB8-6DFC-43F2103480C1}"/>
              </a:ext>
            </a:extLst>
          </p:cNvPr>
          <p:cNvSpPr txBox="1"/>
          <p:nvPr/>
        </p:nvSpPr>
        <p:spPr>
          <a:xfrm>
            <a:off x="2905959" y="3916683"/>
            <a:ext cx="5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C0C529CF-C64E-BFAA-393E-8500386D82F7}"/>
              </a:ext>
            </a:extLst>
          </p:cNvPr>
          <p:cNvCxnSpPr>
            <a:cxnSpLocks/>
          </p:cNvCxnSpPr>
          <p:nvPr/>
        </p:nvCxnSpPr>
        <p:spPr>
          <a:xfrm>
            <a:off x="2719048" y="4100839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92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231262" y="4447862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87346" y="278326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7" y="270754"/>
            <a:ext cx="7081020" cy="3356539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336636" y="3702068"/>
            <a:ext cx="3996219" cy="1542116"/>
            <a:chOff x="4993885" y="4418330"/>
            <a:chExt cx="6705679" cy="18876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1" y="4418330"/>
              <a:ext cx="1689764" cy="452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Terminal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7292" y="5440142"/>
              <a:ext cx="0" cy="1908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622428" y="2875370"/>
            <a:ext cx="693423" cy="1049206"/>
            <a:chOff x="1668759" y="-164342"/>
            <a:chExt cx="437487" cy="18863348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501858" y="9090902"/>
              <a:ext cx="18863348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449049" y="3843430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305471" y="3916173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97434" y="2849970"/>
            <a:ext cx="1032054" cy="658951"/>
            <a:chOff x="515794" y="3625264"/>
            <a:chExt cx="1200378" cy="6589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25264"/>
              <a:ext cx="1195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139022" cy="307777"/>
            </a:xfrm>
            <a:custGeom>
              <a:avLst/>
              <a:gdLst>
                <a:gd name="connsiteX0" fmla="*/ 0 w 1139022"/>
                <a:gd name="connsiteY0" fmla="*/ 0 h 307777"/>
                <a:gd name="connsiteX1" fmla="*/ 558121 w 1139022"/>
                <a:gd name="connsiteY1" fmla="*/ 0 h 307777"/>
                <a:gd name="connsiteX2" fmla="*/ 1139022 w 1139022"/>
                <a:gd name="connsiteY2" fmla="*/ 0 h 307777"/>
                <a:gd name="connsiteX3" fmla="*/ 1139022 w 1139022"/>
                <a:gd name="connsiteY3" fmla="*/ 307777 h 307777"/>
                <a:gd name="connsiteX4" fmla="*/ 569511 w 1139022"/>
                <a:gd name="connsiteY4" fmla="*/ 307777 h 307777"/>
                <a:gd name="connsiteX5" fmla="*/ 0 w 1139022"/>
                <a:gd name="connsiteY5" fmla="*/ 307777 h 307777"/>
                <a:gd name="connsiteX6" fmla="*/ 0 w 113902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22" h="307777" extrusionOk="0">
                  <a:moveTo>
                    <a:pt x="0" y="0"/>
                  </a:moveTo>
                  <a:cubicBezTo>
                    <a:pt x="117510" y="-11933"/>
                    <a:pt x="343568" y="-23973"/>
                    <a:pt x="558121" y="0"/>
                  </a:cubicBezTo>
                  <a:cubicBezTo>
                    <a:pt x="772674" y="23973"/>
                    <a:pt x="871147" y="20661"/>
                    <a:pt x="1139022" y="0"/>
                  </a:cubicBezTo>
                  <a:cubicBezTo>
                    <a:pt x="1128188" y="62246"/>
                    <a:pt x="1128004" y="219189"/>
                    <a:pt x="1139022" y="307777"/>
                  </a:cubicBezTo>
                  <a:cubicBezTo>
                    <a:pt x="861682" y="319760"/>
                    <a:pt x="758321" y="309216"/>
                    <a:pt x="569511" y="307777"/>
                  </a:cubicBezTo>
                  <a:cubicBezTo>
                    <a:pt x="380701" y="306338"/>
                    <a:pt x="147141" y="301155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3A868E78-CB68-4F7C-D4BE-77571469C76A}"/>
              </a:ext>
            </a:extLst>
          </p:cNvPr>
          <p:cNvSpPr txBox="1"/>
          <p:nvPr/>
        </p:nvSpPr>
        <p:spPr>
          <a:xfrm>
            <a:off x="2842127" y="5395658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10BFDD-A4DF-0AEE-2339-5A2C8CE7DE00}"/>
              </a:ext>
            </a:extLst>
          </p:cNvPr>
          <p:cNvSpPr txBox="1"/>
          <p:nvPr/>
        </p:nvSpPr>
        <p:spPr>
          <a:xfrm>
            <a:off x="2842127" y="5789723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43320" y="3782399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348465" y="3150780"/>
            <a:ext cx="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Fortran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2106" y="3832288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49154" y="3982192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51DAA-F573-D9AF-73EF-CBFF2CA229C4}"/>
              </a:ext>
            </a:extLst>
          </p:cNvPr>
          <p:cNvSpPr txBox="1"/>
          <p:nvPr/>
        </p:nvSpPr>
        <p:spPr>
          <a:xfrm>
            <a:off x="6097909" y="3982013"/>
            <a:ext cx="92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Fortran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B0D569-5E9D-C1FF-1AAF-3F7E056C7B2B}"/>
              </a:ext>
            </a:extLst>
          </p:cNvPr>
          <p:cNvSpPr txBox="1"/>
          <p:nvPr/>
        </p:nvSpPr>
        <p:spPr>
          <a:xfrm>
            <a:off x="2252544" y="275442"/>
            <a:ext cx="515551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if (language == "C#")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WriteLine("Good choice, C# is a fine language.");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 if (language == “C” || language == “C++”)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WriteLine(“These are great languages.”);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  WriteLine(“Well… good luck with that !”);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WriteLine("Great chat!");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7F7060-34D0-3D14-4BC7-2F4730066925}"/>
              </a:ext>
            </a:extLst>
          </p:cNvPr>
          <p:cNvSpPr txBox="1"/>
          <p:nvPr/>
        </p:nvSpPr>
        <p:spPr>
          <a:xfrm>
            <a:off x="6331013" y="-59874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B1F9CDFC-E2D7-EBC4-CCB3-25E68287CEBE}"/>
              </a:ext>
            </a:extLst>
          </p:cNvPr>
          <p:cNvCxnSpPr>
            <a:cxnSpLocks/>
          </p:cNvCxnSpPr>
          <p:nvPr/>
        </p:nvCxnSpPr>
        <p:spPr>
          <a:xfrm>
            <a:off x="2178052" y="4100839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167ED3B-902A-D84B-8BE5-15515FDF5E53}"/>
              </a:ext>
            </a:extLst>
          </p:cNvPr>
          <p:cNvSpPr txBox="1"/>
          <p:nvPr/>
        </p:nvSpPr>
        <p:spPr>
          <a:xfrm>
            <a:off x="2381202" y="3905982"/>
            <a:ext cx="40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A2EB63-669E-4DB8-6DFC-43F2103480C1}"/>
              </a:ext>
            </a:extLst>
          </p:cNvPr>
          <p:cNvSpPr txBox="1"/>
          <p:nvPr/>
        </p:nvSpPr>
        <p:spPr>
          <a:xfrm>
            <a:off x="2905959" y="3916683"/>
            <a:ext cx="5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C0C529CF-C64E-BFAA-393E-8500386D82F7}"/>
              </a:ext>
            </a:extLst>
          </p:cNvPr>
          <p:cNvCxnSpPr>
            <a:cxnSpLocks/>
          </p:cNvCxnSpPr>
          <p:nvPr/>
        </p:nvCxnSpPr>
        <p:spPr>
          <a:xfrm>
            <a:off x="2719048" y="4100839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C14723A-5011-FEE6-92D1-C465E510BD34}"/>
              </a:ext>
            </a:extLst>
          </p:cNvPr>
          <p:cNvSpPr txBox="1"/>
          <p:nvPr/>
        </p:nvSpPr>
        <p:spPr>
          <a:xfrm>
            <a:off x="3359534" y="4197141"/>
            <a:ext cx="313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Well… good luck with that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26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231262" y="4447862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87346" y="278326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7" y="270754"/>
            <a:ext cx="7081020" cy="3356539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336636" y="3702068"/>
            <a:ext cx="3996219" cy="1542116"/>
            <a:chOff x="4993885" y="4418330"/>
            <a:chExt cx="6705679" cy="18876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1" y="4418330"/>
              <a:ext cx="1689764" cy="452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Terminal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7292" y="5753534"/>
              <a:ext cx="0" cy="1908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622428" y="3363860"/>
            <a:ext cx="693423" cy="560716"/>
            <a:chOff x="1668759" y="-164342"/>
            <a:chExt cx="437487" cy="18863348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501858" y="9090902"/>
              <a:ext cx="18863348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449049" y="3843430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305471" y="3916173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97434" y="2849970"/>
            <a:ext cx="1032054" cy="658951"/>
            <a:chOff x="515794" y="3625264"/>
            <a:chExt cx="1200378" cy="6589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25264"/>
              <a:ext cx="1195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139022" cy="307777"/>
            </a:xfrm>
            <a:custGeom>
              <a:avLst/>
              <a:gdLst>
                <a:gd name="connsiteX0" fmla="*/ 0 w 1139022"/>
                <a:gd name="connsiteY0" fmla="*/ 0 h 307777"/>
                <a:gd name="connsiteX1" fmla="*/ 558121 w 1139022"/>
                <a:gd name="connsiteY1" fmla="*/ 0 h 307777"/>
                <a:gd name="connsiteX2" fmla="*/ 1139022 w 1139022"/>
                <a:gd name="connsiteY2" fmla="*/ 0 h 307777"/>
                <a:gd name="connsiteX3" fmla="*/ 1139022 w 1139022"/>
                <a:gd name="connsiteY3" fmla="*/ 307777 h 307777"/>
                <a:gd name="connsiteX4" fmla="*/ 569511 w 1139022"/>
                <a:gd name="connsiteY4" fmla="*/ 307777 h 307777"/>
                <a:gd name="connsiteX5" fmla="*/ 0 w 1139022"/>
                <a:gd name="connsiteY5" fmla="*/ 307777 h 307777"/>
                <a:gd name="connsiteX6" fmla="*/ 0 w 113902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22" h="307777" extrusionOk="0">
                  <a:moveTo>
                    <a:pt x="0" y="0"/>
                  </a:moveTo>
                  <a:cubicBezTo>
                    <a:pt x="117510" y="-11933"/>
                    <a:pt x="343568" y="-23973"/>
                    <a:pt x="558121" y="0"/>
                  </a:cubicBezTo>
                  <a:cubicBezTo>
                    <a:pt x="772674" y="23973"/>
                    <a:pt x="871147" y="20661"/>
                    <a:pt x="1139022" y="0"/>
                  </a:cubicBezTo>
                  <a:cubicBezTo>
                    <a:pt x="1128188" y="62246"/>
                    <a:pt x="1128004" y="219189"/>
                    <a:pt x="1139022" y="307777"/>
                  </a:cubicBezTo>
                  <a:cubicBezTo>
                    <a:pt x="861682" y="319760"/>
                    <a:pt x="758321" y="309216"/>
                    <a:pt x="569511" y="307777"/>
                  </a:cubicBezTo>
                  <a:cubicBezTo>
                    <a:pt x="380701" y="306338"/>
                    <a:pt x="147141" y="301155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3A868E78-CB68-4F7C-D4BE-77571469C76A}"/>
              </a:ext>
            </a:extLst>
          </p:cNvPr>
          <p:cNvSpPr txBox="1"/>
          <p:nvPr/>
        </p:nvSpPr>
        <p:spPr>
          <a:xfrm>
            <a:off x="2842127" y="5395658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10BFDD-A4DF-0AEE-2339-5A2C8CE7DE00}"/>
              </a:ext>
            </a:extLst>
          </p:cNvPr>
          <p:cNvSpPr txBox="1"/>
          <p:nvPr/>
        </p:nvSpPr>
        <p:spPr>
          <a:xfrm>
            <a:off x="2842127" y="5789723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43320" y="3782399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348465" y="3150780"/>
            <a:ext cx="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Fortran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2106" y="3832288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49154" y="3982192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51DAA-F573-D9AF-73EF-CBFF2CA229C4}"/>
              </a:ext>
            </a:extLst>
          </p:cNvPr>
          <p:cNvSpPr txBox="1"/>
          <p:nvPr/>
        </p:nvSpPr>
        <p:spPr>
          <a:xfrm>
            <a:off x="6097909" y="3982013"/>
            <a:ext cx="92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Fortran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B0D569-5E9D-C1FF-1AAF-3F7E056C7B2B}"/>
              </a:ext>
            </a:extLst>
          </p:cNvPr>
          <p:cNvSpPr txBox="1"/>
          <p:nvPr/>
        </p:nvSpPr>
        <p:spPr>
          <a:xfrm>
            <a:off x="2252544" y="275442"/>
            <a:ext cx="515551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if (language == "C#")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WriteLine("Good choice, C# is a fine language.");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 if (language == “C” || language == “C++”)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WriteLine(“These are great languages.”);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WriteLine(“Well… good luck with that !”);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WriteLine("Great chat!");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7F7060-34D0-3D14-4BC7-2F4730066925}"/>
              </a:ext>
            </a:extLst>
          </p:cNvPr>
          <p:cNvSpPr txBox="1"/>
          <p:nvPr/>
        </p:nvSpPr>
        <p:spPr>
          <a:xfrm>
            <a:off x="6331013" y="-59874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B1F9CDFC-E2D7-EBC4-CCB3-25E68287CEBE}"/>
              </a:ext>
            </a:extLst>
          </p:cNvPr>
          <p:cNvCxnSpPr>
            <a:cxnSpLocks/>
          </p:cNvCxnSpPr>
          <p:nvPr/>
        </p:nvCxnSpPr>
        <p:spPr>
          <a:xfrm>
            <a:off x="2178052" y="4100839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167ED3B-902A-D84B-8BE5-15515FDF5E53}"/>
              </a:ext>
            </a:extLst>
          </p:cNvPr>
          <p:cNvSpPr txBox="1"/>
          <p:nvPr/>
        </p:nvSpPr>
        <p:spPr>
          <a:xfrm>
            <a:off x="2417778" y="3905982"/>
            <a:ext cx="64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14723A-5011-FEE6-92D1-C465E510BD34}"/>
              </a:ext>
            </a:extLst>
          </p:cNvPr>
          <p:cNvSpPr txBox="1"/>
          <p:nvPr/>
        </p:nvSpPr>
        <p:spPr>
          <a:xfrm>
            <a:off x="3359534" y="4197141"/>
            <a:ext cx="313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Well… good luck with that !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461ABF-533D-2684-ED70-4D1C8D4A9C74}"/>
              </a:ext>
            </a:extLst>
          </p:cNvPr>
          <p:cNvSpPr txBox="1"/>
          <p:nvPr/>
        </p:nvSpPr>
        <p:spPr>
          <a:xfrm>
            <a:off x="3359534" y="4433202"/>
            <a:ext cx="313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Great chat!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62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st">
      <a:majorFont>
        <a:latin typeface="Gaegu"/>
        <a:ea typeface=""/>
        <a:cs typeface=""/>
      </a:majorFont>
      <a:minorFont>
        <a:latin typeface="Gaegu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25219</TotalTime>
  <Words>535</Words>
  <Application>Microsoft Macintosh PowerPoint</Application>
  <PresentationFormat>Custom</PresentationFormat>
  <Paragraphs>167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Gaegu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78</cp:revision>
  <dcterms:created xsi:type="dcterms:W3CDTF">2023-09-06T05:00:29Z</dcterms:created>
  <dcterms:modified xsi:type="dcterms:W3CDTF">2023-09-28T07:09:30Z</dcterms:modified>
  <cp:category/>
</cp:coreProperties>
</file>