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303" r:id="rId2"/>
    <p:sldId id="302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697"/>
  </p:normalViewPr>
  <p:slideViewPr>
    <p:cSldViewPr snapToGrid="0">
      <p:cViewPr varScale="1">
        <p:scale>
          <a:sx n="69" d="100"/>
          <a:sy n="69" d="100"/>
        </p:scale>
        <p:origin x="3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532F8BE-C821-71E7-8E1C-597C456DEE34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18B737-A9EB-DAC5-CA4B-E37523E99AEB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25" name="Picture 24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EED018F-7245-204B-67F7-5C5D626A4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13326C-4410-D8AB-C8C1-BF0605B0836B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1115718-0E4D-E8DB-056C-5645394C90AF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32BD87-6499-19EB-5CD0-6EDA813D7EC5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066671-2A56-4F79-5CA1-F5EEAB63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5B2ECD-29AF-98AA-DB66-0D2BE616952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71F2AF-C808-09AA-9202-C48C7B2A9F88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949F18-2466-51DE-43DC-4DDF88D98E38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6DFAB8-CC57-99D4-7F4E-170013E32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99500F-B807-CE06-0EEF-5ED9CC66410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67C2CE-5356-A732-0B9A-514B17F1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33D030-3D91-1C96-E63D-391D49575E6C}"/>
              </a:ext>
            </a:extLst>
          </p:cNvPr>
          <p:cNvGrpSpPr/>
          <p:nvPr/>
        </p:nvGrpSpPr>
        <p:grpSpPr>
          <a:xfrm>
            <a:off x="1622428" y="984673"/>
            <a:ext cx="693427" cy="1968800"/>
            <a:chOff x="1668759" y="-9412195"/>
            <a:chExt cx="437487" cy="18863348"/>
          </a:xfrm>
        </p:grpSpPr>
        <p:cxnSp>
          <p:nvCxnSpPr>
            <p:cNvPr id="41" name="Straight Arrow Connector 55">
              <a:extLst>
                <a:ext uri="{FF2B5EF4-FFF2-40B4-BE49-F238E27FC236}">
                  <a16:creationId xmlns:a16="http://schemas.microsoft.com/office/drawing/2014/main" id="{EFD70F7F-8522-C11B-5D84-46D5E0B6D36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6098D8-3F5A-1D27-4562-B2B88358FE71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4AFC2E-D04D-861A-10CF-58AA756FE9E1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5ABF44-3018-D2C8-9446-C40D382A12E7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AE9806-AF1E-3CD7-C1DE-62E6853315B2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98BF9CD-7E09-DAA6-A445-CDFC3E64AED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49CD0D-E637-7C11-159D-06DE3955BECA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E9E52F-C968-C493-1C92-BF51339968B4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F5CC7E6-6898-CF39-DECE-A2FB5BE49A61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C3C071E-F0DE-4C46-0FE7-48748920F40B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C7B50B9C-AB6E-CA63-A420-1C4AA1718DC4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1F9231C-44B0-5B31-EFE0-1DA4E3185D97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4FC9B-D47B-CC25-FBBC-29A0B201F9C4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20FC3B-A943-6646-041D-B9C3D1EE21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1078CF0-5A09-77BB-8DF4-B85EE9D99DAC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9FD41-5AB9-8691-E942-6F91FA3021B4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797AE3-7A86-EB6B-FD6E-6A088D24200E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…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4C5CBD-7329-EC66-7F3A-79F1952DCABE}"/>
              </a:ext>
            </a:extLst>
          </p:cNvPr>
          <p:cNvSpPr/>
          <p:nvPr/>
        </p:nvSpPr>
        <p:spPr>
          <a:xfrm>
            <a:off x="5034012" y="404048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“C#”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EDD95F-EEC4-2BF2-A50D-BB29C63D5CCC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28726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1454582"/>
            <a:ext cx="693427" cy="1498891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63454A0-3179-0C6A-4B0A-97B1FB324C0E}"/>
              </a:ext>
            </a:extLst>
          </p:cNvPr>
          <p:cNvCxnSpPr>
            <a:cxnSpLocks/>
          </p:cNvCxnSpPr>
          <p:nvPr/>
        </p:nvCxnSpPr>
        <p:spPr>
          <a:xfrm>
            <a:off x="26637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B69AA0-F191-A42D-38F8-A0E6B76D97A6}"/>
              </a:ext>
            </a:extLst>
          </p:cNvPr>
          <p:cNvSpPr txBox="1"/>
          <p:nvPr/>
        </p:nvSpPr>
        <p:spPr>
          <a:xfrm>
            <a:off x="2900377" y="2940782"/>
            <a:ext cx="5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008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1935570"/>
            <a:ext cx="693427" cy="1017903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79678" y="29534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63454A0-3179-0C6A-4B0A-97B1FB324C0E}"/>
              </a:ext>
            </a:extLst>
          </p:cNvPr>
          <p:cNvCxnSpPr>
            <a:cxnSpLocks/>
          </p:cNvCxnSpPr>
          <p:nvPr/>
        </p:nvCxnSpPr>
        <p:spPr>
          <a:xfrm>
            <a:off x="26637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B69AA0-F191-A42D-38F8-A0E6B76D97A6}"/>
              </a:ext>
            </a:extLst>
          </p:cNvPr>
          <p:cNvSpPr txBox="1"/>
          <p:nvPr/>
        </p:nvSpPr>
        <p:spPr>
          <a:xfrm>
            <a:off x="2900377" y="2953482"/>
            <a:ext cx="5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540CC-6E38-B9B9-3EAA-5A40F7B3376E}"/>
              </a:ext>
            </a:extLst>
          </p:cNvPr>
          <p:cNvSpPr txBox="1"/>
          <p:nvPr/>
        </p:nvSpPr>
        <p:spPr>
          <a:xfrm>
            <a:off x="3361854" y="32455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These are great languages.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2756A-A6ED-D5EB-3B0A-A6814D2AF84E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6AD4-3A4C-E24C-DDFE-E80D0921AE73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315400-7050-2A3B-53FB-BE5F9963B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9ECC1-1695-1995-5372-212E497F003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F708B7-E42E-7160-2ED3-CBE7FDECC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02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2430253"/>
            <a:ext cx="693427" cy="523220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64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540CC-6E38-B9B9-3EAA-5A40F7B3376E}"/>
              </a:ext>
            </a:extLst>
          </p:cNvPr>
          <p:cNvSpPr txBox="1"/>
          <p:nvPr/>
        </p:nvSpPr>
        <p:spPr>
          <a:xfrm>
            <a:off x="3361854" y="32455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6B34D-C14F-8A30-0DA6-8F0CCD74605D}"/>
              </a:ext>
            </a:extLst>
          </p:cNvPr>
          <p:cNvSpPr txBox="1"/>
          <p:nvPr/>
        </p:nvSpPr>
        <p:spPr>
          <a:xfrm>
            <a:off x="3349154" y="34868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2756A-A6ED-D5EB-3B0A-A6814D2AF84E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6AD4-3A4C-E24C-DDFE-E80D0921AE73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315400-7050-2A3B-53FB-BE5F9963B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9ECC1-1695-1995-5372-212E497F003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F708B7-E42E-7160-2ED3-CBE7FDECC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722443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96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498506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9267A7-A4FF-E513-B1ED-14DD45D813F1}"/>
              </a:ext>
            </a:extLst>
          </p:cNvPr>
          <p:cNvSpPr txBox="1"/>
          <p:nvPr/>
        </p:nvSpPr>
        <p:spPr>
          <a:xfrm>
            <a:off x="2884355" y="2950973"/>
            <a:ext cx="5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65C91DCB-97F8-E5F7-3A54-C4BF828DD5A5}"/>
              </a:ext>
            </a:extLst>
          </p:cNvPr>
          <p:cNvCxnSpPr>
            <a:cxnSpLocks/>
          </p:cNvCxnSpPr>
          <p:nvPr/>
        </p:nvCxnSpPr>
        <p:spPr>
          <a:xfrm>
            <a:off x="2660868" y="313512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5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971982"/>
            <a:ext cx="693427" cy="1981491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9267A7-A4FF-E513-B1ED-14DD45D813F1}"/>
              </a:ext>
            </a:extLst>
          </p:cNvPr>
          <p:cNvSpPr txBox="1"/>
          <p:nvPr/>
        </p:nvSpPr>
        <p:spPr>
          <a:xfrm>
            <a:off x="2884355" y="2950973"/>
            <a:ext cx="5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65C91DCB-97F8-E5F7-3A54-C4BF828DD5A5}"/>
              </a:ext>
            </a:extLst>
          </p:cNvPr>
          <p:cNvCxnSpPr>
            <a:cxnSpLocks/>
          </p:cNvCxnSpPr>
          <p:nvPr/>
        </p:nvCxnSpPr>
        <p:spPr>
          <a:xfrm>
            <a:off x="2660868" y="3135129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953CDB-A2FD-4C1C-BF96-CCE99646A74D}"/>
              </a:ext>
            </a:extLst>
          </p:cNvPr>
          <p:cNvSpPr txBox="1"/>
          <p:nvPr/>
        </p:nvSpPr>
        <p:spPr>
          <a:xfrm>
            <a:off x="3349154" y="3258292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Good choice, C# is a fine language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8C7EAF-928D-0DEE-1244-60F0F2C1ED8B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83E0C8-4C7F-8998-2998-47235B8EF38F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3094E5-7E4C-F7EC-03E1-1967117ED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D0019-FD16-5BE8-F21B-FCE67DB1B586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01EB23-81A7-16C1-6131-0AA4CCD05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10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2430253"/>
            <a:ext cx="693427" cy="523220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60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C#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53CDB-A2FD-4C1C-BF96-CCE99646A74D}"/>
              </a:ext>
            </a:extLst>
          </p:cNvPr>
          <p:cNvSpPr txBox="1"/>
          <p:nvPr/>
        </p:nvSpPr>
        <p:spPr>
          <a:xfrm>
            <a:off x="3349154" y="3258292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AF2B9-66EB-5E04-BE11-DEEE9F09F43E}"/>
              </a:ext>
            </a:extLst>
          </p:cNvPr>
          <p:cNvSpPr txBox="1"/>
          <p:nvPr/>
        </p:nvSpPr>
        <p:spPr>
          <a:xfrm>
            <a:off x="3349154" y="3512292"/>
            <a:ext cx="376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6D726-FA7F-646E-CEDD-58ACE8CB0F93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A64AC7-35C3-1ABC-89A0-63032700BD91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7D9084-5962-AAD2-1D96-586A20558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3FB4BC-7849-AB8C-8895-5C25E51F145C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4E130A-9413-AD8E-917B-8CE7E6EFF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784624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68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498506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D274F-C6F4-4AE8-0A8B-342FC331C94B}"/>
              </a:ext>
            </a:extLst>
          </p:cNvPr>
          <p:cNvSpPr/>
          <p:nvPr/>
        </p:nvSpPr>
        <p:spPr>
          <a:xfrm>
            <a:off x="5034012" y="404048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“C++”</a:t>
            </a:r>
          </a:p>
        </p:txBody>
      </p:sp>
    </p:spTree>
    <p:extLst>
      <p:ext uri="{BB962C8B-B14F-4D97-AF65-F5344CB8AC3E}">
        <p14:creationId xmlns:p14="http://schemas.microsoft.com/office/powerpoint/2010/main" val="8881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1454582"/>
            <a:ext cx="693427" cy="1498891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63454A0-3179-0C6A-4B0A-97B1FB324C0E}"/>
              </a:ext>
            </a:extLst>
          </p:cNvPr>
          <p:cNvCxnSpPr>
            <a:cxnSpLocks/>
          </p:cNvCxnSpPr>
          <p:nvPr/>
        </p:nvCxnSpPr>
        <p:spPr>
          <a:xfrm>
            <a:off x="26637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B69AA0-F191-A42D-38F8-A0E6B76D97A6}"/>
              </a:ext>
            </a:extLst>
          </p:cNvPr>
          <p:cNvSpPr txBox="1"/>
          <p:nvPr/>
        </p:nvSpPr>
        <p:spPr>
          <a:xfrm>
            <a:off x="2900377" y="2940782"/>
            <a:ext cx="5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180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1935570"/>
            <a:ext cx="693427" cy="1017903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379678" y="29534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663454A0-3179-0C6A-4B0A-97B1FB324C0E}"/>
              </a:ext>
            </a:extLst>
          </p:cNvPr>
          <p:cNvCxnSpPr>
            <a:cxnSpLocks/>
          </p:cNvCxnSpPr>
          <p:nvPr/>
        </p:nvCxnSpPr>
        <p:spPr>
          <a:xfrm>
            <a:off x="26637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B69AA0-F191-A42D-38F8-A0E6B76D97A6}"/>
              </a:ext>
            </a:extLst>
          </p:cNvPr>
          <p:cNvSpPr txBox="1"/>
          <p:nvPr/>
        </p:nvSpPr>
        <p:spPr>
          <a:xfrm>
            <a:off x="2900377" y="2953482"/>
            <a:ext cx="52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540CC-6E38-B9B9-3EAA-5A40F7B3376E}"/>
              </a:ext>
            </a:extLst>
          </p:cNvPr>
          <p:cNvSpPr txBox="1"/>
          <p:nvPr/>
        </p:nvSpPr>
        <p:spPr>
          <a:xfrm>
            <a:off x="3361854" y="32455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These are great languages.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2756A-A6ED-D5EB-3B0A-A6814D2AF84E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6AD4-3A4C-E24C-DDFE-E80D0921AE73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315400-7050-2A3B-53FB-BE5F9963B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9ECC1-1695-1995-5372-212E497F003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F708B7-E42E-7160-2ED3-CBE7FDECC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473719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56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2430253"/>
            <a:ext cx="693427" cy="523220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64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C++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540CC-6E38-B9B9-3EAA-5A40F7B3376E}"/>
              </a:ext>
            </a:extLst>
          </p:cNvPr>
          <p:cNvSpPr txBox="1"/>
          <p:nvPr/>
        </p:nvSpPr>
        <p:spPr>
          <a:xfrm>
            <a:off x="3361854" y="32455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6B34D-C14F-8A30-0DA6-8F0CCD74605D}"/>
              </a:ext>
            </a:extLst>
          </p:cNvPr>
          <p:cNvSpPr txBox="1"/>
          <p:nvPr/>
        </p:nvSpPr>
        <p:spPr>
          <a:xfrm>
            <a:off x="3349154" y="34868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Great chat!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E2756A-A6ED-D5EB-3B0A-A6814D2AF84E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3C6AD4-3A4C-E24C-DDFE-E80D0921AE73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315400-7050-2A3B-53FB-BE5F9963B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9ECC1-1695-1995-5372-212E497F0035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F708B7-E42E-7160-2ED3-CBE7FDECC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722443"/>
              <a:ext cx="0" cy="190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97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F0F757B-000E-DAF8-FDE4-C853CEE199E1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2AA693-6FAC-949F-7784-9DC48A8BB1AF}"/>
              </a:ext>
            </a:extLst>
          </p:cNvPr>
          <p:cNvGrpSpPr/>
          <p:nvPr/>
        </p:nvGrpSpPr>
        <p:grpSpPr>
          <a:xfrm>
            <a:off x="231262" y="3482662"/>
            <a:ext cx="1274409" cy="625877"/>
            <a:chOff x="1357821" y="4757683"/>
            <a:chExt cx="1274409" cy="625877"/>
          </a:xfrm>
        </p:grpSpPr>
        <p:pic>
          <p:nvPicPr>
            <p:cNvPr id="71" name="Picture 7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CE1D7DAB-6135-59F9-A12E-1D511B631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408224-7808-7F7C-B7BB-1E9E2BA63D76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0254764-C1FB-3233-328B-CF08363A5993}"/>
              </a:ext>
            </a:extLst>
          </p:cNvPr>
          <p:cNvSpPr txBox="1"/>
          <p:nvPr/>
        </p:nvSpPr>
        <p:spPr>
          <a:xfrm>
            <a:off x="487346" y="27832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30BB9E0-3267-757E-A234-C0D7CE66DE1A}"/>
              </a:ext>
            </a:extLst>
          </p:cNvPr>
          <p:cNvGrpSpPr/>
          <p:nvPr/>
        </p:nvGrpSpPr>
        <p:grpSpPr>
          <a:xfrm>
            <a:off x="239327" y="270755"/>
            <a:ext cx="7081020" cy="2389368"/>
            <a:chOff x="239327" y="704652"/>
            <a:chExt cx="7081020" cy="712837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F83A8D-DA57-565B-F7DF-360E17B1130B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CA863D5-6639-0153-62B2-647F88CBDE85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994BB-A5B1-F96F-D532-6130B6EBB2C5}"/>
              </a:ext>
            </a:extLst>
          </p:cNvPr>
          <p:cNvGrpSpPr/>
          <p:nvPr/>
        </p:nvGrpSpPr>
        <p:grpSpPr>
          <a:xfrm>
            <a:off x="3336636" y="2736868"/>
            <a:ext cx="3996219" cy="1542116"/>
            <a:chOff x="4993885" y="4418330"/>
            <a:chExt cx="6705679" cy="188760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B874C7-BD8A-3892-AA98-6E7AB20B701B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7736803-2DF3-EB15-08FD-FADB3923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F32424-38EB-6EEE-42BF-A93858ED87C3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973E53-1A62-47E3-E10B-0C32E770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7292" y="5193905"/>
              <a:ext cx="0" cy="190856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D8E480B-AA4A-790C-C6A0-53373D501221}"/>
              </a:ext>
            </a:extLst>
          </p:cNvPr>
          <p:cNvGrpSpPr/>
          <p:nvPr/>
        </p:nvGrpSpPr>
        <p:grpSpPr>
          <a:xfrm>
            <a:off x="1622428" y="498506"/>
            <a:ext cx="693427" cy="2454967"/>
            <a:chOff x="1668759" y="-9412195"/>
            <a:chExt cx="437487" cy="18863348"/>
          </a:xfrm>
        </p:grpSpPr>
        <p:cxnSp>
          <p:nvCxnSpPr>
            <p:cNvPr id="83" name="Straight Arrow Connector 55">
              <a:extLst>
                <a:ext uri="{FF2B5EF4-FFF2-40B4-BE49-F238E27FC236}">
                  <a16:creationId xmlns:a16="http://schemas.microsoft.com/office/drawing/2014/main" id="{1357E1D9-34EE-60E0-ED2A-E306F3DC9715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rot="5400000" flipH="1" flipV="1">
              <a:off x="-7501858" y="-156951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8B944C-E594-2375-AD79-25B4C35B7626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E999B6-C3AD-8CAB-C0C0-7BD8B88BECCF}"/>
              </a:ext>
            </a:extLst>
          </p:cNvPr>
          <p:cNvGrpSpPr/>
          <p:nvPr/>
        </p:nvGrpSpPr>
        <p:grpSpPr>
          <a:xfrm>
            <a:off x="449049" y="2878230"/>
            <a:ext cx="1721392" cy="523220"/>
            <a:chOff x="-130005" y="3868716"/>
            <a:chExt cx="1721392" cy="52322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B394F0E-027E-FBFC-46F9-D4713AAC29A2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34417F5-5DAD-5686-FEEC-C40577E1DC7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889029D-FFA6-88F6-A30F-9D9CA704EA71}"/>
              </a:ext>
            </a:extLst>
          </p:cNvPr>
          <p:cNvSpPr txBox="1"/>
          <p:nvPr/>
        </p:nvSpPr>
        <p:spPr>
          <a:xfrm>
            <a:off x="1305471" y="2950973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486EE4C-4888-E92B-B54E-908C2438F5EC}"/>
              </a:ext>
            </a:extLst>
          </p:cNvPr>
          <p:cNvGrpSpPr/>
          <p:nvPr/>
        </p:nvGrpSpPr>
        <p:grpSpPr>
          <a:xfrm>
            <a:off x="297434" y="1910170"/>
            <a:ext cx="1032054" cy="633551"/>
            <a:chOff x="515794" y="3650664"/>
            <a:chExt cx="1200378" cy="63355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E6B5E8-7B0B-2D5E-1F34-F2F79E924AF2}"/>
                </a:ext>
              </a:extLst>
            </p:cNvPr>
            <p:cNvSpPr txBox="1"/>
            <p:nvPr/>
          </p:nvSpPr>
          <p:spPr>
            <a:xfrm>
              <a:off x="515794" y="3650664"/>
              <a:ext cx="975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language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45D502-D6C9-DB97-105A-4A29CA75A12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20B2B01-6ADA-A6E0-6508-A34B552BD876}"/>
              </a:ext>
            </a:extLst>
          </p:cNvPr>
          <p:cNvSpPr/>
          <p:nvPr/>
        </p:nvSpPr>
        <p:spPr>
          <a:xfrm>
            <a:off x="243320" y="2817199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B75B0F0A-F444-5179-8F84-A8828D8DD42B}"/>
              </a:ext>
            </a:extLst>
          </p:cNvPr>
          <p:cNvCxnSpPr>
            <a:cxnSpLocks/>
          </p:cNvCxnSpPr>
          <p:nvPr/>
        </p:nvCxnSpPr>
        <p:spPr>
          <a:xfrm>
            <a:off x="2181117" y="3139966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E8F4E9-66A3-0AF6-5D09-F4589D38875E}"/>
              </a:ext>
            </a:extLst>
          </p:cNvPr>
          <p:cNvSpPr txBox="1"/>
          <p:nvPr/>
        </p:nvSpPr>
        <p:spPr>
          <a:xfrm>
            <a:off x="2417778" y="2940782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9F036D-AA8A-C6F7-6A86-E5E592CA4C1A}"/>
              </a:ext>
            </a:extLst>
          </p:cNvPr>
          <p:cNvSpPr txBox="1"/>
          <p:nvPr/>
        </p:nvSpPr>
        <p:spPr>
          <a:xfrm>
            <a:off x="348465" y="2198280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7AEB833-74E3-9F73-5653-05A01C9C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432106" y="2854388"/>
            <a:ext cx="426016" cy="152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5628098-4479-2603-9D64-EB4CAB9238CA}"/>
              </a:ext>
            </a:extLst>
          </p:cNvPr>
          <p:cNvSpPr txBox="1"/>
          <p:nvPr/>
        </p:nvSpPr>
        <p:spPr>
          <a:xfrm>
            <a:off x="3349154" y="3016992"/>
            <a:ext cx="286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B5ED779-0CD2-586E-4224-962197E7A8EB}"/>
              </a:ext>
            </a:extLst>
          </p:cNvPr>
          <p:cNvSpPr txBox="1"/>
          <p:nvPr/>
        </p:nvSpPr>
        <p:spPr>
          <a:xfrm>
            <a:off x="6097909" y="3016813"/>
            <a:ext cx="92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F78466-2A95-B814-D87F-B2FCDF1D1634}"/>
              </a:ext>
            </a:extLst>
          </p:cNvPr>
          <p:cNvSpPr txBox="1"/>
          <p:nvPr/>
        </p:nvSpPr>
        <p:spPr>
          <a:xfrm>
            <a:off x="2252544" y="313542"/>
            <a:ext cx="5155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780D6-EF26-FF90-7EB2-F1F091123F81}"/>
              </a:ext>
            </a:extLst>
          </p:cNvPr>
          <p:cNvSpPr txBox="1"/>
          <p:nvPr/>
        </p:nvSpPr>
        <p:spPr>
          <a:xfrm>
            <a:off x="6331013" y="-598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D274F-C6F4-4AE8-0A8B-342FC331C94B}"/>
              </a:ext>
            </a:extLst>
          </p:cNvPr>
          <p:cNvSpPr/>
          <p:nvPr/>
        </p:nvSpPr>
        <p:spPr>
          <a:xfrm>
            <a:off x="5034012" y="404048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“C”</a:t>
            </a:r>
          </a:p>
        </p:txBody>
      </p:sp>
    </p:spTree>
    <p:extLst>
      <p:ext uri="{BB962C8B-B14F-4D97-AF65-F5344CB8AC3E}">
        <p14:creationId xmlns:p14="http://schemas.microsoft.com/office/powerpoint/2010/main" val="28465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23967</TotalTime>
  <Words>921</Words>
  <Application>Microsoft Macintosh PowerPoint</Application>
  <PresentationFormat>Custom</PresentationFormat>
  <Paragraphs>269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74</cp:revision>
  <dcterms:created xsi:type="dcterms:W3CDTF">2023-09-06T05:00:29Z</dcterms:created>
  <dcterms:modified xsi:type="dcterms:W3CDTF">2023-09-28T07:09:03Z</dcterms:modified>
  <cp:category/>
</cp:coreProperties>
</file>