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87" r:id="rId2"/>
    <p:sldId id="296" r:id="rId3"/>
    <p:sldId id="300" r:id="rId4"/>
    <p:sldId id="297" r:id="rId5"/>
    <p:sldId id="298" r:id="rId6"/>
    <p:sldId id="299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/>
    <p:restoredTop sz="94697"/>
  </p:normalViewPr>
  <p:slideViewPr>
    <p:cSldViewPr snapToGrid="0">
      <p:cViewPr varScale="1">
        <p:scale>
          <a:sx n="69" d="100"/>
          <a:sy n="69" d="100"/>
        </p:scale>
        <p:origin x="2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5694" y="468482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3742930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884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80913"/>
            <a:ext cx="7081020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006281"/>
            <a:ext cx="3996219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2" y="4429523"/>
              <a:ext cx="168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814885" y="1130302"/>
            <a:ext cx="487855" cy="2452692"/>
            <a:chOff x="1668759" y="-13958104"/>
            <a:chExt cx="487855" cy="2219856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451474" y="-4702876"/>
              <a:ext cx="18863316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40489" y="3100398"/>
            <a:ext cx="1721392" cy="523220"/>
            <a:chOff x="-130005" y="34750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7766" y="3211241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025626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077467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42060" y="3395907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2454" y="3201050"/>
            <a:ext cx="2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4972" y="2339136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3120244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322980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10" y="3334377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C39B20-F863-7C67-FD78-60CFCC23A0E8}"/>
              </a:ext>
            </a:extLst>
          </p:cNvPr>
          <p:cNvSpPr/>
          <p:nvPr/>
        </p:nvSpPr>
        <p:spPr>
          <a:xfrm>
            <a:off x="5034013" y="393345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Let’s see what happens if the user inputs “C#”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20881" y="-6443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5694" y="468482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3742930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884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80913"/>
            <a:ext cx="7081020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006281"/>
            <a:ext cx="3996219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2" y="4429523"/>
              <a:ext cx="168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814885" y="1600200"/>
            <a:ext cx="487855" cy="1808407"/>
            <a:chOff x="1668759" y="-13958104"/>
            <a:chExt cx="487855" cy="2219856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451474" y="-4702876"/>
              <a:ext cx="18863316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40489" y="3100398"/>
            <a:ext cx="1721392" cy="523220"/>
            <a:chOff x="-130005" y="34750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7766" y="3211241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025626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077467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42060" y="3395907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2454" y="3201050"/>
            <a:ext cx="2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4972" y="2339136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3120244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322980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10" y="3334377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20881" y="-6443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92605-C5AD-DE46-42CF-2F5B9702505D}"/>
              </a:ext>
            </a:extLst>
          </p:cNvPr>
          <p:cNvSpPr txBox="1"/>
          <p:nvPr/>
        </p:nvSpPr>
        <p:spPr>
          <a:xfrm>
            <a:off x="2981264" y="3212551"/>
            <a:ext cx="2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B3483803-7E88-64F7-0F69-16F55DB2C85E}"/>
              </a:ext>
            </a:extLst>
          </p:cNvPr>
          <p:cNvCxnSpPr>
            <a:cxnSpLocks/>
          </p:cNvCxnSpPr>
          <p:nvPr/>
        </p:nvCxnSpPr>
        <p:spPr>
          <a:xfrm>
            <a:off x="2734627" y="3396707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5694" y="468482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3742930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884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80913"/>
            <a:ext cx="7081020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006281"/>
            <a:ext cx="3996219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2" y="4429523"/>
              <a:ext cx="168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814885" y="2120900"/>
            <a:ext cx="487855" cy="1287707"/>
            <a:chOff x="1668759" y="-13958104"/>
            <a:chExt cx="487855" cy="2219856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451474" y="-4702876"/>
              <a:ext cx="18863316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40489" y="3100398"/>
            <a:ext cx="1721392" cy="523220"/>
            <a:chOff x="-130005" y="34750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7766" y="3211241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025626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077467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42060" y="3395907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2454" y="3201050"/>
            <a:ext cx="2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4972" y="2339136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3120244"/>
            <a:ext cx="426016" cy="15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20881" y="-6443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92605-C5AD-DE46-42CF-2F5B9702505D}"/>
              </a:ext>
            </a:extLst>
          </p:cNvPr>
          <p:cNvSpPr txBox="1"/>
          <p:nvPr/>
        </p:nvSpPr>
        <p:spPr>
          <a:xfrm>
            <a:off x="2981264" y="3212551"/>
            <a:ext cx="2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B3483803-7E88-64F7-0F69-16F55DB2C85E}"/>
              </a:ext>
            </a:extLst>
          </p:cNvPr>
          <p:cNvCxnSpPr>
            <a:cxnSpLocks/>
          </p:cNvCxnSpPr>
          <p:nvPr/>
        </p:nvCxnSpPr>
        <p:spPr>
          <a:xfrm>
            <a:off x="2734627" y="3396707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F71DFB6-3F0E-C8D5-6A10-63E72137022E}"/>
              </a:ext>
            </a:extLst>
          </p:cNvPr>
          <p:cNvGrpSpPr/>
          <p:nvPr/>
        </p:nvGrpSpPr>
        <p:grpSpPr>
          <a:xfrm>
            <a:off x="3336636" y="3006281"/>
            <a:ext cx="3996219" cy="1532972"/>
            <a:chOff x="4993885" y="4429523"/>
            <a:chExt cx="6705679" cy="18764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3F7C7B-B96A-C415-FC8B-5673DAAACD9F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B0158B-14A8-B700-A086-FF5A79CB7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E81C06-A392-0C95-A089-DC1287D96B24}"/>
                </a:ext>
              </a:extLst>
            </p:cNvPr>
            <p:cNvSpPr txBox="1"/>
            <p:nvPr/>
          </p:nvSpPr>
          <p:spPr>
            <a:xfrm>
              <a:off x="5830911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893842-1E9C-C7CF-491A-34FF7C26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566991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F624C1B-13E3-CF22-2B64-4978D2D552CE}"/>
              </a:ext>
            </a:extLst>
          </p:cNvPr>
          <p:cNvSpPr txBox="1"/>
          <p:nvPr/>
        </p:nvSpPr>
        <p:spPr>
          <a:xfrm>
            <a:off x="3349154" y="3322980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B15020-F4B5-4B6B-B5F4-ABFCE4CEDFC2}"/>
              </a:ext>
            </a:extLst>
          </p:cNvPr>
          <p:cNvSpPr txBox="1"/>
          <p:nvPr/>
        </p:nvSpPr>
        <p:spPr>
          <a:xfrm>
            <a:off x="6097910" y="3334377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150C76-221E-A434-6334-1DA4D47BADFD}"/>
              </a:ext>
            </a:extLst>
          </p:cNvPr>
          <p:cNvSpPr txBox="1"/>
          <p:nvPr/>
        </p:nvSpPr>
        <p:spPr>
          <a:xfrm>
            <a:off x="3336153" y="3582405"/>
            <a:ext cx="38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Good choice, C# is a fine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5694" y="468482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WriteLine("Great chat!");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3742930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884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80913"/>
            <a:ext cx="7081020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006281"/>
            <a:ext cx="3996219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924532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814885" y="2578100"/>
            <a:ext cx="487855" cy="830507"/>
            <a:chOff x="1668759" y="-13958104"/>
            <a:chExt cx="487855" cy="2219856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451474" y="-4702876"/>
              <a:ext cx="18863316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40489" y="3100398"/>
            <a:ext cx="1721392" cy="523220"/>
            <a:chOff x="-130005" y="34750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7766" y="3211241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025626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077467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42060" y="3395907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2453" y="3201050"/>
            <a:ext cx="5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4972" y="2339136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3120244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322980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10" y="3334377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20881" y="-6443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EFAD2-3405-71DB-1947-4C13054C562F}"/>
              </a:ext>
            </a:extLst>
          </p:cNvPr>
          <p:cNvSpPr txBox="1"/>
          <p:nvPr/>
        </p:nvSpPr>
        <p:spPr>
          <a:xfrm>
            <a:off x="3336153" y="3582405"/>
            <a:ext cx="38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Good choice, C# is a fine language.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13D4F-83B3-6FF1-50D7-D61608097CD4}"/>
              </a:ext>
            </a:extLst>
          </p:cNvPr>
          <p:cNvSpPr txBox="1"/>
          <p:nvPr/>
        </p:nvSpPr>
        <p:spPr>
          <a:xfrm>
            <a:off x="3336153" y="3854125"/>
            <a:ext cx="38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Great chat!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5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5694" y="468482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3742930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884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80913"/>
            <a:ext cx="7081020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006281"/>
            <a:ext cx="3996219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2" y="4429523"/>
              <a:ext cx="168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814885" y="1600200"/>
            <a:ext cx="487855" cy="1982794"/>
            <a:chOff x="1668759" y="-13958104"/>
            <a:chExt cx="487855" cy="2219856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451474" y="-4702876"/>
              <a:ext cx="18863316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40489" y="3100398"/>
            <a:ext cx="1721392" cy="523220"/>
            <a:chOff x="-130005" y="34750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7766" y="3211241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025626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077467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42060" y="3395907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2454" y="3201050"/>
            <a:ext cx="2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4972" y="2339136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3120244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322980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10" y="3334377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20881" y="-6443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99F5E-419B-BEAA-1592-C77EE1CFCD6A}"/>
              </a:ext>
            </a:extLst>
          </p:cNvPr>
          <p:cNvSpPr/>
          <p:nvPr/>
        </p:nvSpPr>
        <p:spPr>
          <a:xfrm>
            <a:off x="4842465" y="411113"/>
            <a:ext cx="2319342" cy="1085065"/>
          </a:xfrm>
          <a:custGeom>
            <a:avLst/>
            <a:gdLst>
              <a:gd name="connsiteX0" fmla="*/ 0 w 2319342"/>
              <a:gd name="connsiteY0" fmla="*/ 0 h 1085065"/>
              <a:gd name="connsiteX1" fmla="*/ 556642 w 2319342"/>
              <a:gd name="connsiteY1" fmla="*/ 0 h 1085065"/>
              <a:gd name="connsiteX2" fmla="*/ 1136478 w 2319342"/>
              <a:gd name="connsiteY2" fmla="*/ 0 h 1085065"/>
              <a:gd name="connsiteX3" fmla="*/ 1739507 w 2319342"/>
              <a:gd name="connsiteY3" fmla="*/ 0 h 1085065"/>
              <a:gd name="connsiteX4" fmla="*/ 2319342 w 2319342"/>
              <a:gd name="connsiteY4" fmla="*/ 0 h 1085065"/>
              <a:gd name="connsiteX5" fmla="*/ 2319342 w 2319342"/>
              <a:gd name="connsiteY5" fmla="*/ 553383 h 1085065"/>
              <a:gd name="connsiteX6" fmla="*/ 2319342 w 2319342"/>
              <a:gd name="connsiteY6" fmla="*/ 1085065 h 1085065"/>
              <a:gd name="connsiteX7" fmla="*/ 1693120 w 2319342"/>
              <a:gd name="connsiteY7" fmla="*/ 1085065 h 1085065"/>
              <a:gd name="connsiteX8" fmla="*/ 1066897 w 2319342"/>
              <a:gd name="connsiteY8" fmla="*/ 1085065 h 1085065"/>
              <a:gd name="connsiteX9" fmla="*/ 0 w 2319342"/>
              <a:gd name="connsiteY9" fmla="*/ 1085065 h 1085065"/>
              <a:gd name="connsiteX10" fmla="*/ 0 w 2319342"/>
              <a:gd name="connsiteY10" fmla="*/ 553383 h 1085065"/>
              <a:gd name="connsiteX11" fmla="*/ 0 w 2319342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9342" h="1085065" fill="none" extrusionOk="0">
                <a:moveTo>
                  <a:pt x="0" y="0"/>
                </a:moveTo>
                <a:cubicBezTo>
                  <a:pt x="244910" y="8049"/>
                  <a:pt x="427656" y="5871"/>
                  <a:pt x="556642" y="0"/>
                </a:cubicBezTo>
                <a:cubicBezTo>
                  <a:pt x="685628" y="-5871"/>
                  <a:pt x="928895" y="2356"/>
                  <a:pt x="1136478" y="0"/>
                </a:cubicBezTo>
                <a:cubicBezTo>
                  <a:pt x="1344061" y="-2356"/>
                  <a:pt x="1506954" y="-27981"/>
                  <a:pt x="1739507" y="0"/>
                </a:cubicBezTo>
                <a:cubicBezTo>
                  <a:pt x="1972060" y="27981"/>
                  <a:pt x="2137585" y="16308"/>
                  <a:pt x="2319342" y="0"/>
                </a:cubicBezTo>
                <a:cubicBezTo>
                  <a:pt x="2318967" y="271704"/>
                  <a:pt x="2329405" y="397892"/>
                  <a:pt x="2319342" y="553383"/>
                </a:cubicBezTo>
                <a:cubicBezTo>
                  <a:pt x="2309279" y="708874"/>
                  <a:pt x="2297827" y="956975"/>
                  <a:pt x="2319342" y="1085065"/>
                </a:cubicBezTo>
                <a:cubicBezTo>
                  <a:pt x="2025300" y="1066558"/>
                  <a:pt x="1977899" y="1059598"/>
                  <a:pt x="1693120" y="1085065"/>
                </a:cubicBezTo>
                <a:cubicBezTo>
                  <a:pt x="1408341" y="1110532"/>
                  <a:pt x="1370137" y="1061084"/>
                  <a:pt x="1066897" y="1085065"/>
                </a:cubicBezTo>
                <a:cubicBezTo>
                  <a:pt x="763657" y="1109046"/>
                  <a:pt x="231034" y="1092406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319342" h="1085065" stroke="0" extrusionOk="0">
                <a:moveTo>
                  <a:pt x="0" y="0"/>
                </a:moveTo>
                <a:cubicBezTo>
                  <a:pt x="250788" y="10553"/>
                  <a:pt x="289355" y="-26147"/>
                  <a:pt x="556642" y="0"/>
                </a:cubicBezTo>
                <a:cubicBezTo>
                  <a:pt x="823929" y="26147"/>
                  <a:pt x="824788" y="-15765"/>
                  <a:pt x="1066897" y="0"/>
                </a:cubicBezTo>
                <a:cubicBezTo>
                  <a:pt x="1309007" y="15765"/>
                  <a:pt x="1535627" y="-13640"/>
                  <a:pt x="1693120" y="0"/>
                </a:cubicBezTo>
                <a:cubicBezTo>
                  <a:pt x="1850613" y="13640"/>
                  <a:pt x="2192900" y="12728"/>
                  <a:pt x="2319342" y="0"/>
                </a:cubicBezTo>
                <a:cubicBezTo>
                  <a:pt x="2297862" y="169500"/>
                  <a:pt x="2342820" y="285308"/>
                  <a:pt x="2319342" y="531682"/>
                </a:cubicBezTo>
                <a:cubicBezTo>
                  <a:pt x="2295864" y="778056"/>
                  <a:pt x="2309950" y="967639"/>
                  <a:pt x="2319342" y="1085065"/>
                </a:cubicBezTo>
                <a:cubicBezTo>
                  <a:pt x="2077166" y="1087935"/>
                  <a:pt x="1976815" y="1088752"/>
                  <a:pt x="1739507" y="1085065"/>
                </a:cubicBezTo>
                <a:cubicBezTo>
                  <a:pt x="1502200" y="1081378"/>
                  <a:pt x="1345320" y="1058058"/>
                  <a:pt x="1113284" y="1085065"/>
                </a:cubicBezTo>
                <a:cubicBezTo>
                  <a:pt x="881248" y="1112072"/>
                  <a:pt x="762998" y="1075491"/>
                  <a:pt x="603029" y="1085065"/>
                </a:cubicBezTo>
                <a:cubicBezTo>
                  <a:pt x="443060" y="1094639"/>
                  <a:pt x="230681" y="1060681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 Let’s reset and see what happens if the user inputs “C++”</a:t>
            </a:r>
          </a:p>
        </p:txBody>
      </p:sp>
    </p:spTree>
    <p:extLst>
      <p:ext uri="{BB962C8B-B14F-4D97-AF65-F5344CB8AC3E}">
        <p14:creationId xmlns:p14="http://schemas.microsoft.com/office/powerpoint/2010/main" val="193981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5694" y="468482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WriteLine("Great chat!");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3742930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884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80913"/>
            <a:ext cx="7081020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006281"/>
            <a:ext cx="3996219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924532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814885" y="2578100"/>
            <a:ext cx="487855" cy="830507"/>
            <a:chOff x="1668759" y="-13958104"/>
            <a:chExt cx="487855" cy="2219856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451474" y="-4702876"/>
              <a:ext cx="18863316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40489" y="3100398"/>
            <a:ext cx="1721392" cy="523220"/>
            <a:chOff x="-130005" y="34750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7766" y="3211241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025626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077467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42060" y="3395907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2453" y="3201050"/>
            <a:ext cx="5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4972" y="2339136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3120244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322980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10" y="3334377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20881" y="-6443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EFAD2-3405-71DB-1947-4C13054C562F}"/>
              </a:ext>
            </a:extLst>
          </p:cNvPr>
          <p:cNvSpPr txBox="1"/>
          <p:nvPr/>
        </p:nvSpPr>
        <p:spPr>
          <a:xfrm>
            <a:off x="3336153" y="3582405"/>
            <a:ext cx="38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Good choice, C# is a fine language.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13D4F-83B3-6FF1-50D7-D61608097CD4}"/>
              </a:ext>
            </a:extLst>
          </p:cNvPr>
          <p:cNvSpPr txBox="1"/>
          <p:nvPr/>
        </p:nvSpPr>
        <p:spPr>
          <a:xfrm>
            <a:off x="3336153" y="3854125"/>
            <a:ext cx="38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Great chat!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8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Gaegu"/>
        <a:ea typeface=""/>
        <a:cs typeface=""/>
      </a:majorFont>
      <a:minorFont>
        <a:latin typeface="Gaeg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23725</TotalTime>
  <Words>460</Words>
  <Application>Microsoft Macintosh PowerPoint</Application>
  <PresentationFormat>Custom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74</cp:revision>
  <dcterms:created xsi:type="dcterms:W3CDTF">2023-09-06T05:00:29Z</dcterms:created>
  <dcterms:modified xsi:type="dcterms:W3CDTF">2023-09-28T07:08:47Z</dcterms:modified>
  <cp:category/>
</cp:coreProperties>
</file>