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/>
    <p:restoredTop sz="94697"/>
  </p:normalViewPr>
  <p:slideViewPr>
    <p:cSldViewPr snapToGrid="0">
      <p:cViewPr varScale="1">
        <p:scale>
          <a:sx n="132" d="100"/>
          <a:sy n="132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string again;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(again == "y” || again == ”Y”);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11143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1699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905F237-1F5D-F785-6C66-0D5E4FA074D2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37865" y="1546323"/>
            <a:ext cx="1160884" cy="76206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(again == "y” || again == ”Y”);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11143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87215"/>
            <a:ext cx="407468" cy="204311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192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(again == "y” || again == ”Y”);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11143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30931"/>
            <a:ext cx="407468" cy="177039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11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(again == "y” || again == ”Y”);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76374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68479"/>
            <a:ext cx="407468" cy="146089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69114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Again: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(again == "y” || again == ”Y”);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4822" y="5307656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520156"/>
            <a:ext cx="407468" cy="117120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29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Again: 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again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(again == "y” || again == ”Y”);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25761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743200"/>
            <a:ext cx="407468" cy="92275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>
            <a:off x="1317507" y="2608372"/>
            <a:ext cx="2930562" cy="1511538"/>
          </a:xfrm>
          <a:prstGeom prst="curvedConnector4">
            <a:avLst>
              <a:gd name="adj1" fmla="val -32275"/>
              <a:gd name="adj2" fmla="val 14951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2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} (again == "y” || again == ”Y”);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25761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3003921"/>
            <a:ext cx="407468" cy="6018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D2F283-3E5B-6454-4870-33BC2E31B0A0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F5C1714-D88C-1076-51D8-2A35D224E01D}"/>
              </a:ext>
            </a:extLst>
          </p:cNvPr>
          <p:cNvCxnSpPr>
            <a:cxnSpLocks/>
          </p:cNvCxnSpPr>
          <p:nvPr/>
        </p:nvCxnSpPr>
        <p:spPr>
          <a:xfrm>
            <a:off x="1347531" y="2839085"/>
            <a:ext cx="1357168" cy="153073"/>
          </a:xfrm>
          <a:prstGeom prst="curvedConnector3">
            <a:avLst>
              <a:gd name="adj1" fmla="val 82624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8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Again: 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/>
                <a:t>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again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(again == "y” || again == ”Y”);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6,7,8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743200"/>
            <a:ext cx="407468" cy="92275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2930397-1458-C438-CDBB-90F175F7A4C6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507DAF-132E-081D-DEEB-114CE399377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>
            <a:off x="1317507" y="2608372"/>
            <a:ext cx="2944082" cy="2043192"/>
          </a:xfrm>
          <a:prstGeom prst="curvedConnector4">
            <a:avLst>
              <a:gd name="adj1" fmla="val -45955"/>
              <a:gd name="adj2" fmla="val 13238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0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} (again == "y” || again == ”Y”);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3003921"/>
            <a:ext cx="407468" cy="6018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416F6E6-ECA9-4D91-33D7-EDA5400B7C70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DB49321-9560-87F6-22E4-1C4BE5C91C8B}"/>
              </a:ext>
            </a:extLst>
          </p:cNvPr>
          <p:cNvCxnSpPr>
            <a:cxnSpLocks/>
          </p:cNvCxnSpPr>
          <p:nvPr/>
        </p:nvCxnSpPr>
        <p:spPr>
          <a:xfrm>
            <a:off x="1347531" y="2839085"/>
            <a:ext cx="1357168" cy="153073"/>
          </a:xfrm>
          <a:prstGeom prst="curvedConnector3">
            <a:avLst>
              <a:gd name="adj1" fmla="val 82624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25189</TotalTime>
  <Words>545</Words>
  <Application>Microsoft Macintosh PowerPoint</Application>
  <PresentationFormat>Custom</PresentationFormat>
  <Paragraphs>181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110</cp:revision>
  <dcterms:created xsi:type="dcterms:W3CDTF">2023-09-06T05:00:29Z</dcterms:created>
  <dcterms:modified xsi:type="dcterms:W3CDTF">2023-10-17T02:00:08Z</dcterms:modified>
  <cp:category/>
</cp:coreProperties>
</file>