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326" r:id="rId2"/>
    <p:sldId id="379" r:id="rId3"/>
    <p:sldId id="381" r:id="rId4"/>
    <p:sldId id="382" r:id="rId5"/>
    <p:sldId id="380" r:id="rId6"/>
    <p:sldId id="383" r:id="rId7"/>
    <p:sldId id="384" r:id="rId8"/>
    <p:sldId id="385" r:id="rId9"/>
    <p:sldId id="386" r:id="rId10"/>
    <p:sldId id="387" r:id="rId11"/>
    <p:sldId id="388" r:id="rId12"/>
    <p:sldId id="389" r:id="rId13"/>
  </p:sldIdLst>
  <p:sldSz cx="7559675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C9003B"/>
    <a:srgbClr val="C18000"/>
    <a:srgbClr val="C37050"/>
    <a:srgbClr val="BA38EF"/>
    <a:srgbClr val="A67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92"/>
    <p:restoredTop sz="88543"/>
  </p:normalViewPr>
  <p:slideViewPr>
    <p:cSldViewPr snapToGrid="0">
      <p:cViewPr varScale="1">
        <p:scale>
          <a:sx n="79" d="100"/>
          <a:sy n="79" d="100"/>
        </p:scale>
        <p:origin x="244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414125"/>
            <a:ext cx="6425724" cy="3008266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4538401"/>
            <a:ext cx="5669756" cy="2086184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1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2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460041"/>
            <a:ext cx="163005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460041"/>
            <a:ext cx="4795669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0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7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154193"/>
            <a:ext cx="6520220" cy="3594317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5782513"/>
            <a:ext cx="6520220" cy="1890166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0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300203"/>
            <a:ext cx="3212862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300203"/>
            <a:ext cx="3212862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3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60043"/>
            <a:ext cx="6520220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118188"/>
            <a:ext cx="3198096" cy="103809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156278"/>
            <a:ext cx="3198096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118188"/>
            <a:ext cx="3213847" cy="103809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156278"/>
            <a:ext cx="32138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9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9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7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76051"/>
            <a:ext cx="2438192" cy="201617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244112"/>
            <a:ext cx="3827085" cy="6140542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592229"/>
            <a:ext cx="2438192" cy="4802425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6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76051"/>
            <a:ext cx="2438192" cy="201617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244112"/>
            <a:ext cx="3827085" cy="6140542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592229"/>
            <a:ext cx="2438192" cy="4802425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460043"/>
            <a:ext cx="6520220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300203"/>
            <a:ext cx="6520220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8008709"/>
            <a:ext cx="170092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8008709"/>
            <a:ext cx="255139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8008709"/>
            <a:ext cx="170092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1899092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1-5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681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734582"/>
            <a:ext cx="473430" cy="518659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/>
              <a:t>#include &lt;</a:t>
            </a:r>
            <a:r>
              <a:rPr lang="en-AU" sz="1200" dirty="0" err="1"/>
              <a:t>stdio.h</a:t>
            </a:r>
            <a:r>
              <a:rPr lang="en-AU" sz="1200" dirty="0"/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#include &lt;</a:t>
            </a:r>
            <a:r>
              <a:rPr lang="en-AU" sz="1200" dirty="0" err="1"/>
              <a:t>stdlib.h</a:t>
            </a:r>
            <a:r>
              <a:rPr lang="en-AU" sz="1200" dirty="0"/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/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if (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74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224953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Curved Connector 112">
            <a:extLst>
              <a:ext uri="{FF2B5EF4-FFF2-40B4-BE49-F238E27FC236}">
                <a16:creationId xmlns:a16="http://schemas.microsoft.com/office/drawing/2014/main" id="{9F84E0AA-EFAB-01F5-2E0D-D1E70D41882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295743" y="3214563"/>
            <a:ext cx="5512287" cy="909333"/>
          </a:xfrm>
          <a:prstGeom prst="curvedConnector2">
            <a:avLst/>
          </a:prstGeom>
          <a:ln w="38100">
            <a:solidFill>
              <a:srgbClr val="FF75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>
            <a:extLst>
              <a:ext uri="{FF2B5EF4-FFF2-40B4-BE49-F238E27FC236}">
                <a16:creationId xmlns:a16="http://schemas.microsoft.com/office/drawing/2014/main" id="{41C0CE9D-73B1-BACE-AE9A-4F62B880E9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088019" y="2851108"/>
            <a:ext cx="4851774" cy="923681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094994" y="1899092"/>
              <a:ext cx="73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992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19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5662837"/>
            <a:ext cx="473430" cy="1946754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stdio.h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stdlib.h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if (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0xCD8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A250AEE-A6D5-0098-1E57-73325D92DAAD}"/>
              </a:ext>
            </a:extLst>
          </p:cNvPr>
          <p:cNvGrpSpPr/>
          <p:nvPr/>
        </p:nvGrpSpPr>
        <p:grpSpPr>
          <a:xfrm>
            <a:off x="371868" y="5346821"/>
            <a:ext cx="1179679" cy="761346"/>
            <a:chOff x="371868" y="5346821"/>
            <a:chExt cx="1179679" cy="76134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FCFB02E-3078-B6C0-5913-3077EE622B13}"/>
                </a:ext>
              </a:extLst>
            </p:cNvPr>
            <p:cNvSpPr/>
            <p:nvPr/>
          </p:nvSpPr>
          <p:spPr>
            <a:xfrm>
              <a:off x="432330" y="5780877"/>
              <a:ext cx="1119217" cy="307776"/>
            </a:xfrm>
            <a:custGeom>
              <a:avLst/>
              <a:gdLst>
                <a:gd name="connsiteX0" fmla="*/ 0 w 1119217"/>
                <a:gd name="connsiteY0" fmla="*/ 0 h 307776"/>
                <a:gd name="connsiteX1" fmla="*/ 581993 w 1119217"/>
                <a:gd name="connsiteY1" fmla="*/ 0 h 307776"/>
                <a:gd name="connsiteX2" fmla="*/ 1119217 w 1119217"/>
                <a:gd name="connsiteY2" fmla="*/ 0 h 307776"/>
                <a:gd name="connsiteX3" fmla="*/ 1119217 w 1119217"/>
                <a:gd name="connsiteY3" fmla="*/ 307776 h 307776"/>
                <a:gd name="connsiteX4" fmla="*/ 570801 w 1119217"/>
                <a:gd name="connsiteY4" fmla="*/ 307776 h 307776"/>
                <a:gd name="connsiteX5" fmla="*/ 0 w 1119217"/>
                <a:gd name="connsiteY5" fmla="*/ 307776 h 307776"/>
                <a:gd name="connsiteX6" fmla="*/ 0 w 1119217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217" h="307776" fill="none" extrusionOk="0">
                  <a:moveTo>
                    <a:pt x="0" y="0"/>
                  </a:moveTo>
                  <a:cubicBezTo>
                    <a:pt x="233831" y="1816"/>
                    <a:pt x="394379" y="-4651"/>
                    <a:pt x="581993" y="0"/>
                  </a:cubicBezTo>
                  <a:cubicBezTo>
                    <a:pt x="769607" y="4651"/>
                    <a:pt x="940806" y="-19557"/>
                    <a:pt x="1119217" y="0"/>
                  </a:cubicBezTo>
                  <a:cubicBezTo>
                    <a:pt x="1105001" y="65771"/>
                    <a:pt x="1120962" y="229327"/>
                    <a:pt x="1119217" y="307776"/>
                  </a:cubicBezTo>
                  <a:cubicBezTo>
                    <a:pt x="872917" y="324105"/>
                    <a:pt x="705326" y="331551"/>
                    <a:pt x="570801" y="307776"/>
                  </a:cubicBezTo>
                  <a:cubicBezTo>
                    <a:pt x="436276" y="284001"/>
                    <a:pt x="281329" y="299596"/>
                    <a:pt x="0" y="307776"/>
                  </a:cubicBezTo>
                  <a:cubicBezTo>
                    <a:pt x="-10601" y="222158"/>
                    <a:pt x="-13732" y="135671"/>
                    <a:pt x="0" y="0"/>
                  </a:cubicBezTo>
                  <a:close/>
                </a:path>
                <a:path w="1119217" h="307776" stroke="0" extrusionOk="0">
                  <a:moveTo>
                    <a:pt x="0" y="0"/>
                  </a:moveTo>
                  <a:cubicBezTo>
                    <a:pt x="259187" y="-16819"/>
                    <a:pt x="344451" y="8761"/>
                    <a:pt x="548416" y="0"/>
                  </a:cubicBezTo>
                  <a:cubicBezTo>
                    <a:pt x="752381" y="-8761"/>
                    <a:pt x="854980" y="-25542"/>
                    <a:pt x="1119217" y="0"/>
                  </a:cubicBezTo>
                  <a:cubicBezTo>
                    <a:pt x="1128130" y="67219"/>
                    <a:pt x="1134312" y="222409"/>
                    <a:pt x="1119217" y="307776"/>
                  </a:cubicBezTo>
                  <a:cubicBezTo>
                    <a:pt x="887027" y="298797"/>
                    <a:pt x="829772" y="323126"/>
                    <a:pt x="559609" y="307776"/>
                  </a:cubicBezTo>
                  <a:cubicBezTo>
                    <a:pt x="289446" y="292426"/>
                    <a:pt x="112690" y="301534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01EB37-3872-9122-F7C8-69081F6DD319}"/>
                </a:ext>
              </a:extLst>
            </p:cNvPr>
            <p:cNvSpPr txBox="1"/>
            <p:nvPr/>
          </p:nvSpPr>
          <p:spPr>
            <a:xfrm>
              <a:off x="371868" y="5346821"/>
              <a:ext cx="11711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new_p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6001D0-FD3D-8A34-1630-706C7B767FAB}"/>
                </a:ext>
              </a:extLst>
            </p:cNvPr>
            <p:cNvSpPr txBox="1"/>
            <p:nvPr/>
          </p:nvSpPr>
          <p:spPr>
            <a:xfrm>
              <a:off x="427749" y="5738835"/>
              <a:ext cx="925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90AFE3F-2671-6BBE-89D7-81B7FBB979C8}"/>
              </a:ext>
            </a:extLst>
          </p:cNvPr>
          <p:cNvSpPr txBox="1"/>
          <p:nvPr/>
        </p:nvSpPr>
        <p:spPr>
          <a:xfrm>
            <a:off x="414609" y="5738835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0xCD8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D5C8B79-A179-976D-E26A-34AFAB706C6E}"/>
              </a:ext>
            </a:extLst>
          </p:cNvPr>
          <p:cNvSpPr txBox="1"/>
          <p:nvPr/>
        </p:nvSpPr>
        <p:spPr>
          <a:xfrm>
            <a:off x="3328282" y="7302763"/>
            <a:ext cx="22510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p[0] = 1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p[1] = 0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p[2] = 0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p[3] = 9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p[4] = 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E8DB988-ED64-C350-142C-4B6A83D70413}"/>
              </a:ext>
            </a:extLst>
          </p:cNvPr>
          <p:cNvSpPr/>
          <p:nvPr/>
        </p:nvSpPr>
        <p:spPr>
          <a:xfrm>
            <a:off x="5967496" y="914263"/>
            <a:ext cx="1271796" cy="202067"/>
          </a:xfrm>
          <a:custGeom>
            <a:avLst/>
            <a:gdLst>
              <a:gd name="connsiteX0" fmla="*/ 0 w 1271796"/>
              <a:gd name="connsiteY0" fmla="*/ 0 h 202067"/>
              <a:gd name="connsiteX1" fmla="*/ 661334 w 1271796"/>
              <a:gd name="connsiteY1" fmla="*/ 0 h 202067"/>
              <a:gd name="connsiteX2" fmla="*/ 1271796 w 1271796"/>
              <a:gd name="connsiteY2" fmla="*/ 0 h 202067"/>
              <a:gd name="connsiteX3" fmla="*/ 1271796 w 1271796"/>
              <a:gd name="connsiteY3" fmla="*/ 202067 h 202067"/>
              <a:gd name="connsiteX4" fmla="*/ 648616 w 1271796"/>
              <a:gd name="connsiteY4" fmla="*/ 202067 h 202067"/>
              <a:gd name="connsiteX5" fmla="*/ 0 w 1271796"/>
              <a:gd name="connsiteY5" fmla="*/ 202067 h 202067"/>
              <a:gd name="connsiteX6" fmla="*/ 0 w 1271796"/>
              <a:gd name="connsiteY6" fmla="*/ 0 h 202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1796" h="202067" fill="none" extrusionOk="0">
                <a:moveTo>
                  <a:pt x="0" y="0"/>
                </a:moveTo>
                <a:cubicBezTo>
                  <a:pt x="277856" y="-9550"/>
                  <a:pt x="384809" y="-19027"/>
                  <a:pt x="661334" y="0"/>
                </a:cubicBezTo>
                <a:cubicBezTo>
                  <a:pt x="937859" y="19027"/>
                  <a:pt x="1104016" y="1553"/>
                  <a:pt x="1271796" y="0"/>
                </a:cubicBezTo>
                <a:cubicBezTo>
                  <a:pt x="1272535" y="60497"/>
                  <a:pt x="1267980" y="127000"/>
                  <a:pt x="1271796" y="202067"/>
                </a:cubicBezTo>
                <a:cubicBezTo>
                  <a:pt x="1000592" y="226842"/>
                  <a:pt x="930509" y="206379"/>
                  <a:pt x="648616" y="202067"/>
                </a:cubicBezTo>
                <a:cubicBezTo>
                  <a:pt x="366723" y="197755"/>
                  <a:pt x="189505" y="202804"/>
                  <a:pt x="0" y="202067"/>
                </a:cubicBezTo>
                <a:cubicBezTo>
                  <a:pt x="-4095" y="158744"/>
                  <a:pt x="5583" y="73617"/>
                  <a:pt x="0" y="0"/>
                </a:cubicBezTo>
                <a:close/>
              </a:path>
              <a:path w="1271796" h="202067" stroke="0" extrusionOk="0">
                <a:moveTo>
                  <a:pt x="0" y="0"/>
                </a:moveTo>
                <a:cubicBezTo>
                  <a:pt x="135611" y="-30430"/>
                  <a:pt x="375122" y="5856"/>
                  <a:pt x="623180" y="0"/>
                </a:cubicBezTo>
                <a:cubicBezTo>
                  <a:pt x="871238" y="-5856"/>
                  <a:pt x="1069207" y="-26508"/>
                  <a:pt x="1271796" y="0"/>
                </a:cubicBezTo>
                <a:cubicBezTo>
                  <a:pt x="1269352" y="73038"/>
                  <a:pt x="1264727" y="154487"/>
                  <a:pt x="1271796" y="202067"/>
                </a:cubicBezTo>
                <a:cubicBezTo>
                  <a:pt x="1070275" y="172120"/>
                  <a:pt x="919251" y="219496"/>
                  <a:pt x="635898" y="202067"/>
                </a:cubicBezTo>
                <a:cubicBezTo>
                  <a:pt x="352545" y="184638"/>
                  <a:pt x="134546" y="222050"/>
                  <a:pt x="0" y="202067"/>
                </a:cubicBezTo>
                <a:cubicBezTo>
                  <a:pt x="-2830" y="146051"/>
                  <a:pt x="6973" y="64995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aegu" pitchFamily="2" charset="0"/>
                <a:ea typeface="Gaegu" pitchFamily="2" charset="0"/>
              </a:rPr>
              <a:t>Memory freed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65A1CD1-CC49-EC93-0E01-CEE49D2CCBFB}"/>
              </a:ext>
            </a:extLst>
          </p:cNvPr>
          <p:cNvGrpSpPr/>
          <p:nvPr/>
        </p:nvGrpSpPr>
        <p:grpSpPr>
          <a:xfrm>
            <a:off x="73357" y="145083"/>
            <a:ext cx="1847827" cy="478814"/>
            <a:chOff x="5443056" y="93892"/>
            <a:chExt cx="1847827" cy="47881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58D0ECA-2CDE-B89C-BD28-9C1E57BF3E2B}"/>
                </a:ext>
              </a:extLst>
            </p:cNvPr>
            <p:cNvSpPr/>
            <p:nvPr/>
          </p:nvSpPr>
          <p:spPr>
            <a:xfrm>
              <a:off x="5443056" y="938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A6F5F0B-5842-93E3-0755-7E46F4CF7AB2}"/>
                </a:ext>
              </a:extLst>
            </p:cNvPr>
            <p:cNvSpPr/>
            <p:nvPr/>
          </p:nvSpPr>
          <p:spPr>
            <a:xfrm>
              <a:off x="5577570" y="2031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2E291B5-D3DC-D2DA-267F-03DE102BE066}"/>
                </a:ext>
              </a:extLst>
            </p:cNvPr>
            <p:cNvSpPr/>
            <p:nvPr/>
          </p:nvSpPr>
          <p:spPr>
            <a:xfrm>
              <a:off x="5576648" y="3749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1E79FC9-0F4A-24BF-88BF-2C95E8E7763C}"/>
              </a:ext>
            </a:extLst>
          </p:cNvPr>
          <p:cNvGrpSpPr/>
          <p:nvPr/>
        </p:nvGrpSpPr>
        <p:grpSpPr>
          <a:xfrm>
            <a:off x="1782856" y="734447"/>
            <a:ext cx="4052205" cy="789354"/>
            <a:chOff x="1478056" y="683647"/>
            <a:chExt cx="4052205" cy="789354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AF35C82-DA35-570F-7F77-9F098495F09C}"/>
                </a:ext>
              </a:extLst>
            </p:cNvPr>
            <p:cNvSpPr txBox="1"/>
            <p:nvPr/>
          </p:nvSpPr>
          <p:spPr>
            <a:xfrm>
              <a:off x="2929735" y="690312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809F439-C6D0-BCB9-36DF-18FA070FF7E3}"/>
                </a:ext>
              </a:extLst>
            </p:cNvPr>
            <p:cNvSpPr txBox="1"/>
            <p:nvPr/>
          </p:nvSpPr>
          <p:spPr>
            <a:xfrm>
              <a:off x="3475446" y="683647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?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C1270F2-1EF4-0E78-9E62-CD7B33A57461}"/>
                </a:ext>
              </a:extLst>
            </p:cNvPr>
            <p:cNvSpPr txBox="1"/>
            <p:nvPr/>
          </p:nvSpPr>
          <p:spPr>
            <a:xfrm>
              <a:off x="4026845" y="684202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?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27838C-C4CD-37B3-A2CB-3211ABF26B4C}"/>
                </a:ext>
              </a:extLst>
            </p:cNvPr>
            <p:cNvSpPr txBox="1"/>
            <p:nvPr/>
          </p:nvSpPr>
          <p:spPr>
            <a:xfrm>
              <a:off x="4565861" y="685075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9</a:t>
              </a: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5E68ADE-57FA-A668-CE37-8E94AA9AB74E}"/>
                </a:ext>
              </a:extLst>
            </p:cNvPr>
            <p:cNvGrpSpPr/>
            <p:nvPr/>
          </p:nvGrpSpPr>
          <p:grpSpPr>
            <a:xfrm>
              <a:off x="1478056" y="685075"/>
              <a:ext cx="4052205" cy="787926"/>
              <a:chOff x="1478056" y="685075"/>
              <a:chExt cx="4052205" cy="787926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515EAB77-BF39-0838-904F-9D6BF167385E}"/>
                  </a:ext>
                </a:extLst>
              </p:cNvPr>
              <p:cNvGrpSpPr/>
              <p:nvPr/>
            </p:nvGrpSpPr>
            <p:grpSpPr>
              <a:xfrm>
                <a:off x="1478056" y="707078"/>
                <a:ext cx="4052205" cy="765923"/>
                <a:chOff x="1478056" y="707078"/>
                <a:chExt cx="4052205" cy="765923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00E62538-506B-D1E5-E204-9B8AA6916674}"/>
                    </a:ext>
                  </a:extLst>
                </p:cNvPr>
                <p:cNvGrpSpPr/>
                <p:nvPr/>
              </p:nvGrpSpPr>
              <p:grpSpPr>
                <a:xfrm>
                  <a:off x="1478056" y="712337"/>
                  <a:ext cx="4052205" cy="760664"/>
                  <a:chOff x="1144880" y="636095"/>
                  <a:chExt cx="4052205" cy="760664"/>
                </a:xfrm>
              </p:grpSpPr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3C85804B-74F2-0EB1-556E-ECA0038AD84E}"/>
                      </a:ext>
                    </a:extLst>
                  </p:cNvPr>
                  <p:cNvSpPr txBox="1"/>
                  <p:nvPr/>
                </p:nvSpPr>
                <p:spPr>
                  <a:xfrm>
                    <a:off x="1666507" y="1058205"/>
                    <a:ext cx="7807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0x1A2</a:t>
                    </a:r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109A6A11-0678-8CDC-FEB3-C45044A19FE9}"/>
                      </a:ext>
                    </a:extLst>
                  </p:cNvPr>
                  <p:cNvSpPr/>
                  <p:nvPr/>
                </p:nvSpPr>
                <p:spPr>
                  <a:xfrm>
                    <a:off x="2474231" y="636095"/>
                    <a:ext cx="2722854" cy="307776"/>
                  </a:xfrm>
                  <a:custGeom>
                    <a:avLst/>
                    <a:gdLst>
                      <a:gd name="connsiteX0" fmla="*/ 0 w 2722854"/>
                      <a:gd name="connsiteY0" fmla="*/ 0 h 307776"/>
                      <a:gd name="connsiteX1" fmla="*/ 653485 w 2722854"/>
                      <a:gd name="connsiteY1" fmla="*/ 0 h 307776"/>
                      <a:gd name="connsiteX2" fmla="*/ 1252513 w 2722854"/>
                      <a:gd name="connsiteY2" fmla="*/ 0 h 307776"/>
                      <a:gd name="connsiteX3" fmla="*/ 1987683 w 2722854"/>
                      <a:gd name="connsiteY3" fmla="*/ 0 h 307776"/>
                      <a:gd name="connsiteX4" fmla="*/ 2722854 w 2722854"/>
                      <a:gd name="connsiteY4" fmla="*/ 0 h 307776"/>
                      <a:gd name="connsiteX5" fmla="*/ 2722854 w 2722854"/>
                      <a:gd name="connsiteY5" fmla="*/ 307776 h 307776"/>
                      <a:gd name="connsiteX6" fmla="*/ 2096598 w 2722854"/>
                      <a:gd name="connsiteY6" fmla="*/ 307776 h 307776"/>
                      <a:gd name="connsiteX7" fmla="*/ 1470341 w 2722854"/>
                      <a:gd name="connsiteY7" fmla="*/ 307776 h 307776"/>
                      <a:gd name="connsiteX8" fmla="*/ 735171 w 2722854"/>
                      <a:gd name="connsiteY8" fmla="*/ 307776 h 307776"/>
                      <a:gd name="connsiteX9" fmla="*/ 0 w 2722854"/>
                      <a:gd name="connsiteY9" fmla="*/ 307776 h 307776"/>
                      <a:gd name="connsiteX10" fmla="*/ 0 w 2722854"/>
                      <a:gd name="connsiteY10" fmla="*/ 0 h 3077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722854" h="307776" extrusionOk="0">
                        <a:moveTo>
                          <a:pt x="0" y="0"/>
                        </a:moveTo>
                        <a:cubicBezTo>
                          <a:pt x="239416" y="-42"/>
                          <a:pt x="504944" y="-31452"/>
                          <a:pt x="653485" y="0"/>
                        </a:cubicBezTo>
                        <a:cubicBezTo>
                          <a:pt x="802027" y="31452"/>
                          <a:pt x="1012419" y="-29439"/>
                          <a:pt x="1252513" y="0"/>
                        </a:cubicBezTo>
                        <a:cubicBezTo>
                          <a:pt x="1492607" y="29439"/>
                          <a:pt x="1704618" y="-17881"/>
                          <a:pt x="1987683" y="0"/>
                        </a:cubicBezTo>
                        <a:cubicBezTo>
                          <a:pt x="2270748" y="17881"/>
                          <a:pt x="2463349" y="-6925"/>
                          <a:pt x="2722854" y="0"/>
                        </a:cubicBezTo>
                        <a:cubicBezTo>
                          <a:pt x="2718831" y="134913"/>
                          <a:pt x="2736920" y="218146"/>
                          <a:pt x="2722854" y="307776"/>
                        </a:cubicBezTo>
                        <a:cubicBezTo>
                          <a:pt x="2468684" y="283953"/>
                          <a:pt x="2341251" y="315459"/>
                          <a:pt x="2096598" y="307776"/>
                        </a:cubicBezTo>
                        <a:cubicBezTo>
                          <a:pt x="1851945" y="300093"/>
                          <a:pt x="1705102" y="312649"/>
                          <a:pt x="1470341" y="307776"/>
                        </a:cubicBezTo>
                        <a:cubicBezTo>
                          <a:pt x="1235580" y="302903"/>
                          <a:pt x="884607" y="340555"/>
                          <a:pt x="735171" y="307776"/>
                        </a:cubicBezTo>
                        <a:cubicBezTo>
                          <a:pt x="585735" y="274998"/>
                          <a:pt x="177455" y="326181"/>
                          <a:pt x="0" y="307776"/>
                        </a:cubicBezTo>
                        <a:cubicBezTo>
                          <a:pt x="-9903" y="200170"/>
                          <a:pt x="4599" y="107602"/>
                          <a:pt x="0" y="0"/>
                        </a:cubicBezTo>
                        <a:close/>
                      </a:path>
                    </a:pathLst>
                  </a:custGeom>
                  <a:noFill/>
                  <a:ln w="25400">
                    <a:solidFill>
                      <a:schemeClr val="bg1">
                        <a:lumMod val="65000"/>
                      </a:schemeClr>
                    </a:solidFill>
                    <a:prstDash val="sysDot"/>
                    <a:extLst>
                      <a:ext uri="{C807C97D-BFC1-408E-A445-0C87EB9F89A2}">
                        <ask:lineSketchStyleProps xmlns:ask="http://schemas.microsoft.com/office/drawing/2018/sketchyshapes" sd="1219033472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66182BF6-E9CE-FA03-7B3F-F1259DAB727F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880" y="1047165"/>
                    <a:ext cx="77760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(int*)</a:t>
                    </a:r>
                  </a:p>
                </p:txBody>
              </p:sp>
            </p:grp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B725718-09B1-B555-B135-B21401BB95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7195" y="707078"/>
                  <a:ext cx="0" cy="30777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7547F302-F526-ECCE-A57D-86D066821D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4979" y="720872"/>
                  <a:ext cx="0" cy="30777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AC56E7B7-FD95-0925-2606-D358347AE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23995" y="712335"/>
                  <a:ext cx="0" cy="30777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DEDE89BE-5E83-6950-C64D-7E2EB36AF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7395" y="699635"/>
                <a:ext cx="0" cy="30777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06DD137-A2C6-0E5C-87A8-F3DCDE7A0B1E}"/>
                  </a:ext>
                </a:extLst>
              </p:cNvPr>
              <p:cNvSpPr txBox="1"/>
              <p:nvPr/>
            </p:nvSpPr>
            <p:spPr>
              <a:xfrm>
                <a:off x="5111961" y="685075"/>
                <a:ext cx="314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?</a:t>
                </a:r>
              </a:p>
            </p:txBody>
          </p:sp>
        </p:grp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B63264F-28AD-8FB5-DEE6-35CDBB89FA30}"/>
              </a:ext>
            </a:extLst>
          </p:cNvPr>
          <p:cNvSpPr/>
          <p:nvPr/>
        </p:nvSpPr>
        <p:spPr>
          <a:xfrm>
            <a:off x="3091264" y="1207489"/>
            <a:ext cx="456148" cy="307776"/>
          </a:xfrm>
          <a:custGeom>
            <a:avLst/>
            <a:gdLst>
              <a:gd name="connsiteX0" fmla="*/ 0 w 456148"/>
              <a:gd name="connsiteY0" fmla="*/ 0 h 307776"/>
              <a:gd name="connsiteX1" fmla="*/ 456148 w 456148"/>
              <a:gd name="connsiteY1" fmla="*/ 0 h 307776"/>
              <a:gd name="connsiteX2" fmla="*/ 456148 w 456148"/>
              <a:gd name="connsiteY2" fmla="*/ 307776 h 307776"/>
              <a:gd name="connsiteX3" fmla="*/ 0 w 456148"/>
              <a:gd name="connsiteY3" fmla="*/ 307776 h 307776"/>
              <a:gd name="connsiteX4" fmla="*/ 0 w 456148"/>
              <a:gd name="connsiteY4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148" h="307776" extrusionOk="0">
                <a:moveTo>
                  <a:pt x="0" y="0"/>
                </a:moveTo>
                <a:cubicBezTo>
                  <a:pt x="220363" y="14564"/>
                  <a:pt x="240386" y="-18582"/>
                  <a:pt x="456148" y="0"/>
                </a:cubicBezTo>
                <a:cubicBezTo>
                  <a:pt x="458257" y="81587"/>
                  <a:pt x="449295" y="218940"/>
                  <a:pt x="456148" y="307776"/>
                </a:cubicBezTo>
                <a:cubicBezTo>
                  <a:pt x="312109" y="327798"/>
                  <a:pt x="212202" y="293613"/>
                  <a:pt x="0" y="307776"/>
                </a:cubicBezTo>
                <a:cubicBezTo>
                  <a:pt x="-810" y="193955"/>
                  <a:pt x="5268" y="12686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30FB99E-135D-B59A-41C0-36935D0768BC}"/>
              </a:ext>
            </a:extLst>
          </p:cNvPr>
          <p:cNvGrpSpPr/>
          <p:nvPr/>
        </p:nvGrpSpPr>
        <p:grpSpPr>
          <a:xfrm>
            <a:off x="1799709" y="717784"/>
            <a:ext cx="1302391" cy="349594"/>
            <a:chOff x="1449680" y="1097965"/>
            <a:chExt cx="1302391" cy="349594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027ED10-9D24-449F-08C9-CBB1A4FA1BDA}"/>
                </a:ext>
              </a:extLst>
            </p:cNvPr>
            <p:cNvSpPr txBox="1"/>
            <p:nvPr/>
          </p:nvSpPr>
          <p:spPr>
            <a:xfrm>
              <a:off x="1971307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0xCD8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FAA0534-0F45-0151-6544-138AB45DEC91}"/>
                </a:ext>
              </a:extLst>
            </p:cNvPr>
            <p:cNvSpPr txBox="1"/>
            <p:nvPr/>
          </p:nvSpPr>
          <p:spPr>
            <a:xfrm>
              <a:off x="1449680" y="1097965"/>
              <a:ext cx="777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(int*)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BFA88AE9-F368-6243-DEE4-83385FA9C86A}"/>
              </a:ext>
            </a:extLst>
          </p:cNvPr>
          <p:cNvSpPr txBox="1"/>
          <p:nvPr/>
        </p:nvSpPr>
        <p:spPr>
          <a:xfrm>
            <a:off x="3158336" y="1172912"/>
            <a:ext cx="23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49043E6-1EE3-B4EE-EBC3-246276603B0B}"/>
              </a:ext>
            </a:extLst>
          </p:cNvPr>
          <p:cNvSpPr/>
          <p:nvPr/>
        </p:nvSpPr>
        <p:spPr>
          <a:xfrm>
            <a:off x="3598771" y="1397315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4493CC6-2E4B-A6D2-967C-75DDC73A640E}"/>
              </a:ext>
            </a:extLst>
          </p:cNvPr>
          <p:cNvSpPr/>
          <p:nvPr/>
        </p:nvSpPr>
        <p:spPr>
          <a:xfrm>
            <a:off x="5910171" y="698815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B8367F1-2BA2-6682-F6DD-9EBACB950673}"/>
              </a:ext>
            </a:extLst>
          </p:cNvPr>
          <p:cNvSpPr txBox="1"/>
          <p:nvPr/>
        </p:nvSpPr>
        <p:spPr>
          <a:xfrm>
            <a:off x="461889" y="1234524"/>
            <a:ext cx="10855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8D10469-2EC2-5822-329A-FF3734FA9BE7}"/>
              </a:ext>
            </a:extLst>
          </p:cNvPr>
          <p:cNvSpPr txBox="1"/>
          <p:nvPr/>
        </p:nvSpPr>
        <p:spPr>
          <a:xfrm>
            <a:off x="3136047" y="368380"/>
            <a:ext cx="2722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p[</a:t>
            </a: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]   p[1]   p[2]   p[3]   p[4]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200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Curved Connector 107">
            <a:extLst>
              <a:ext uri="{FF2B5EF4-FFF2-40B4-BE49-F238E27FC236}">
                <a16:creationId xmlns:a16="http://schemas.microsoft.com/office/drawing/2014/main" id="{48B44487-29D7-11A4-95C9-94249CE90C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088019" y="2851108"/>
            <a:ext cx="4851774" cy="923681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094994" y="1899092"/>
              <a:ext cx="73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992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5868487"/>
            <a:ext cx="473430" cy="1522545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stdio.h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stdlib.h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if (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NULL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A250AEE-A6D5-0098-1E57-73325D92DAAD}"/>
              </a:ext>
            </a:extLst>
          </p:cNvPr>
          <p:cNvGrpSpPr/>
          <p:nvPr/>
        </p:nvGrpSpPr>
        <p:grpSpPr>
          <a:xfrm>
            <a:off x="371868" y="5346821"/>
            <a:ext cx="1179679" cy="761346"/>
            <a:chOff x="371868" y="5346821"/>
            <a:chExt cx="1179679" cy="76134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FCFB02E-3078-B6C0-5913-3077EE622B13}"/>
                </a:ext>
              </a:extLst>
            </p:cNvPr>
            <p:cNvSpPr/>
            <p:nvPr/>
          </p:nvSpPr>
          <p:spPr>
            <a:xfrm>
              <a:off x="432330" y="5780877"/>
              <a:ext cx="1119217" cy="307776"/>
            </a:xfrm>
            <a:custGeom>
              <a:avLst/>
              <a:gdLst>
                <a:gd name="connsiteX0" fmla="*/ 0 w 1119217"/>
                <a:gd name="connsiteY0" fmla="*/ 0 h 307776"/>
                <a:gd name="connsiteX1" fmla="*/ 581993 w 1119217"/>
                <a:gd name="connsiteY1" fmla="*/ 0 h 307776"/>
                <a:gd name="connsiteX2" fmla="*/ 1119217 w 1119217"/>
                <a:gd name="connsiteY2" fmla="*/ 0 h 307776"/>
                <a:gd name="connsiteX3" fmla="*/ 1119217 w 1119217"/>
                <a:gd name="connsiteY3" fmla="*/ 307776 h 307776"/>
                <a:gd name="connsiteX4" fmla="*/ 570801 w 1119217"/>
                <a:gd name="connsiteY4" fmla="*/ 307776 h 307776"/>
                <a:gd name="connsiteX5" fmla="*/ 0 w 1119217"/>
                <a:gd name="connsiteY5" fmla="*/ 307776 h 307776"/>
                <a:gd name="connsiteX6" fmla="*/ 0 w 1119217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217" h="307776" fill="none" extrusionOk="0">
                  <a:moveTo>
                    <a:pt x="0" y="0"/>
                  </a:moveTo>
                  <a:cubicBezTo>
                    <a:pt x="233831" y="1816"/>
                    <a:pt x="394379" y="-4651"/>
                    <a:pt x="581993" y="0"/>
                  </a:cubicBezTo>
                  <a:cubicBezTo>
                    <a:pt x="769607" y="4651"/>
                    <a:pt x="940806" y="-19557"/>
                    <a:pt x="1119217" y="0"/>
                  </a:cubicBezTo>
                  <a:cubicBezTo>
                    <a:pt x="1105001" y="65771"/>
                    <a:pt x="1120962" y="229327"/>
                    <a:pt x="1119217" y="307776"/>
                  </a:cubicBezTo>
                  <a:cubicBezTo>
                    <a:pt x="872917" y="324105"/>
                    <a:pt x="705326" y="331551"/>
                    <a:pt x="570801" y="307776"/>
                  </a:cubicBezTo>
                  <a:cubicBezTo>
                    <a:pt x="436276" y="284001"/>
                    <a:pt x="281329" y="299596"/>
                    <a:pt x="0" y="307776"/>
                  </a:cubicBezTo>
                  <a:cubicBezTo>
                    <a:pt x="-10601" y="222158"/>
                    <a:pt x="-13732" y="135671"/>
                    <a:pt x="0" y="0"/>
                  </a:cubicBezTo>
                  <a:close/>
                </a:path>
                <a:path w="1119217" h="307776" stroke="0" extrusionOk="0">
                  <a:moveTo>
                    <a:pt x="0" y="0"/>
                  </a:moveTo>
                  <a:cubicBezTo>
                    <a:pt x="259187" y="-16819"/>
                    <a:pt x="344451" y="8761"/>
                    <a:pt x="548416" y="0"/>
                  </a:cubicBezTo>
                  <a:cubicBezTo>
                    <a:pt x="752381" y="-8761"/>
                    <a:pt x="854980" y="-25542"/>
                    <a:pt x="1119217" y="0"/>
                  </a:cubicBezTo>
                  <a:cubicBezTo>
                    <a:pt x="1128130" y="67219"/>
                    <a:pt x="1134312" y="222409"/>
                    <a:pt x="1119217" y="307776"/>
                  </a:cubicBezTo>
                  <a:cubicBezTo>
                    <a:pt x="887027" y="298797"/>
                    <a:pt x="829772" y="323126"/>
                    <a:pt x="559609" y="307776"/>
                  </a:cubicBezTo>
                  <a:cubicBezTo>
                    <a:pt x="289446" y="292426"/>
                    <a:pt x="112690" y="301534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01EB37-3872-9122-F7C8-69081F6DD319}"/>
                </a:ext>
              </a:extLst>
            </p:cNvPr>
            <p:cNvSpPr txBox="1"/>
            <p:nvPr/>
          </p:nvSpPr>
          <p:spPr>
            <a:xfrm>
              <a:off x="371868" y="5346821"/>
              <a:ext cx="11711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new_p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6001D0-FD3D-8A34-1630-706C7B767FAB}"/>
                </a:ext>
              </a:extLst>
            </p:cNvPr>
            <p:cNvSpPr txBox="1"/>
            <p:nvPr/>
          </p:nvSpPr>
          <p:spPr>
            <a:xfrm>
              <a:off x="427749" y="5738835"/>
              <a:ext cx="925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90AFE3F-2671-6BBE-89D7-81B7FBB979C8}"/>
              </a:ext>
            </a:extLst>
          </p:cNvPr>
          <p:cNvSpPr txBox="1"/>
          <p:nvPr/>
        </p:nvSpPr>
        <p:spPr>
          <a:xfrm>
            <a:off x="414609" y="5738835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0xCD8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46E2BD4-0827-3114-216D-586D257CF8CA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C58D4B1-F0B3-0CE2-BBD1-A591EF762BA0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80" name="Picture 79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23C5C25D-E622-6196-328C-2DC363C49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8ECFFE6-0ACD-8D63-C197-E76973BAC39E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2B0D9F4-0C8B-E741-46CE-A018EBC654AA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A31F4E8-FA98-9CA1-6B53-4682FB56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1674882-50CE-8AD1-BD04-C5B9D24CA93C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4ED094D-80D7-04E4-7C59-9285D1216C19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49FDED5-8D9D-8387-A882-746710A1A43D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0BF6E72-B5B1-4C25-7A5A-A22B1626FC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0DE7D8A-EF49-F424-1E4E-372E57B72663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9B14308-EEC0-4567-C7CD-C1F2DE97B0E6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9517625-99A2-48F9-9334-D0B169B3B883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E69BB9C-A37A-DD48-0BBF-F50592E55B0E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7CFBE31-0F8F-6597-F1FD-470D1F0362DB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ACA701B-C133-5912-6B8C-3EBC43F8921D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AAA281B-EA2C-4051-886A-AB103482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9EFF956-7DFC-1DFD-F859-04C1891FCCDE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F4A4860-89C4-6F14-0B56-21F3F2A13952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6D5C8B79-A179-976D-E26A-34AFAB706C6E}"/>
              </a:ext>
            </a:extLst>
          </p:cNvPr>
          <p:cNvSpPr txBox="1"/>
          <p:nvPr/>
        </p:nvSpPr>
        <p:spPr>
          <a:xfrm>
            <a:off x="3328282" y="7302763"/>
            <a:ext cx="22510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p[0] = 1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p[1] = 0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p[2] = 0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p[3] = 9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p[4] = 0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060FB79-A44C-6394-2625-280FE3C7A231}"/>
              </a:ext>
            </a:extLst>
          </p:cNvPr>
          <p:cNvGrpSpPr/>
          <p:nvPr/>
        </p:nvGrpSpPr>
        <p:grpSpPr>
          <a:xfrm>
            <a:off x="73357" y="145083"/>
            <a:ext cx="1847827" cy="478814"/>
            <a:chOff x="5443056" y="93892"/>
            <a:chExt cx="1847827" cy="47881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4872C23-4AFE-2D3F-EB33-5C246EF109F8}"/>
                </a:ext>
              </a:extLst>
            </p:cNvPr>
            <p:cNvSpPr/>
            <p:nvPr/>
          </p:nvSpPr>
          <p:spPr>
            <a:xfrm>
              <a:off x="5443056" y="938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0AD000C-AF6D-F130-3953-E956B61E6545}"/>
                </a:ext>
              </a:extLst>
            </p:cNvPr>
            <p:cNvSpPr/>
            <p:nvPr/>
          </p:nvSpPr>
          <p:spPr>
            <a:xfrm>
              <a:off x="5577570" y="2031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1CF0968-5761-02A0-BCDB-63087C20F01E}"/>
                </a:ext>
              </a:extLst>
            </p:cNvPr>
            <p:cNvSpPr/>
            <p:nvPr/>
          </p:nvSpPr>
          <p:spPr>
            <a:xfrm>
              <a:off x="5576648" y="3749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0DA2348-9064-11A3-60E1-60BC3EDBF46C}"/>
              </a:ext>
            </a:extLst>
          </p:cNvPr>
          <p:cNvGrpSpPr/>
          <p:nvPr/>
        </p:nvGrpSpPr>
        <p:grpSpPr>
          <a:xfrm>
            <a:off x="1782856" y="734447"/>
            <a:ext cx="4052205" cy="789354"/>
            <a:chOff x="1478056" y="683647"/>
            <a:chExt cx="4052205" cy="78935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E1E2946-0D38-42BD-FEEB-D17F26544411}"/>
                </a:ext>
              </a:extLst>
            </p:cNvPr>
            <p:cNvSpPr txBox="1"/>
            <p:nvPr/>
          </p:nvSpPr>
          <p:spPr>
            <a:xfrm>
              <a:off x="2929735" y="690312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B43BF9C-8BE5-7038-3528-5874038CF942}"/>
                </a:ext>
              </a:extLst>
            </p:cNvPr>
            <p:cNvSpPr txBox="1"/>
            <p:nvPr/>
          </p:nvSpPr>
          <p:spPr>
            <a:xfrm>
              <a:off x="3475446" y="683647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?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1E4DD1E-E8CF-8E81-9AE1-87E325F4EB17}"/>
                </a:ext>
              </a:extLst>
            </p:cNvPr>
            <p:cNvSpPr txBox="1"/>
            <p:nvPr/>
          </p:nvSpPr>
          <p:spPr>
            <a:xfrm>
              <a:off x="4026845" y="684202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?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8DF17E9-57B4-8B75-8F83-047AE0704F20}"/>
                </a:ext>
              </a:extLst>
            </p:cNvPr>
            <p:cNvSpPr txBox="1"/>
            <p:nvPr/>
          </p:nvSpPr>
          <p:spPr>
            <a:xfrm>
              <a:off x="4565861" y="685075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9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1576A68-CE1D-E370-1C7A-548BCA40A532}"/>
                </a:ext>
              </a:extLst>
            </p:cNvPr>
            <p:cNvGrpSpPr/>
            <p:nvPr/>
          </p:nvGrpSpPr>
          <p:grpSpPr>
            <a:xfrm>
              <a:off x="1478056" y="685075"/>
              <a:ext cx="4052205" cy="787926"/>
              <a:chOff x="1478056" y="685075"/>
              <a:chExt cx="4052205" cy="787926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2BC70640-641A-1B44-F173-F989DF97039D}"/>
                  </a:ext>
                </a:extLst>
              </p:cNvPr>
              <p:cNvGrpSpPr/>
              <p:nvPr/>
            </p:nvGrpSpPr>
            <p:grpSpPr>
              <a:xfrm>
                <a:off x="1478056" y="707078"/>
                <a:ext cx="4052205" cy="765923"/>
                <a:chOff x="1478056" y="707078"/>
                <a:chExt cx="4052205" cy="765923"/>
              </a:xfrm>
            </p:grpSpPr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901FF247-82ED-9C2E-AC05-A4A810791374}"/>
                    </a:ext>
                  </a:extLst>
                </p:cNvPr>
                <p:cNvGrpSpPr/>
                <p:nvPr/>
              </p:nvGrpSpPr>
              <p:grpSpPr>
                <a:xfrm>
                  <a:off x="1478056" y="712337"/>
                  <a:ext cx="4052205" cy="760664"/>
                  <a:chOff x="1144880" y="636095"/>
                  <a:chExt cx="4052205" cy="760664"/>
                </a:xfrm>
              </p:grpSpPr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54929428-6BD2-30A2-CF16-466A93EA835C}"/>
                      </a:ext>
                    </a:extLst>
                  </p:cNvPr>
                  <p:cNvSpPr txBox="1"/>
                  <p:nvPr/>
                </p:nvSpPr>
                <p:spPr>
                  <a:xfrm>
                    <a:off x="1666507" y="1058205"/>
                    <a:ext cx="7807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0x1A2</a:t>
                    </a:r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6AE0F824-A163-27D4-DE37-503343D953C6}"/>
                      </a:ext>
                    </a:extLst>
                  </p:cNvPr>
                  <p:cNvSpPr/>
                  <p:nvPr/>
                </p:nvSpPr>
                <p:spPr>
                  <a:xfrm>
                    <a:off x="2474231" y="636095"/>
                    <a:ext cx="2722854" cy="307776"/>
                  </a:xfrm>
                  <a:custGeom>
                    <a:avLst/>
                    <a:gdLst>
                      <a:gd name="connsiteX0" fmla="*/ 0 w 2722854"/>
                      <a:gd name="connsiteY0" fmla="*/ 0 h 307776"/>
                      <a:gd name="connsiteX1" fmla="*/ 653485 w 2722854"/>
                      <a:gd name="connsiteY1" fmla="*/ 0 h 307776"/>
                      <a:gd name="connsiteX2" fmla="*/ 1252513 w 2722854"/>
                      <a:gd name="connsiteY2" fmla="*/ 0 h 307776"/>
                      <a:gd name="connsiteX3" fmla="*/ 1987683 w 2722854"/>
                      <a:gd name="connsiteY3" fmla="*/ 0 h 307776"/>
                      <a:gd name="connsiteX4" fmla="*/ 2722854 w 2722854"/>
                      <a:gd name="connsiteY4" fmla="*/ 0 h 307776"/>
                      <a:gd name="connsiteX5" fmla="*/ 2722854 w 2722854"/>
                      <a:gd name="connsiteY5" fmla="*/ 307776 h 307776"/>
                      <a:gd name="connsiteX6" fmla="*/ 2096598 w 2722854"/>
                      <a:gd name="connsiteY6" fmla="*/ 307776 h 307776"/>
                      <a:gd name="connsiteX7" fmla="*/ 1470341 w 2722854"/>
                      <a:gd name="connsiteY7" fmla="*/ 307776 h 307776"/>
                      <a:gd name="connsiteX8" fmla="*/ 735171 w 2722854"/>
                      <a:gd name="connsiteY8" fmla="*/ 307776 h 307776"/>
                      <a:gd name="connsiteX9" fmla="*/ 0 w 2722854"/>
                      <a:gd name="connsiteY9" fmla="*/ 307776 h 307776"/>
                      <a:gd name="connsiteX10" fmla="*/ 0 w 2722854"/>
                      <a:gd name="connsiteY10" fmla="*/ 0 h 3077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722854" h="307776" extrusionOk="0">
                        <a:moveTo>
                          <a:pt x="0" y="0"/>
                        </a:moveTo>
                        <a:cubicBezTo>
                          <a:pt x="239416" y="-42"/>
                          <a:pt x="504944" y="-31452"/>
                          <a:pt x="653485" y="0"/>
                        </a:cubicBezTo>
                        <a:cubicBezTo>
                          <a:pt x="802027" y="31452"/>
                          <a:pt x="1012419" y="-29439"/>
                          <a:pt x="1252513" y="0"/>
                        </a:cubicBezTo>
                        <a:cubicBezTo>
                          <a:pt x="1492607" y="29439"/>
                          <a:pt x="1704618" y="-17881"/>
                          <a:pt x="1987683" y="0"/>
                        </a:cubicBezTo>
                        <a:cubicBezTo>
                          <a:pt x="2270748" y="17881"/>
                          <a:pt x="2463349" y="-6925"/>
                          <a:pt x="2722854" y="0"/>
                        </a:cubicBezTo>
                        <a:cubicBezTo>
                          <a:pt x="2718831" y="134913"/>
                          <a:pt x="2736920" y="218146"/>
                          <a:pt x="2722854" y="307776"/>
                        </a:cubicBezTo>
                        <a:cubicBezTo>
                          <a:pt x="2468684" y="283953"/>
                          <a:pt x="2341251" y="315459"/>
                          <a:pt x="2096598" y="307776"/>
                        </a:cubicBezTo>
                        <a:cubicBezTo>
                          <a:pt x="1851945" y="300093"/>
                          <a:pt x="1705102" y="312649"/>
                          <a:pt x="1470341" y="307776"/>
                        </a:cubicBezTo>
                        <a:cubicBezTo>
                          <a:pt x="1235580" y="302903"/>
                          <a:pt x="884607" y="340555"/>
                          <a:pt x="735171" y="307776"/>
                        </a:cubicBezTo>
                        <a:cubicBezTo>
                          <a:pt x="585735" y="274998"/>
                          <a:pt x="177455" y="326181"/>
                          <a:pt x="0" y="307776"/>
                        </a:cubicBezTo>
                        <a:cubicBezTo>
                          <a:pt x="-9903" y="200170"/>
                          <a:pt x="4599" y="107602"/>
                          <a:pt x="0" y="0"/>
                        </a:cubicBezTo>
                        <a:close/>
                      </a:path>
                    </a:pathLst>
                  </a:custGeom>
                  <a:noFill/>
                  <a:ln w="25400">
                    <a:solidFill>
                      <a:schemeClr val="bg1">
                        <a:lumMod val="65000"/>
                      </a:schemeClr>
                    </a:solidFill>
                    <a:prstDash val="sysDot"/>
                    <a:extLst>
                      <a:ext uri="{C807C97D-BFC1-408E-A445-0C87EB9F89A2}">
                        <ask:lineSketchStyleProps xmlns:ask="http://schemas.microsoft.com/office/drawing/2018/sketchyshapes" sd="1219033472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EC13CF2C-6DC5-0EB6-F252-8F4F5C2B311F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880" y="1047165"/>
                    <a:ext cx="77760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(int*)</a:t>
                    </a:r>
                  </a:p>
                </p:txBody>
              </p:sp>
            </p:grp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FC23ED3B-FC44-5336-1EFF-9E61FCD20A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7195" y="707078"/>
                  <a:ext cx="0" cy="30777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3411B6B3-025B-CD87-EA0E-44B76ADB6D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4979" y="720872"/>
                  <a:ext cx="0" cy="30777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D2DF545-85A6-DBFD-0A99-5F794B4E18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23995" y="712335"/>
                  <a:ext cx="0" cy="30777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99D7E619-1EA0-1B56-7A29-172C476B5E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7395" y="699635"/>
                <a:ext cx="0" cy="30777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1B392B6-D271-FDDB-6072-BCFB8C24A75C}"/>
                  </a:ext>
                </a:extLst>
              </p:cNvPr>
              <p:cNvSpPr txBox="1"/>
              <p:nvPr/>
            </p:nvSpPr>
            <p:spPr>
              <a:xfrm>
                <a:off x="5111961" y="685075"/>
                <a:ext cx="314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?</a:t>
                </a:r>
              </a:p>
            </p:txBody>
          </p:sp>
        </p:grp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29C22633-9237-732A-7538-97F644EA99B6}"/>
              </a:ext>
            </a:extLst>
          </p:cNvPr>
          <p:cNvSpPr/>
          <p:nvPr/>
        </p:nvSpPr>
        <p:spPr>
          <a:xfrm>
            <a:off x="3598771" y="1397315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24170C6-EF45-A4FE-A820-1714F34FC6E7}"/>
              </a:ext>
            </a:extLst>
          </p:cNvPr>
          <p:cNvSpPr/>
          <p:nvPr/>
        </p:nvSpPr>
        <p:spPr>
          <a:xfrm>
            <a:off x="5910171" y="698815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9E31F0C-1C81-1D58-840A-D7B1C9CDC056}"/>
              </a:ext>
            </a:extLst>
          </p:cNvPr>
          <p:cNvSpPr/>
          <p:nvPr/>
        </p:nvSpPr>
        <p:spPr>
          <a:xfrm>
            <a:off x="3091264" y="1207489"/>
            <a:ext cx="456148" cy="307776"/>
          </a:xfrm>
          <a:custGeom>
            <a:avLst/>
            <a:gdLst>
              <a:gd name="connsiteX0" fmla="*/ 0 w 456148"/>
              <a:gd name="connsiteY0" fmla="*/ 0 h 307776"/>
              <a:gd name="connsiteX1" fmla="*/ 456148 w 456148"/>
              <a:gd name="connsiteY1" fmla="*/ 0 h 307776"/>
              <a:gd name="connsiteX2" fmla="*/ 456148 w 456148"/>
              <a:gd name="connsiteY2" fmla="*/ 307776 h 307776"/>
              <a:gd name="connsiteX3" fmla="*/ 0 w 456148"/>
              <a:gd name="connsiteY3" fmla="*/ 307776 h 307776"/>
              <a:gd name="connsiteX4" fmla="*/ 0 w 456148"/>
              <a:gd name="connsiteY4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148" h="307776" extrusionOk="0">
                <a:moveTo>
                  <a:pt x="0" y="0"/>
                </a:moveTo>
                <a:cubicBezTo>
                  <a:pt x="220363" y="14564"/>
                  <a:pt x="240386" y="-18582"/>
                  <a:pt x="456148" y="0"/>
                </a:cubicBezTo>
                <a:cubicBezTo>
                  <a:pt x="458257" y="81587"/>
                  <a:pt x="449295" y="218940"/>
                  <a:pt x="456148" y="307776"/>
                </a:cubicBezTo>
                <a:cubicBezTo>
                  <a:pt x="312109" y="327798"/>
                  <a:pt x="212202" y="293613"/>
                  <a:pt x="0" y="307776"/>
                </a:cubicBezTo>
                <a:cubicBezTo>
                  <a:pt x="-810" y="193955"/>
                  <a:pt x="5268" y="12686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FA29135-EA1B-20F8-8B3D-B7F4D0A769AA}"/>
              </a:ext>
            </a:extLst>
          </p:cNvPr>
          <p:cNvSpPr txBox="1"/>
          <p:nvPr/>
        </p:nvSpPr>
        <p:spPr>
          <a:xfrm>
            <a:off x="3158336" y="1172912"/>
            <a:ext cx="23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887C3EF-033B-7606-B471-933F40ED1069}"/>
              </a:ext>
            </a:extLst>
          </p:cNvPr>
          <p:cNvSpPr txBox="1"/>
          <p:nvPr/>
        </p:nvSpPr>
        <p:spPr>
          <a:xfrm>
            <a:off x="2321336" y="728824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0xCD8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2B9FF7B-7FE4-233F-0E61-D5FA1C50E009}"/>
              </a:ext>
            </a:extLst>
          </p:cNvPr>
          <p:cNvSpPr txBox="1"/>
          <p:nvPr/>
        </p:nvSpPr>
        <p:spPr>
          <a:xfrm>
            <a:off x="1799709" y="717784"/>
            <a:ext cx="777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(int*)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2173B60-40A5-E4FF-8288-E8FC2C7A57F0}"/>
              </a:ext>
            </a:extLst>
          </p:cNvPr>
          <p:cNvSpPr txBox="1"/>
          <p:nvPr/>
        </p:nvSpPr>
        <p:spPr>
          <a:xfrm>
            <a:off x="461889" y="1234524"/>
            <a:ext cx="10855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AA85810-3405-A3F1-2C2A-B9E0B1B9BC1D}"/>
              </a:ext>
            </a:extLst>
          </p:cNvPr>
          <p:cNvSpPr txBox="1"/>
          <p:nvPr/>
        </p:nvSpPr>
        <p:spPr>
          <a:xfrm>
            <a:off x="3136047" y="368380"/>
            <a:ext cx="2722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p[</a:t>
            </a: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]   p[1]   p[2]   p[3]   p[4]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638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Curved Connector 107">
            <a:extLst>
              <a:ext uri="{FF2B5EF4-FFF2-40B4-BE49-F238E27FC236}">
                <a16:creationId xmlns:a16="http://schemas.microsoft.com/office/drawing/2014/main" id="{E7490D12-0E7F-31D2-55F8-CEF5D0DCD5D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088019" y="2851108"/>
            <a:ext cx="4851774" cy="923681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094994" y="1899092"/>
              <a:ext cx="73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992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END</a:t>
              </a:r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6047781"/>
            <a:ext cx="473430" cy="128178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stdio.h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stdlib.h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if (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NULL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A250AEE-A6D5-0098-1E57-73325D92DAAD}"/>
              </a:ext>
            </a:extLst>
          </p:cNvPr>
          <p:cNvGrpSpPr/>
          <p:nvPr/>
        </p:nvGrpSpPr>
        <p:grpSpPr>
          <a:xfrm>
            <a:off x="371868" y="5346821"/>
            <a:ext cx="1179679" cy="761346"/>
            <a:chOff x="371868" y="5346821"/>
            <a:chExt cx="1179679" cy="76134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FCFB02E-3078-B6C0-5913-3077EE622B13}"/>
                </a:ext>
              </a:extLst>
            </p:cNvPr>
            <p:cNvSpPr/>
            <p:nvPr/>
          </p:nvSpPr>
          <p:spPr>
            <a:xfrm>
              <a:off x="432330" y="5780877"/>
              <a:ext cx="1119217" cy="307776"/>
            </a:xfrm>
            <a:custGeom>
              <a:avLst/>
              <a:gdLst>
                <a:gd name="connsiteX0" fmla="*/ 0 w 1119217"/>
                <a:gd name="connsiteY0" fmla="*/ 0 h 307776"/>
                <a:gd name="connsiteX1" fmla="*/ 581993 w 1119217"/>
                <a:gd name="connsiteY1" fmla="*/ 0 h 307776"/>
                <a:gd name="connsiteX2" fmla="*/ 1119217 w 1119217"/>
                <a:gd name="connsiteY2" fmla="*/ 0 h 307776"/>
                <a:gd name="connsiteX3" fmla="*/ 1119217 w 1119217"/>
                <a:gd name="connsiteY3" fmla="*/ 307776 h 307776"/>
                <a:gd name="connsiteX4" fmla="*/ 570801 w 1119217"/>
                <a:gd name="connsiteY4" fmla="*/ 307776 h 307776"/>
                <a:gd name="connsiteX5" fmla="*/ 0 w 1119217"/>
                <a:gd name="connsiteY5" fmla="*/ 307776 h 307776"/>
                <a:gd name="connsiteX6" fmla="*/ 0 w 1119217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217" h="307776" fill="none" extrusionOk="0">
                  <a:moveTo>
                    <a:pt x="0" y="0"/>
                  </a:moveTo>
                  <a:cubicBezTo>
                    <a:pt x="233831" y="1816"/>
                    <a:pt x="394379" y="-4651"/>
                    <a:pt x="581993" y="0"/>
                  </a:cubicBezTo>
                  <a:cubicBezTo>
                    <a:pt x="769607" y="4651"/>
                    <a:pt x="940806" y="-19557"/>
                    <a:pt x="1119217" y="0"/>
                  </a:cubicBezTo>
                  <a:cubicBezTo>
                    <a:pt x="1105001" y="65771"/>
                    <a:pt x="1120962" y="229327"/>
                    <a:pt x="1119217" y="307776"/>
                  </a:cubicBezTo>
                  <a:cubicBezTo>
                    <a:pt x="872917" y="324105"/>
                    <a:pt x="705326" y="331551"/>
                    <a:pt x="570801" y="307776"/>
                  </a:cubicBezTo>
                  <a:cubicBezTo>
                    <a:pt x="436276" y="284001"/>
                    <a:pt x="281329" y="299596"/>
                    <a:pt x="0" y="307776"/>
                  </a:cubicBezTo>
                  <a:cubicBezTo>
                    <a:pt x="-10601" y="222158"/>
                    <a:pt x="-13732" y="135671"/>
                    <a:pt x="0" y="0"/>
                  </a:cubicBezTo>
                  <a:close/>
                </a:path>
                <a:path w="1119217" h="307776" stroke="0" extrusionOk="0">
                  <a:moveTo>
                    <a:pt x="0" y="0"/>
                  </a:moveTo>
                  <a:cubicBezTo>
                    <a:pt x="259187" y="-16819"/>
                    <a:pt x="344451" y="8761"/>
                    <a:pt x="548416" y="0"/>
                  </a:cubicBezTo>
                  <a:cubicBezTo>
                    <a:pt x="752381" y="-8761"/>
                    <a:pt x="854980" y="-25542"/>
                    <a:pt x="1119217" y="0"/>
                  </a:cubicBezTo>
                  <a:cubicBezTo>
                    <a:pt x="1128130" y="67219"/>
                    <a:pt x="1134312" y="222409"/>
                    <a:pt x="1119217" y="307776"/>
                  </a:cubicBezTo>
                  <a:cubicBezTo>
                    <a:pt x="887027" y="298797"/>
                    <a:pt x="829772" y="323126"/>
                    <a:pt x="559609" y="307776"/>
                  </a:cubicBezTo>
                  <a:cubicBezTo>
                    <a:pt x="289446" y="292426"/>
                    <a:pt x="112690" y="301534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01EB37-3872-9122-F7C8-69081F6DD319}"/>
                </a:ext>
              </a:extLst>
            </p:cNvPr>
            <p:cNvSpPr txBox="1"/>
            <p:nvPr/>
          </p:nvSpPr>
          <p:spPr>
            <a:xfrm>
              <a:off x="371868" y="5346821"/>
              <a:ext cx="11711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new_p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6001D0-FD3D-8A34-1630-706C7B767FAB}"/>
                </a:ext>
              </a:extLst>
            </p:cNvPr>
            <p:cNvSpPr txBox="1"/>
            <p:nvPr/>
          </p:nvSpPr>
          <p:spPr>
            <a:xfrm>
              <a:off x="427749" y="5738835"/>
              <a:ext cx="925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90AFE3F-2671-6BBE-89D7-81B7FBB979C8}"/>
              </a:ext>
            </a:extLst>
          </p:cNvPr>
          <p:cNvSpPr txBox="1"/>
          <p:nvPr/>
        </p:nvSpPr>
        <p:spPr>
          <a:xfrm>
            <a:off x="414609" y="5738835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0xCD8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46E2BD4-0827-3114-216D-586D257CF8CA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C58D4B1-F0B3-0CE2-BBD1-A591EF762BA0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80" name="Picture 79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23C5C25D-E622-6196-328C-2DC363C49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8ECFFE6-0ACD-8D63-C197-E76973BAC39E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2B0D9F4-0C8B-E741-46CE-A018EBC654AA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A31F4E8-FA98-9CA1-6B53-4682FB56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1674882-50CE-8AD1-BD04-C5B9D24CA93C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4ED094D-80D7-04E4-7C59-9285D1216C19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49FDED5-8D9D-8387-A882-746710A1A43D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0BF6E72-B5B1-4C25-7A5A-A22B1626FC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0DE7D8A-EF49-F424-1E4E-372E57B72663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9B14308-EEC0-4567-C7CD-C1F2DE97B0E6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9517625-99A2-48F9-9334-D0B169B3B883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E69BB9C-A37A-DD48-0BBF-F50592E55B0E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7CFBE31-0F8F-6597-F1FD-470D1F0362DB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ACA701B-C133-5912-6B8C-3EBC43F8921D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AAA281B-EA2C-4051-886A-AB103482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9EFF956-7DFC-1DFD-F859-04C1891FCCDE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F4A4860-89C4-6F14-0B56-21F3F2A13952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6D5C8B79-A179-976D-E26A-34AFAB706C6E}"/>
              </a:ext>
            </a:extLst>
          </p:cNvPr>
          <p:cNvSpPr txBox="1"/>
          <p:nvPr/>
        </p:nvSpPr>
        <p:spPr>
          <a:xfrm>
            <a:off x="3328282" y="7302763"/>
            <a:ext cx="22510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p[0] = 1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p[1] = 0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p[2] = 0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p[3] = 9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p[4] = 0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477AB12-C14D-76DA-3C7E-E88E4BD0F756}"/>
              </a:ext>
            </a:extLst>
          </p:cNvPr>
          <p:cNvGrpSpPr/>
          <p:nvPr/>
        </p:nvGrpSpPr>
        <p:grpSpPr>
          <a:xfrm>
            <a:off x="73357" y="145083"/>
            <a:ext cx="1847827" cy="478814"/>
            <a:chOff x="5443056" y="93892"/>
            <a:chExt cx="1847827" cy="47881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2BFDE48-E7B2-F625-081B-E352128DF220}"/>
                </a:ext>
              </a:extLst>
            </p:cNvPr>
            <p:cNvSpPr/>
            <p:nvPr/>
          </p:nvSpPr>
          <p:spPr>
            <a:xfrm>
              <a:off x="5443056" y="938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247811D-2EDD-63F2-A8C6-07B6AB40DB6A}"/>
                </a:ext>
              </a:extLst>
            </p:cNvPr>
            <p:cNvSpPr/>
            <p:nvPr/>
          </p:nvSpPr>
          <p:spPr>
            <a:xfrm>
              <a:off x="5577570" y="2031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AEA1E05-FCC1-F0E7-0B11-1D15C4D6C7F4}"/>
                </a:ext>
              </a:extLst>
            </p:cNvPr>
            <p:cNvSpPr/>
            <p:nvPr/>
          </p:nvSpPr>
          <p:spPr>
            <a:xfrm>
              <a:off x="5576648" y="3749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3C93D52-B8DD-4642-7EDE-AA3988DFA887}"/>
              </a:ext>
            </a:extLst>
          </p:cNvPr>
          <p:cNvGrpSpPr/>
          <p:nvPr/>
        </p:nvGrpSpPr>
        <p:grpSpPr>
          <a:xfrm>
            <a:off x="1782856" y="734447"/>
            <a:ext cx="4052205" cy="789354"/>
            <a:chOff x="1478056" y="683647"/>
            <a:chExt cx="4052205" cy="78935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CC38B99-B92D-BD8B-B15C-460CB5C980C3}"/>
                </a:ext>
              </a:extLst>
            </p:cNvPr>
            <p:cNvSpPr txBox="1"/>
            <p:nvPr/>
          </p:nvSpPr>
          <p:spPr>
            <a:xfrm>
              <a:off x="2929735" y="690312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B4BE214-D255-0E49-ADAA-0C930D0F8404}"/>
                </a:ext>
              </a:extLst>
            </p:cNvPr>
            <p:cNvSpPr txBox="1"/>
            <p:nvPr/>
          </p:nvSpPr>
          <p:spPr>
            <a:xfrm>
              <a:off x="3475446" y="683647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?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A9EE094-7A6D-2D0D-538D-3806A7A236F3}"/>
                </a:ext>
              </a:extLst>
            </p:cNvPr>
            <p:cNvSpPr txBox="1"/>
            <p:nvPr/>
          </p:nvSpPr>
          <p:spPr>
            <a:xfrm>
              <a:off x="4026845" y="684202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?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54C5EC8-5BDF-2ED3-DC9A-1683986B5503}"/>
                </a:ext>
              </a:extLst>
            </p:cNvPr>
            <p:cNvSpPr txBox="1"/>
            <p:nvPr/>
          </p:nvSpPr>
          <p:spPr>
            <a:xfrm>
              <a:off x="4565861" y="685075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9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DD91641-ED53-2422-0A8E-CC492D17AB28}"/>
                </a:ext>
              </a:extLst>
            </p:cNvPr>
            <p:cNvGrpSpPr/>
            <p:nvPr/>
          </p:nvGrpSpPr>
          <p:grpSpPr>
            <a:xfrm>
              <a:off x="1478056" y="685075"/>
              <a:ext cx="4052205" cy="787926"/>
              <a:chOff x="1478056" y="685075"/>
              <a:chExt cx="4052205" cy="787926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3ABA708D-138D-1D8C-8554-1E4A7435DED5}"/>
                  </a:ext>
                </a:extLst>
              </p:cNvPr>
              <p:cNvGrpSpPr/>
              <p:nvPr/>
            </p:nvGrpSpPr>
            <p:grpSpPr>
              <a:xfrm>
                <a:off x="1478056" y="707078"/>
                <a:ext cx="4052205" cy="765923"/>
                <a:chOff x="1478056" y="707078"/>
                <a:chExt cx="4052205" cy="765923"/>
              </a:xfrm>
            </p:grpSpPr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5D808C1A-6114-5FBB-726C-566419F7D9A8}"/>
                    </a:ext>
                  </a:extLst>
                </p:cNvPr>
                <p:cNvGrpSpPr/>
                <p:nvPr/>
              </p:nvGrpSpPr>
              <p:grpSpPr>
                <a:xfrm>
                  <a:off x="1478056" y="712337"/>
                  <a:ext cx="4052205" cy="760664"/>
                  <a:chOff x="1144880" y="636095"/>
                  <a:chExt cx="4052205" cy="760664"/>
                </a:xfrm>
              </p:grpSpPr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BF48E6A2-A244-D126-5961-A2136C63683E}"/>
                      </a:ext>
                    </a:extLst>
                  </p:cNvPr>
                  <p:cNvSpPr txBox="1"/>
                  <p:nvPr/>
                </p:nvSpPr>
                <p:spPr>
                  <a:xfrm>
                    <a:off x="1666507" y="1058205"/>
                    <a:ext cx="7807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0x1A2</a:t>
                    </a:r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766D4301-B4F4-D41B-7873-012432BA6DE3}"/>
                      </a:ext>
                    </a:extLst>
                  </p:cNvPr>
                  <p:cNvSpPr/>
                  <p:nvPr/>
                </p:nvSpPr>
                <p:spPr>
                  <a:xfrm>
                    <a:off x="2474231" y="636095"/>
                    <a:ext cx="2722854" cy="307776"/>
                  </a:xfrm>
                  <a:custGeom>
                    <a:avLst/>
                    <a:gdLst>
                      <a:gd name="connsiteX0" fmla="*/ 0 w 2722854"/>
                      <a:gd name="connsiteY0" fmla="*/ 0 h 307776"/>
                      <a:gd name="connsiteX1" fmla="*/ 653485 w 2722854"/>
                      <a:gd name="connsiteY1" fmla="*/ 0 h 307776"/>
                      <a:gd name="connsiteX2" fmla="*/ 1252513 w 2722854"/>
                      <a:gd name="connsiteY2" fmla="*/ 0 h 307776"/>
                      <a:gd name="connsiteX3" fmla="*/ 1987683 w 2722854"/>
                      <a:gd name="connsiteY3" fmla="*/ 0 h 307776"/>
                      <a:gd name="connsiteX4" fmla="*/ 2722854 w 2722854"/>
                      <a:gd name="connsiteY4" fmla="*/ 0 h 307776"/>
                      <a:gd name="connsiteX5" fmla="*/ 2722854 w 2722854"/>
                      <a:gd name="connsiteY5" fmla="*/ 307776 h 307776"/>
                      <a:gd name="connsiteX6" fmla="*/ 2096598 w 2722854"/>
                      <a:gd name="connsiteY6" fmla="*/ 307776 h 307776"/>
                      <a:gd name="connsiteX7" fmla="*/ 1470341 w 2722854"/>
                      <a:gd name="connsiteY7" fmla="*/ 307776 h 307776"/>
                      <a:gd name="connsiteX8" fmla="*/ 735171 w 2722854"/>
                      <a:gd name="connsiteY8" fmla="*/ 307776 h 307776"/>
                      <a:gd name="connsiteX9" fmla="*/ 0 w 2722854"/>
                      <a:gd name="connsiteY9" fmla="*/ 307776 h 307776"/>
                      <a:gd name="connsiteX10" fmla="*/ 0 w 2722854"/>
                      <a:gd name="connsiteY10" fmla="*/ 0 h 3077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722854" h="307776" extrusionOk="0">
                        <a:moveTo>
                          <a:pt x="0" y="0"/>
                        </a:moveTo>
                        <a:cubicBezTo>
                          <a:pt x="239416" y="-42"/>
                          <a:pt x="504944" y="-31452"/>
                          <a:pt x="653485" y="0"/>
                        </a:cubicBezTo>
                        <a:cubicBezTo>
                          <a:pt x="802027" y="31452"/>
                          <a:pt x="1012419" y="-29439"/>
                          <a:pt x="1252513" y="0"/>
                        </a:cubicBezTo>
                        <a:cubicBezTo>
                          <a:pt x="1492607" y="29439"/>
                          <a:pt x="1704618" y="-17881"/>
                          <a:pt x="1987683" y="0"/>
                        </a:cubicBezTo>
                        <a:cubicBezTo>
                          <a:pt x="2270748" y="17881"/>
                          <a:pt x="2463349" y="-6925"/>
                          <a:pt x="2722854" y="0"/>
                        </a:cubicBezTo>
                        <a:cubicBezTo>
                          <a:pt x="2718831" y="134913"/>
                          <a:pt x="2736920" y="218146"/>
                          <a:pt x="2722854" y="307776"/>
                        </a:cubicBezTo>
                        <a:cubicBezTo>
                          <a:pt x="2468684" y="283953"/>
                          <a:pt x="2341251" y="315459"/>
                          <a:pt x="2096598" y="307776"/>
                        </a:cubicBezTo>
                        <a:cubicBezTo>
                          <a:pt x="1851945" y="300093"/>
                          <a:pt x="1705102" y="312649"/>
                          <a:pt x="1470341" y="307776"/>
                        </a:cubicBezTo>
                        <a:cubicBezTo>
                          <a:pt x="1235580" y="302903"/>
                          <a:pt x="884607" y="340555"/>
                          <a:pt x="735171" y="307776"/>
                        </a:cubicBezTo>
                        <a:cubicBezTo>
                          <a:pt x="585735" y="274998"/>
                          <a:pt x="177455" y="326181"/>
                          <a:pt x="0" y="307776"/>
                        </a:cubicBezTo>
                        <a:cubicBezTo>
                          <a:pt x="-9903" y="200170"/>
                          <a:pt x="4599" y="107602"/>
                          <a:pt x="0" y="0"/>
                        </a:cubicBezTo>
                        <a:close/>
                      </a:path>
                    </a:pathLst>
                  </a:custGeom>
                  <a:noFill/>
                  <a:ln w="25400">
                    <a:solidFill>
                      <a:schemeClr val="bg1">
                        <a:lumMod val="65000"/>
                      </a:schemeClr>
                    </a:solidFill>
                    <a:prstDash val="sysDot"/>
                    <a:extLst>
                      <a:ext uri="{C807C97D-BFC1-408E-A445-0C87EB9F89A2}">
                        <ask:lineSketchStyleProps xmlns:ask="http://schemas.microsoft.com/office/drawing/2018/sketchyshapes" sd="1219033472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B94BAAB2-644F-E546-A06C-900DC4808523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880" y="1047165"/>
                    <a:ext cx="77760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(int*)</a:t>
                    </a:r>
                  </a:p>
                </p:txBody>
              </p:sp>
            </p:grp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E2FE0015-4BC3-9D20-57C8-05DB0E95F4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7195" y="707078"/>
                  <a:ext cx="0" cy="30777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27F62CD2-D9B8-2901-D146-F4187834E8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4979" y="720872"/>
                  <a:ext cx="0" cy="30777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1DE39CC-B688-FA70-76A8-18E20BFDD6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23995" y="712335"/>
                  <a:ext cx="0" cy="30777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A1C74F0-FD6C-8B6C-849D-B7915F99A5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7395" y="699635"/>
                <a:ext cx="0" cy="30777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76DCEEE-3F7A-D99C-5DE5-53B781092AF6}"/>
                  </a:ext>
                </a:extLst>
              </p:cNvPr>
              <p:cNvSpPr txBox="1"/>
              <p:nvPr/>
            </p:nvSpPr>
            <p:spPr>
              <a:xfrm>
                <a:off x="5111961" y="685075"/>
                <a:ext cx="314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?</a:t>
                </a:r>
              </a:p>
            </p:txBody>
          </p:sp>
        </p:grp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1F93FE00-EC6A-B93A-865F-5198C905592B}"/>
              </a:ext>
            </a:extLst>
          </p:cNvPr>
          <p:cNvSpPr txBox="1"/>
          <p:nvPr/>
        </p:nvSpPr>
        <p:spPr>
          <a:xfrm>
            <a:off x="2321336" y="728824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0xCD8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61D9D17-86AF-E3CC-DB6F-FACDFCEFA7D8}"/>
              </a:ext>
            </a:extLst>
          </p:cNvPr>
          <p:cNvSpPr txBox="1"/>
          <p:nvPr/>
        </p:nvSpPr>
        <p:spPr>
          <a:xfrm>
            <a:off x="1799709" y="717784"/>
            <a:ext cx="777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(int*)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D8309B0-042B-276F-2855-621FD214FDB6}"/>
              </a:ext>
            </a:extLst>
          </p:cNvPr>
          <p:cNvSpPr/>
          <p:nvPr/>
        </p:nvSpPr>
        <p:spPr>
          <a:xfrm>
            <a:off x="3091264" y="1207489"/>
            <a:ext cx="456148" cy="307776"/>
          </a:xfrm>
          <a:custGeom>
            <a:avLst/>
            <a:gdLst>
              <a:gd name="connsiteX0" fmla="*/ 0 w 456148"/>
              <a:gd name="connsiteY0" fmla="*/ 0 h 307776"/>
              <a:gd name="connsiteX1" fmla="*/ 456148 w 456148"/>
              <a:gd name="connsiteY1" fmla="*/ 0 h 307776"/>
              <a:gd name="connsiteX2" fmla="*/ 456148 w 456148"/>
              <a:gd name="connsiteY2" fmla="*/ 307776 h 307776"/>
              <a:gd name="connsiteX3" fmla="*/ 0 w 456148"/>
              <a:gd name="connsiteY3" fmla="*/ 307776 h 307776"/>
              <a:gd name="connsiteX4" fmla="*/ 0 w 456148"/>
              <a:gd name="connsiteY4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148" h="307776" extrusionOk="0">
                <a:moveTo>
                  <a:pt x="0" y="0"/>
                </a:moveTo>
                <a:cubicBezTo>
                  <a:pt x="220363" y="14564"/>
                  <a:pt x="240386" y="-18582"/>
                  <a:pt x="456148" y="0"/>
                </a:cubicBezTo>
                <a:cubicBezTo>
                  <a:pt x="458257" y="81587"/>
                  <a:pt x="449295" y="218940"/>
                  <a:pt x="456148" y="307776"/>
                </a:cubicBezTo>
                <a:cubicBezTo>
                  <a:pt x="312109" y="327798"/>
                  <a:pt x="212202" y="293613"/>
                  <a:pt x="0" y="307776"/>
                </a:cubicBezTo>
                <a:cubicBezTo>
                  <a:pt x="-810" y="193955"/>
                  <a:pt x="5268" y="12686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E72A71D-5670-430B-C2B0-1E53AD0F8F2C}"/>
              </a:ext>
            </a:extLst>
          </p:cNvPr>
          <p:cNvSpPr txBox="1"/>
          <p:nvPr/>
        </p:nvSpPr>
        <p:spPr>
          <a:xfrm>
            <a:off x="3158336" y="1172912"/>
            <a:ext cx="23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486B5D5-970B-004D-EF3C-8018DDB8130D}"/>
              </a:ext>
            </a:extLst>
          </p:cNvPr>
          <p:cNvSpPr/>
          <p:nvPr/>
        </p:nvSpPr>
        <p:spPr>
          <a:xfrm>
            <a:off x="3598771" y="1397315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04317C7-615C-F811-37CE-FEECFE010F99}"/>
              </a:ext>
            </a:extLst>
          </p:cNvPr>
          <p:cNvSpPr/>
          <p:nvPr/>
        </p:nvSpPr>
        <p:spPr>
          <a:xfrm>
            <a:off x="5910171" y="698815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34FF641-0649-ACE2-F479-01D4911474FD}"/>
              </a:ext>
            </a:extLst>
          </p:cNvPr>
          <p:cNvSpPr txBox="1"/>
          <p:nvPr/>
        </p:nvSpPr>
        <p:spPr>
          <a:xfrm>
            <a:off x="461889" y="1234524"/>
            <a:ext cx="10855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746663E-85EC-8244-2B45-FF79D86F1365}"/>
              </a:ext>
            </a:extLst>
          </p:cNvPr>
          <p:cNvSpPr txBox="1"/>
          <p:nvPr/>
        </p:nvSpPr>
        <p:spPr>
          <a:xfrm>
            <a:off x="3136047" y="368380"/>
            <a:ext cx="2722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p[</a:t>
            </a: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]   p[1]   p[2]   p[3]   p[4]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67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0A5E3442-757F-69E2-37D1-E31D5E88C734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5400000" flipH="1" flipV="1">
            <a:off x="-1191317" y="3425176"/>
            <a:ext cx="5055864" cy="892481"/>
          </a:xfrm>
          <a:prstGeom prst="curvedConnector2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1899092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681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914031"/>
            <a:ext cx="473430" cy="500714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stdio.h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stdlib.h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p = (int *)</a:t>
            </a:r>
            <a:r>
              <a:rPr lang="en-AU" sz="1200" dirty="0" err="1"/>
              <a:t>realloc</a:t>
            </a:r>
            <a:r>
              <a:rPr lang="en-AU" sz="1200" dirty="0"/>
              <a:t>(p, </a:t>
            </a:r>
            <a:r>
              <a:rPr lang="en-AU" sz="1200" dirty="0" err="1"/>
              <a:t>sizeof</a:t>
            </a:r>
            <a:r>
              <a:rPr lang="en-AU" sz="1200" dirty="0"/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if (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92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0x1A2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E759D0E-7CBD-619D-B859-2787FD880AB0}"/>
              </a:ext>
            </a:extLst>
          </p:cNvPr>
          <p:cNvGrpSpPr/>
          <p:nvPr/>
        </p:nvGrpSpPr>
        <p:grpSpPr>
          <a:xfrm>
            <a:off x="635000" y="625343"/>
            <a:ext cx="2456264" cy="736034"/>
            <a:chOff x="118373" y="604190"/>
            <a:chExt cx="2456264" cy="73603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90640B-498F-4DB0-CDCB-1091FC0C594E}"/>
                </a:ext>
              </a:extLst>
            </p:cNvPr>
            <p:cNvSpPr/>
            <p:nvPr/>
          </p:nvSpPr>
          <p:spPr>
            <a:xfrm>
              <a:off x="118373" y="604190"/>
              <a:ext cx="2055972" cy="404734"/>
            </a:xfrm>
            <a:custGeom>
              <a:avLst/>
              <a:gdLst>
                <a:gd name="connsiteX0" fmla="*/ 0 w 2055972"/>
                <a:gd name="connsiteY0" fmla="*/ 0 h 404734"/>
                <a:gd name="connsiteX1" fmla="*/ 726443 w 2055972"/>
                <a:gd name="connsiteY1" fmla="*/ 0 h 404734"/>
                <a:gd name="connsiteX2" fmla="*/ 1432327 w 2055972"/>
                <a:gd name="connsiteY2" fmla="*/ 0 h 404734"/>
                <a:gd name="connsiteX3" fmla="*/ 2055972 w 2055972"/>
                <a:gd name="connsiteY3" fmla="*/ 0 h 404734"/>
                <a:gd name="connsiteX4" fmla="*/ 2055972 w 2055972"/>
                <a:gd name="connsiteY4" fmla="*/ 404734 h 404734"/>
                <a:gd name="connsiteX5" fmla="*/ 1411767 w 2055972"/>
                <a:gd name="connsiteY5" fmla="*/ 404734 h 404734"/>
                <a:gd name="connsiteX6" fmla="*/ 726443 w 2055972"/>
                <a:gd name="connsiteY6" fmla="*/ 404734 h 404734"/>
                <a:gd name="connsiteX7" fmla="*/ 0 w 2055972"/>
                <a:gd name="connsiteY7" fmla="*/ 404734 h 404734"/>
                <a:gd name="connsiteX8" fmla="*/ 0 w 2055972"/>
                <a:gd name="connsiteY8" fmla="*/ 0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5972" h="404734" fill="none" extrusionOk="0">
                  <a:moveTo>
                    <a:pt x="0" y="0"/>
                  </a:moveTo>
                  <a:cubicBezTo>
                    <a:pt x="162080" y="14482"/>
                    <a:pt x="374565" y="-20714"/>
                    <a:pt x="726443" y="0"/>
                  </a:cubicBezTo>
                  <a:cubicBezTo>
                    <a:pt x="1078321" y="20714"/>
                    <a:pt x="1108783" y="13132"/>
                    <a:pt x="1432327" y="0"/>
                  </a:cubicBezTo>
                  <a:cubicBezTo>
                    <a:pt x="1755871" y="-13132"/>
                    <a:pt x="1883736" y="14817"/>
                    <a:pt x="2055972" y="0"/>
                  </a:cubicBezTo>
                  <a:cubicBezTo>
                    <a:pt x="2054126" y="188390"/>
                    <a:pt x="2073543" y="220352"/>
                    <a:pt x="2055972" y="404734"/>
                  </a:cubicBezTo>
                  <a:cubicBezTo>
                    <a:pt x="1869584" y="406996"/>
                    <a:pt x="1606311" y="388580"/>
                    <a:pt x="1411767" y="404734"/>
                  </a:cubicBezTo>
                  <a:cubicBezTo>
                    <a:pt x="1217224" y="420888"/>
                    <a:pt x="979733" y="401314"/>
                    <a:pt x="726443" y="404734"/>
                  </a:cubicBezTo>
                  <a:cubicBezTo>
                    <a:pt x="473153" y="408154"/>
                    <a:pt x="333842" y="419612"/>
                    <a:pt x="0" y="404734"/>
                  </a:cubicBezTo>
                  <a:cubicBezTo>
                    <a:pt x="-14397" y="203652"/>
                    <a:pt x="19482" y="177880"/>
                    <a:pt x="0" y="0"/>
                  </a:cubicBezTo>
                  <a:close/>
                </a:path>
                <a:path w="2055972" h="404734" stroke="0" extrusionOk="0">
                  <a:moveTo>
                    <a:pt x="0" y="0"/>
                  </a:moveTo>
                  <a:cubicBezTo>
                    <a:pt x="246267" y="1954"/>
                    <a:pt x="501751" y="6530"/>
                    <a:pt x="664764" y="0"/>
                  </a:cubicBezTo>
                  <a:cubicBezTo>
                    <a:pt x="827777" y="-6530"/>
                    <a:pt x="1027424" y="-27104"/>
                    <a:pt x="1288409" y="0"/>
                  </a:cubicBezTo>
                  <a:cubicBezTo>
                    <a:pt x="1549395" y="27104"/>
                    <a:pt x="1783565" y="-9106"/>
                    <a:pt x="2055972" y="0"/>
                  </a:cubicBezTo>
                  <a:cubicBezTo>
                    <a:pt x="2071373" y="201100"/>
                    <a:pt x="2044938" y="295454"/>
                    <a:pt x="2055972" y="404734"/>
                  </a:cubicBezTo>
                  <a:cubicBezTo>
                    <a:pt x="1878089" y="424033"/>
                    <a:pt x="1719029" y="428356"/>
                    <a:pt x="1411767" y="404734"/>
                  </a:cubicBezTo>
                  <a:cubicBezTo>
                    <a:pt x="1104506" y="381112"/>
                    <a:pt x="1008945" y="408259"/>
                    <a:pt x="685324" y="404734"/>
                  </a:cubicBezTo>
                  <a:cubicBezTo>
                    <a:pt x="361703" y="401209"/>
                    <a:pt x="277705" y="408664"/>
                    <a:pt x="0" y="404734"/>
                  </a:cubicBezTo>
                  <a:cubicBezTo>
                    <a:pt x="11483" y="241310"/>
                    <a:pt x="-6103" y="153320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aegu" pitchFamily="2" charset="0"/>
                  <a:ea typeface="Gaegu" pitchFamily="2" charset="0"/>
                </a:rPr>
                <a:t>NOTE: </a:t>
              </a:r>
              <a:r>
                <a:rPr lang="en-US" sz="1400" dirty="0" err="1">
                  <a:latin typeface="Gaegu" pitchFamily="2" charset="0"/>
                  <a:ea typeface="Gaegu" pitchFamily="2" charset="0"/>
                </a:rPr>
                <a:t>realloc</a:t>
              </a:r>
              <a:r>
                <a:rPr lang="en-US" sz="1400" dirty="0">
                  <a:latin typeface="Gaegu" pitchFamily="2" charset="0"/>
                  <a:ea typeface="Gaegu" pitchFamily="2" charset="0"/>
                </a:rPr>
                <a:t>() doesn’t initialize values to 0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CDB1CC1E-027A-F0DB-6B9E-75322B80DE64}"/>
                </a:ext>
              </a:extLst>
            </p:cNvPr>
            <p:cNvCxnSpPr>
              <a:cxnSpLocks/>
              <a:stCxn id="28" idx="3"/>
              <a:endCxn id="16" idx="1"/>
            </p:cNvCxnSpPr>
            <p:nvPr/>
          </p:nvCxnSpPr>
          <p:spPr>
            <a:xfrm>
              <a:off x="2174345" y="806557"/>
              <a:ext cx="400292" cy="53366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CFD57F4-7ECD-D652-C54C-7F69B8420911}"/>
              </a:ext>
            </a:extLst>
          </p:cNvPr>
          <p:cNvSpPr/>
          <p:nvPr/>
        </p:nvSpPr>
        <p:spPr>
          <a:xfrm>
            <a:off x="3982441" y="1219725"/>
            <a:ext cx="1316787" cy="281863"/>
          </a:xfrm>
          <a:custGeom>
            <a:avLst/>
            <a:gdLst>
              <a:gd name="connsiteX0" fmla="*/ 0 w 1316787"/>
              <a:gd name="connsiteY0" fmla="*/ 0 h 281863"/>
              <a:gd name="connsiteX1" fmla="*/ 684729 w 1316787"/>
              <a:gd name="connsiteY1" fmla="*/ 0 h 281863"/>
              <a:gd name="connsiteX2" fmla="*/ 1316787 w 1316787"/>
              <a:gd name="connsiteY2" fmla="*/ 0 h 281863"/>
              <a:gd name="connsiteX3" fmla="*/ 1316787 w 1316787"/>
              <a:gd name="connsiteY3" fmla="*/ 281863 h 281863"/>
              <a:gd name="connsiteX4" fmla="*/ 671561 w 1316787"/>
              <a:gd name="connsiteY4" fmla="*/ 281863 h 281863"/>
              <a:gd name="connsiteX5" fmla="*/ 0 w 1316787"/>
              <a:gd name="connsiteY5" fmla="*/ 281863 h 281863"/>
              <a:gd name="connsiteX6" fmla="*/ 0 w 1316787"/>
              <a:gd name="connsiteY6" fmla="*/ 0 h 2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6787" h="281863" fill="none" extrusionOk="0">
                <a:moveTo>
                  <a:pt x="0" y="0"/>
                </a:moveTo>
                <a:cubicBezTo>
                  <a:pt x="174732" y="-34173"/>
                  <a:pt x="435744" y="-21860"/>
                  <a:pt x="684729" y="0"/>
                </a:cubicBezTo>
                <a:cubicBezTo>
                  <a:pt x="933714" y="21860"/>
                  <a:pt x="1112008" y="-31483"/>
                  <a:pt x="1316787" y="0"/>
                </a:cubicBezTo>
                <a:cubicBezTo>
                  <a:pt x="1306124" y="85070"/>
                  <a:pt x="1330258" y="145592"/>
                  <a:pt x="1316787" y="281863"/>
                </a:cubicBezTo>
                <a:cubicBezTo>
                  <a:pt x="1090379" y="261841"/>
                  <a:pt x="903016" y="275859"/>
                  <a:pt x="671561" y="281863"/>
                </a:cubicBezTo>
                <a:cubicBezTo>
                  <a:pt x="440106" y="287867"/>
                  <a:pt x="180056" y="258446"/>
                  <a:pt x="0" y="281863"/>
                </a:cubicBezTo>
                <a:cubicBezTo>
                  <a:pt x="-7302" y="153325"/>
                  <a:pt x="-8517" y="116568"/>
                  <a:pt x="0" y="0"/>
                </a:cubicBezTo>
                <a:close/>
              </a:path>
              <a:path w="1316787" h="281863" stroke="0" extrusionOk="0">
                <a:moveTo>
                  <a:pt x="0" y="0"/>
                </a:moveTo>
                <a:cubicBezTo>
                  <a:pt x="133205" y="-21066"/>
                  <a:pt x="433457" y="-6858"/>
                  <a:pt x="645226" y="0"/>
                </a:cubicBezTo>
                <a:cubicBezTo>
                  <a:pt x="856995" y="6858"/>
                  <a:pt x="1101780" y="-14444"/>
                  <a:pt x="1316787" y="0"/>
                </a:cubicBezTo>
                <a:cubicBezTo>
                  <a:pt x="1325735" y="68463"/>
                  <a:pt x="1317070" y="186100"/>
                  <a:pt x="1316787" y="281863"/>
                </a:cubicBezTo>
                <a:cubicBezTo>
                  <a:pt x="1161266" y="302324"/>
                  <a:pt x="881679" y="313696"/>
                  <a:pt x="658394" y="281863"/>
                </a:cubicBezTo>
                <a:cubicBezTo>
                  <a:pt x="435109" y="250030"/>
                  <a:pt x="206069" y="295279"/>
                  <a:pt x="0" y="281863"/>
                </a:cubicBezTo>
                <a:cubicBezTo>
                  <a:pt x="-2909" y="206777"/>
                  <a:pt x="1849" y="128651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Gaegu" pitchFamily="2" charset="0"/>
                <a:ea typeface="Gaegu" pitchFamily="2" charset="0"/>
              </a:rPr>
              <a:t>Sizeof</a:t>
            </a:r>
            <a:r>
              <a:rPr lang="en-US" sz="1400" dirty="0">
                <a:latin typeface="Gaegu" pitchFamily="2" charset="0"/>
                <a:ea typeface="Gaegu" pitchFamily="2" charset="0"/>
              </a:rPr>
              <a:t>(int)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FFC31C2E-54FC-5FB8-02D5-ECA44A3ECD8F}"/>
              </a:ext>
            </a:extLst>
          </p:cNvPr>
          <p:cNvCxnSpPr>
            <a:cxnSpLocks/>
            <a:stCxn id="30" idx="1"/>
            <a:endCxn id="16" idx="3"/>
          </p:cNvCxnSpPr>
          <p:nvPr/>
        </p:nvCxnSpPr>
        <p:spPr>
          <a:xfrm rot="10800000" flipV="1">
            <a:off x="3547413" y="1360657"/>
            <a:ext cx="435029" cy="72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7333442-217B-D896-5BE9-E17F01CA7EC1}"/>
              </a:ext>
            </a:extLst>
          </p:cNvPr>
          <p:cNvSpPr txBox="1"/>
          <p:nvPr/>
        </p:nvSpPr>
        <p:spPr>
          <a:xfrm>
            <a:off x="3183735" y="118561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182F47-65F8-0DAF-B834-EF25BEA7DB0F}"/>
              </a:ext>
            </a:extLst>
          </p:cNvPr>
          <p:cNvGrpSpPr/>
          <p:nvPr/>
        </p:nvGrpSpPr>
        <p:grpSpPr>
          <a:xfrm>
            <a:off x="5366856" y="474892"/>
            <a:ext cx="1847827" cy="478814"/>
            <a:chOff x="5392256" y="385992"/>
            <a:chExt cx="1847827" cy="47881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020ADD-FA8F-7072-8332-331036F27F4A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0FB0F8-B2C6-E159-2DEE-7728AF92DD67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7CEB796-A79D-D789-7A8C-4F5981BECA40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517521A-88D9-32D6-0F3A-182017793FAA}"/>
              </a:ext>
            </a:extLst>
          </p:cNvPr>
          <p:cNvGrpSpPr/>
          <p:nvPr/>
        </p:nvGrpSpPr>
        <p:grpSpPr>
          <a:xfrm>
            <a:off x="1782856" y="1174207"/>
            <a:ext cx="1764556" cy="349594"/>
            <a:chOff x="1449680" y="1097965"/>
            <a:chExt cx="1764556" cy="34959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4685C-3CDE-7D9B-C320-F1BB5FDF9C17}"/>
                </a:ext>
              </a:extLst>
            </p:cNvPr>
            <p:cNvSpPr txBox="1"/>
            <p:nvPr/>
          </p:nvSpPr>
          <p:spPr>
            <a:xfrm>
              <a:off x="1971307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0x1A2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94CDAA-6AFC-020C-F823-5B137FD7725A}"/>
                </a:ext>
              </a:extLst>
            </p:cNvPr>
            <p:cNvSpPr/>
            <p:nvPr/>
          </p:nvSpPr>
          <p:spPr>
            <a:xfrm>
              <a:off x="2758088" y="1131247"/>
              <a:ext cx="456148" cy="307776"/>
            </a:xfrm>
            <a:custGeom>
              <a:avLst/>
              <a:gdLst>
                <a:gd name="connsiteX0" fmla="*/ 0 w 456148"/>
                <a:gd name="connsiteY0" fmla="*/ 0 h 307776"/>
                <a:gd name="connsiteX1" fmla="*/ 456148 w 456148"/>
                <a:gd name="connsiteY1" fmla="*/ 0 h 307776"/>
                <a:gd name="connsiteX2" fmla="*/ 456148 w 456148"/>
                <a:gd name="connsiteY2" fmla="*/ 307776 h 307776"/>
                <a:gd name="connsiteX3" fmla="*/ 0 w 456148"/>
                <a:gd name="connsiteY3" fmla="*/ 307776 h 307776"/>
                <a:gd name="connsiteX4" fmla="*/ 0 w 456148"/>
                <a:gd name="connsiteY4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148" h="307776" extrusionOk="0">
                  <a:moveTo>
                    <a:pt x="0" y="0"/>
                  </a:moveTo>
                  <a:cubicBezTo>
                    <a:pt x="220363" y="14564"/>
                    <a:pt x="240386" y="-18582"/>
                    <a:pt x="456148" y="0"/>
                  </a:cubicBezTo>
                  <a:cubicBezTo>
                    <a:pt x="458257" y="81587"/>
                    <a:pt x="449295" y="218940"/>
                    <a:pt x="456148" y="307776"/>
                  </a:cubicBezTo>
                  <a:cubicBezTo>
                    <a:pt x="312109" y="327798"/>
                    <a:pt x="212202" y="293613"/>
                    <a:pt x="0" y="307776"/>
                  </a:cubicBezTo>
                  <a:cubicBezTo>
                    <a:pt x="-810" y="193955"/>
                    <a:pt x="5268" y="12686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2074A3C-002B-03C5-3420-57336C75EA90}"/>
                </a:ext>
              </a:extLst>
            </p:cNvPr>
            <p:cNvSpPr txBox="1"/>
            <p:nvPr/>
          </p:nvSpPr>
          <p:spPr>
            <a:xfrm>
              <a:off x="1449680" y="1097965"/>
              <a:ext cx="777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(int*)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C2303E77-5784-D468-3075-39C9D3441468}"/>
              </a:ext>
            </a:extLst>
          </p:cNvPr>
          <p:cNvSpPr/>
          <p:nvPr/>
        </p:nvSpPr>
        <p:spPr>
          <a:xfrm>
            <a:off x="3620848" y="1162319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1687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0A5E3442-757F-69E2-37D1-E31D5E88C734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5400000" flipH="1" flipV="1">
            <a:off x="-1191317" y="3425176"/>
            <a:ext cx="5055864" cy="892481"/>
          </a:xfrm>
          <a:prstGeom prst="curvedConnector2">
            <a:avLst/>
          </a:prstGeom>
          <a:ln w="38100">
            <a:solidFill>
              <a:srgbClr val="FF75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1899092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681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3086099"/>
            <a:ext cx="473430" cy="483507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stdio.h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stdlib.h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if (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92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0x1A2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333442-217B-D896-5BE9-E17F01CA7EC1}"/>
              </a:ext>
            </a:extLst>
          </p:cNvPr>
          <p:cNvSpPr txBox="1"/>
          <p:nvPr/>
        </p:nvSpPr>
        <p:spPr>
          <a:xfrm>
            <a:off x="3183735" y="118561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182F47-65F8-0DAF-B834-EF25BEA7DB0F}"/>
              </a:ext>
            </a:extLst>
          </p:cNvPr>
          <p:cNvGrpSpPr/>
          <p:nvPr/>
        </p:nvGrpSpPr>
        <p:grpSpPr>
          <a:xfrm>
            <a:off x="5366856" y="474892"/>
            <a:ext cx="1847827" cy="478814"/>
            <a:chOff x="5392256" y="385992"/>
            <a:chExt cx="1847827" cy="47881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020ADD-FA8F-7072-8332-331036F27F4A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0FB0F8-B2C6-E159-2DEE-7728AF92DD67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7CEB796-A79D-D789-7A8C-4F5981BECA40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517521A-88D9-32D6-0F3A-182017793FAA}"/>
              </a:ext>
            </a:extLst>
          </p:cNvPr>
          <p:cNvGrpSpPr/>
          <p:nvPr/>
        </p:nvGrpSpPr>
        <p:grpSpPr>
          <a:xfrm>
            <a:off x="1782856" y="1174207"/>
            <a:ext cx="1764556" cy="349594"/>
            <a:chOff x="1449680" y="1097965"/>
            <a:chExt cx="1764556" cy="34959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4685C-3CDE-7D9B-C320-F1BB5FDF9C17}"/>
                </a:ext>
              </a:extLst>
            </p:cNvPr>
            <p:cNvSpPr txBox="1"/>
            <p:nvPr/>
          </p:nvSpPr>
          <p:spPr>
            <a:xfrm>
              <a:off x="1971307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0x1A2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94CDAA-6AFC-020C-F823-5B137FD7725A}"/>
                </a:ext>
              </a:extLst>
            </p:cNvPr>
            <p:cNvSpPr/>
            <p:nvPr/>
          </p:nvSpPr>
          <p:spPr>
            <a:xfrm>
              <a:off x="2758088" y="1131247"/>
              <a:ext cx="456148" cy="307776"/>
            </a:xfrm>
            <a:custGeom>
              <a:avLst/>
              <a:gdLst>
                <a:gd name="connsiteX0" fmla="*/ 0 w 456148"/>
                <a:gd name="connsiteY0" fmla="*/ 0 h 307776"/>
                <a:gd name="connsiteX1" fmla="*/ 456148 w 456148"/>
                <a:gd name="connsiteY1" fmla="*/ 0 h 307776"/>
                <a:gd name="connsiteX2" fmla="*/ 456148 w 456148"/>
                <a:gd name="connsiteY2" fmla="*/ 307776 h 307776"/>
                <a:gd name="connsiteX3" fmla="*/ 0 w 456148"/>
                <a:gd name="connsiteY3" fmla="*/ 307776 h 307776"/>
                <a:gd name="connsiteX4" fmla="*/ 0 w 456148"/>
                <a:gd name="connsiteY4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148" h="307776" extrusionOk="0">
                  <a:moveTo>
                    <a:pt x="0" y="0"/>
                  </a:moveTo>
                  <a:cubicBezTo>
                    <a:pt x="220363" y="14564"/>
                    <a:pt x="240386" y="-18582"/>
                    <a:pt x="456148" y="0"/>
                  </a:cubicBezTo>
                  <a:cubicBezTo>
                    <a:pt x="458257" y="81587"/>
                    <a:pt x="449295" y="218940"/>
                    <a:pt x="456148" y="307776"/>
                  </a:cubicBezTo>
                  <a:cubicBezTo>
                    <a:pt x="312109" y="327798"/>
                    <a:pt x="212202" y="293613"/>
                    <a:pt x="0" y="307776"/>
                  </a:cubicBezTo>
                  <a:cubicBezTo>
                    <a:pt x="-810" y="193955"/>
                    <a:pt x="5268" y="12686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2074A3C-002B-03C5-3420-57336C75EA90}"/>
                </a:ext>
              </a:extLst>
            </p:cNvPr>
            <p:cNvSpPr txBox="1"/>
            <p:nvPr/>
          </p:nvSpPr>
          <p:spPr>
            <a:xfrm>
              <a:off x="1449680" y="1097965"/>
              <a:ext cx="777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(int*)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AD280266-BD45-7FBF-9390-602A0DA764CB}"/>
              </a:ext>
            </a:extLst>
          </p:cNvPr>
          <p:cNvSpPr/>
          <p:nvPr/>
        </p:nvSpPr>
        <p:spPr>
          <a:xfrm>
            <a:off x="3620848" y="1162319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9283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0A5E3442-757F-69E2-37D1-E31D5E88C734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5400000" flipH="1" flipV="1">
            <a:off x="-1191317" y="3425176"/>
            <a:ext cx="5055864" cy="892481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1899092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681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3487056"/>
            <a:ext cx="473430" cy="428737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stdio.h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stdlib.h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int *</a:t>
            </a:r>
            <a:r>
              <a:rPr lang="en-AU" sz="1200" dirty="0" err="1"/>
              <a:t>new_p</a:t>
            </a:r>
            <a:r>
              <a:rPr lang="en-AU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if (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92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0x1A2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333442-217B-D896-5BE9-E17F01CA7EC1}"/>
              </a:ext>
            </a:extLst>
          </p:cNvPr>
          <p:cNvSpPr txBox="1"/>
          <p:nvPr/>
        </p:nvSpPr>
        <p:spPr>
          <a:xfrm>
            <a:off x="3183735" y="118561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182F47-65F8-0DAF-B834-EF25BEA7DB0F}"/>
              </a:ext>
            </a:extLst>
          </p:cNvPr>
          <p:cNvGrpSpPr/>
          <p:nvPr/>
        </p:nvGrpSpPr>
        <p:grpSpPr>
          <a:xfrm>
            <a:off x="5366856" y="474892"/>
            <a:ext cx="1847827" cy="478814"/>
            <a:chOff x="5392256" y="385992"/>
            <a:chExt cx="1847827" cy="47881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020ADD-FA8F-7072-8332-331036F27F4A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0FB0F8-B2C6-E159-2DEE-7728AF92DD67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7CEB796-A79D-D789-7A8C-4F5981BECA40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517521A-88D9-32D6-0F3A-182017793FAA}"/>
              </a:ext>
            </a:extLst>
          </p:cNvPr>
          <p:cNvGrpSpPr/>
          <p:nvPr/>
        </p:nvGrpSpPr>
        <p:grpSpPr>
          <a:xfrm>
            <a:off x="1782856" y="1174207"/>
            <a:ext cx="1764556" cy="349594"/>
            <a:chOff x="1449680" y="1097965"/>
            <a:chExt cx="1764556" cy="34959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4685C-3CDE-7D9B-C320-F1BB5FDF9C17}"/>
                </a:ext>
              </a:extLst>
            </p:cNvPr>
            <p:cNvSpPr txBox="1"/>
            <p:nvPr/>
          </p:nvSpPr>
          <p:spPr>
            <a:xfrm>
              <a:off x="1971307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0x1A2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94CDAA-6AFC-020C-F823-5B137FD7725A}"/>
                </a:ext>
              </a:extLst>
            </p:cNvPr>
            <p:cNvSpPr/>
            <p:nvPr/>
          </p:nvSpPr>
          <p:spPr>
            <a:xfrm>
              <a:off x="2758088" y="1131247"/>
              <a:ext cx="456148" cy="307776"/>
            </a:xfrm>
            <a:custGeom>
              <a:avLst/>
              <a:gdLst>
                <a:gd name="connsiteX0" fmla="*/ 0 w 456148"/>
                <a:gd name="connsiteY0" fmla="*/ 0 h 307776"/>
                <a:gd name="connsiteX1" fmla="*/ 456148 w 456148"/>
                <a:gd name="connsiteY1" fmla="*/ 0 h 307776"/>
                <a:gd name="connsiteX2" fmla="*/ 456148 w 456148"/>
                <a:gd name="connsiteY2" fmla="*/ 307776 h 307776"/>
                <a:gd name="connsiteX3" fmla="*/ 0 w 456148"/>
                <a:gd name="connsiteY3" fmla="*/ 307776 h 307776"/>
                <a:gd name="connsiteX4" fmla="*/ 0 w 456148"/>
                <a:gd name="connsiteY4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148" h="307776" extrusionOk="0">
                  <a:moveTo>
                    <a:pt x="0" y="0"/>
                  </a:moveTo>
                  <a:cubicBezTo>
                    <a:pt x="220363" y="14564"/>
                    <a:pt x="240386" y="-18582"/>
                    <a:pt x="456148" y="0"/>
                  </a:cubicBezTo>
                  <a:cubicBezTo>
                    <a:pt x="458257" y="81587"/>
                    <a:pt x="449295" y="218940"/>
                    <a:pt x="456148" y="307776"/>
                  </a:cubicBezTo>
                  <a:cubicBezTo>
                    <a:pt x="312109" y="327798"/>
                    <a:pt x="212202" y="293613"/>
                    <a:pt x="0" y="307776"/>
                  </a:cubicBezTo>
                  <a:cubicBezTo>
                    <a:pt x="-810" y="193955"/>
                    <a:pt x="5268" y="12686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2074A3C-002B-03C5-3420-57336C75EA90}"/>
                </a:ext>
              </a:extLst>
            </p:cNvPr>
            <p:cNvSpPr txBox="1"/>
            <p:nvPr/>
          </p:nvSpPr>
          <p:spPr>
            <a:xfrm>
              <a:off x="1449680" y="1097965"/>
              <a:ext cx="777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(int*)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00BB92A-A8CE-0C71-85EF-CC679DE183CC}"/>
              </a:ext>
            </a:extLst>
          </p:cNvPr>
          <p:cNvGrpSpPr/>
          <p:nvPr/>
        </p:nvGrpSpPr>
        <p:grpSpPr>
          <a:xfrm>
            <a:off x="371868" y="5346821"/>
            <a:ext cx="1179679" cy="761346"/>
            <a:chOff x="371868" y="5346821"/>
            <a:chExt cx="1179679" cy="76134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626FC8E-CEC7-CA39-9053-AF120FA4C75C}"/>
                </a:ext>
              </a:extLst>
            </p:cNvPr>
            <p:cNvSpPr/>
            <p:nvPr/>
          </p:nvSpPr>
          <p:spPr>
            <a:xfrm>
              <a:off x="432330" y="5780877"/>
              <a:ext cx="1119217" cy="307776"/>
            </a:xfrm>
            <a:custGeom>
              <a:avLst/>
              <a:gdLst>
                <a:gd name="connsiteX0" fmla="*/ 0 w 1119217"/>
                <a:gd name="connsiteY0" fmla="*/ 0 h 307776"/>
                <a:gd name="connsiteX1" fmla="*/ 581993 w 1119217"/>
                <a:gd name="connsiteY1" fmla="*/ 0 h 307776"/>
                <a:gd name="connsiteX2" fmla="*/ 1119217 w 1119217"/>
                <a:gd name="connsiteY2" fmla="*/ 0 h 307776"/>
                <a:gd name="connsiteX3" fmla="*/ 1119217 w 1119217"/>
                <a:gd name="connsiteY3" fmla="*/ 307776 h 307776"/>
                <a:gd name="connsiteX4" fmla="*/ 570801 w 1119217"/>
                <a:gd name="connsiteY4" fmla="*/ 307776 h 307776"/>
                <a:gd name="connsiteX5" fmla="*/ 0 w 1119217"/>
                <a:gd name="connsiteY5" fmla="*/ 307776 h 307776"/>
                <a:gd name="connsiteX6" fmla="*/ 0 w 1119217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217" h="307776" fill="none" extrusionOk="0">
                  <a:moveTo>
                    <a:pt x="0" y="0"/>
                  </a:moveTo>
                  <a:cubicBezTo>
                    <a:pt x="233831" y="1816"/>
                    <a:pt x="394379" y="-4651"/>
                    <a:pt x="581993" y="0"/>
                  </a:cubicBezTo>
                  <a:cubicBezTo>
                    <a:pt x="769607" y="4651"/>
                    <a:pt x="940806" y="-19557"/>
                    <a:pt x="1119217" y="0"/>
                  </a:cubicBezTo>
                  <a:cubicBezTo>
                    <a:pt x="1105001" y="65771"/>
                    <a:pt x="1120962" y="229327"/>
                    <a:pt x="1119217" y="307776"/>
                  </a:cubicBezTo>
                  <a:cubicBezTo>
                    <a:pt x="872917" y="324105"/>
                    <a:pt x="705326" y="331551"/>
                    <a:pt x="570801" y="307776"/>
                  </a:cubicBezTo>
                  <a:cubicBezTo>
                    <a:pt x="436276" y="284001"/>
                    <a:pt x="281329" y="299596"/>
                    <a:pt x="0" y="307776"/>
                  </a:cubicBezTo>
                  <a:cubicBezTo>
                    <a:pt x="-10601" y="222158"/>
                    <a:pt x="-13732" y="135671"/>
                    <a:pt x="0" y="0"/>
                  </a:cubicBezTo>
                  <a:close/>
                </a:path>
                <a:path w="1119217" h="307776" stroke="0" extrusionOk="0">
                  <a:moveTo>
                    <a:pt x="0" y="0"/>
                  </a:moveTo>
                  <a:cubicBezTo>
                    <a:pt x="259187" y="-16819"/>
                    <a:pt x="344451" y="8761"/>
                    <a:pt x="548416" y="0"/>
                  </a:cubicBezTo>
                  <a:cubicBezTo>
                    <a:pt x="752381" y="-8761"/>
                    <a:pt x="854980" y="-25542"/>
                    <a:pt x="1119217" y="0"/>
                  </a:cubicBezTo>
                  <a:cubicBezTo>
                    <a:pt x="1128130" y="67219"/>
                    <a:pt x="1134312" y="222409"/>
                    <a:pt x="1119217" y="307776"/>
                  </a:cubicBezTo>
                  <a:cubicBezTo>
                    <a:pt x="887027" y="298797"/>
                    <a:pt x="829772" y="323126"/>
                    <a:pt x="559609" y="307776"/>
                  </a:cubicBezTo>
                  <a:cubicBezTo>
                    <a:pt x="289446" y="292426"/>
                    <a:pt x="112690" y="301534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1DBF5B-EE8A-C43B-3B06-EB1A67973597}"/>
                </a:ext>
              </a:extLst>
            </p:cNvPr>
            <p:cNvSpPr txBox="1"/>
            <p:nvPr/>
          </p:nvSpPr>
          <p:spPr>
            <a:xfrm>
              <a:off x="371868" y="5346821"/>
              <a:ext cx="11711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new_p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9A42262-D3B0-4F96-9CBE-AF5EEDCEEACE}"/>
                </a:ext>
              </a:extLst>
            </p:cNvPr>
            <p:cNvSpPr txBox="1"/>
            <p:nvPr/>
          </p:nvSpPr>
          <p:spPr>
            <a:xfrm>
              <a:off x="427749" y="5738835"/>
              <a:ext cx="925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357E620A-5D71-619C-A821-A43AF3E21AD5}"/>
              </a:ext>
            </a:extLst>
          </p:cNvPr>
          <p:cNvSpPr/>
          <p:nvPr/>
        </p:nvSpPr>
        <p:spPr>
          <a:xfrm>
            <a:off x="3620848" y="1162319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92958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73ED97CB-47D1-76B1-8588-4CEB12610EA4}"/>
              </a:ext>
            </a:extLst>
          </p:cNvPr>
          <p:cNvCxnSpPr>
            <a:cxnSpLocks/>
            <a:stCxn id="72" idx="0"/>
            <a:endCxn id="74" idx="1"/>
          </p:cNvCxnSpPr>
          <p:nvPr/>
        </p:nvCxnSpPr>
        <p:spPr>
          <a:xfrm rot="5400000" flipH="1" flipV="1">
            <a:off x="-1087415" y="2851712"/>
            <a:ext cx="4851774" cy="922473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905CB85B-AC09-B721-730E-96BEB22B437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191317" y="3425176"/>
            <a:ext cx="5055864" cy="892481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1899092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681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3650793"/>
            <a:ext cx="473430" cy="412772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stdio.h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stdlib.h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</a:t>
            </a:r>
            <a:r>
              <a:rPr lang="en-AU" sz="1200" dirty="0" err="1"/>
              <a:t>new_p</a:t>
            </a:r>
            <a:r>
              <a:rPr lang="en-AU" sz="1200" dirty="0"/>
              <a:t> = (int *)</a:t>
            </a:r>
            <a:r>
              <a:rPr lang="en-AU" sz="1200" dirty="0" err="1"/>
              <a:t>realloc</a:t>
            </a:r>
            <a:r>
              <a:rPr lang="en-AU" sz="1200" dirty="0"/>
              <a:t>(p, </a:t>
            </a:r>
            <a:r>
              <a:rPr lang="en-AU" sz="1200" dirty="0" err="1"/>
              <a:t>sizeof</a:t>
            </a:r>
            <a:r>
              <a:rPr lang="en-AU" sz="1200" dirty="0"/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if (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0x1A2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FD57F4-7ECD-D652-C54C-7F69B8420911}"/>
              </a:ext>
            </a:extLst>
          </p:cNvPr>
          <p:cNvSpPr/>
          <p:nvPr/>
        </p:nvSpPr>
        <p:spPr>
          <a:xfrm>
            <a:off x="6307582" y="1166945"/>
            <a:ext cx="1187779" cy="240724"/>
          </a:xfrm>
          <a:custGeom>
            <a:avLst/>
            <a:gdLst>
              <a:gd name="connsiteX0" fmla="*/ 0 w 1187779"/>
              <a:gd name="connsiteY0" fmla="*/ 0 h 240724"/>
              <a:gd name="connsiteX1" fmla="*/ 617645 w 1187779"/>
              <a:gd name="connsiteY1" fmla="*/ 0 h 240724"/>
              <a:gd name="connsiteX2" fmla="*/ 1187779 w 1187779"/>
              <a:gd name="connsiteY2" fmla="*/ 0 h 240724"/>
              <a:gd name="connsiteX3" fmla="*/ 1187779 w 1187779"/>
              <a:gd name="connsiteY3" fmla="*/ 240724 h 240724"/>
              <a:gd name="connsiteX4" fmla="*/ 605767 w 1187779"/>
              <a:gd name="connsiteY4" fmla="*/ 240724 h 240724"/>
              <a:gd name="connsiteX5" fmla="*/ 0 w 1187779"/>
              <a:gd name="connsiteY5" fmla="*/ 240724 h 240724"/>
              <a:gd name="connsiteX6" fmla="*/ 0 w 1187779"/>
              <a:gd name="connsiteY6" fmla="*/ 0 h 24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7779" h="240724" fill="none" extrusionOk="0">
                <a:moveTo>
                  <a:pt x="0" y="0"/>
                </a:moveTo>
                <a:cubicBezTo>
                  <a:pt x="263419" y="28310"/>
                  <a:pt x="433190" y="-13050"/>
                  <a:pt x="617645" y="0"/>
                </a:cubicBezTo>
                <a:cubicBezTo>
                  <a:pt x="802101" y="13050"/>
                  <a:pt x="1062972" y="-347"/>
                  <a:pt x="1187779" y="0"/>
                </a:cubicBezTo>
                <a:cubicBezTo>
                  <a:pt x="1186880" y="97456"/>
                  <a:pt x="1196954" y="138265"/>
                  <a:pt x="1187779" y="240724"/>
                </a:cubicBezTo>
                <a:cubicBezTo>
                  <a:pt x="936442" y="232636"/>
                  <a:pt x="748410" y="222801"/>
                  <a:pt x="605767" y="240724"/>
                </a:cubicBezTo>
                <a:cubicBezTo>
                  <a:pt x="463124" y="258647"/>
                  <a:pt x="271002" y="230476"/>
                  <a:pt x="0" y="240724"/>
                </a:cubicBezTo>
                <a:cubicBezTo>
                  <a:pt x="10877" y="141786"/>
                  <a:pt x="6622" y="96746"/>
                  <a:pt x="0" y="0"/>
                </a:cubicBezTo>
                <a:close/>
              </a:path>
              <a:path w="1187779" h="240724" stroke="0" extrusionOk="0">
                <a:moveTo>
                  <a:pt x="0" y="0"/>
                </a:moveTo>
                <a:cubicBezTo>
                  <a:pt x="140576" y="5796"/>
                  <a:pt x="401585" y="7221"/>
                  <a:pt x="582012" y="0"/>
                </a:cubicBezTo>
                <a:cubicBezTo>
                  <a:pt x="762439" y="-7221"/>
                  <a:pt x="918574" y="-11268"/>
                  <a:pt x="1187779" y="0"/>
                </a:cubicBezTo>
                <a:cubicBezTo>
                  <a:pt x="1194039" y="98796"/>
                  <a:pt x="1194750" y="157199"/>
                  <a:pt x="1187779" y="240724"/>
                </a:cubicBezTo>
                <a:cubicBezTo>
                  <a:pt x="975477" y="263201"/>
                  <a:pt x="740211" y="265990"/>
                  <a:pt x="593890" y="240724"/>
                </a:cubicBezTo>
                <a:cubicBezTo>
                  <a:pt x="447569" y="215458"/>
                  <a:pt x="220162" y="224236"/>
                  <a:pt x="0" y="240724"/>
                </a:cubicBezTo>
                <a:cubicBezTo>
                  <a:pt x="6801" y="175724"/>
                  <a:pt x="2120" y="92488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Gaegu" pitchFamily="2" charset="0"/>
                <a:ea typeface="Gaegu" pitchFamily="2" charset="0"/>
              </a:rPr>
              <a:t>Sizeof</a:t>
            </a:r>
            <a:r>
              <a:rPr lang="en-US" sz="1400" dirty="0">
                <a:latin typeface="Gaegu" pitchFamily="2" charset="0"/>
                <a:ea typeface="Gaegu" pitchFamily="2" charset="0"/>
              </a:rPr>
              <a:t>(int)*5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FFC31C2E-54FC-5FB8-02D5-ECA44A3ECD8F}"/>
              </a:ext>
            </a:extLst>
          </p:cNvPr>
          <p:cNvCxnSpPr>
            <a:cxnSpLocks/>
            <a:stCxn id="30" idx="1"/>
            <a:endCxn id="16" idx="3"/>
          </p:cNvCxnSpPr>
          <p:nvPr/>
        </p:nvCxnSpPr>
        <p:spPr>
          <a:xfrm rot="10800000">
            <a:off x="5835062" y="917025"/>
            <a:ext cx="472521" cy="37028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182F47-65F8-0DAF-B834-EF25BEA7DB0F}"/>
              </a:ext>
            </a:extLst>
          </p:cNvPr>
          <p:cNvGrpSpPr/>
          <p:nvPr/>
        </p:nvGrpSpPr>
        <p:grpSpPr>
          <a:xfrm>
            <a:off x="73357" y="145083"/>
            <a:ext cx="1847827" cy="478814"/>
            <a:chOff x="5443056" y="93892"/>
            <a:chExt cx="1847827" cy="47881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020ADD-FA8F-7072-8332-331036F27F4A}"/>
                </a:ext>
              </a:extLst>
            </p:cNvPr>
            <p:cNvSpPr/>
            <p:nvPr/>
          </p:nvSpPr>
          <p:spPr>
            <a:xfrm>
              <a:off x="5443056" y="938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0FB0F8-B2C6-E159-2DEE-7728AF92DD67}"/>
                </a:ext>
              </a:extLst>
            </p:cNvPr>
            <p:cNvSpPr/>
            <p:nvPr/>
          </p:nvSpPr>
          <p:spPr>
            <a:xfrm>
              <a:off x="5577570" y="2031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7CEB796-A79D-D789-7A8C-4F5981BECA40}"/>
                </a:ext>
              </a:extLst>
            </p:cNvPr>
            <p:cNvSpPr/>
            <p:nvPr/>
          </p:nvSpPr>
          <p:spPr>
            <a:xfrm>
              <a:off x="5576648" y="3749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663431B0-1BF3-8486-CEDF-8E4E8CDCC387}"/>
              </a:ext>
            </a:extLst>
          </p:cNvPr>
          <p:cNvSpPr/>
          <p:nvPr/>
        </p:nvSpPr>
        <p:spPr>
          <a:xfrm>
            <a:off x="4119503" y="181720"/>
            <a:ext cx="2263223" cy="404734"/>
          </a:xfrm>
          <a:custGeom>
            <a:avLst/>
            <a:gdLst>
              <a:gd name="connsiteX0" fmla="*/ 0 w 2263223"/>
              <a:gd name="connsiteY0" fmla="*/ 0 h 404734"/>
              <a:gd name="connsiteX1" fmla="*/ 543174 w 2263223"/>
              <a:gd name="connsiteY1" fmla="*/ 0 h 404734"/>
              <a:gd name="connsiteX2" fmla="*/ 1108979 w 2263223"/>
              <a:gd name="connsiteY2" fmla="*/ 0 h 404734"/>
              <a:gd name="connsiteX3" fmla="*/ 1674785 w 2263223"/>
              <a:gd name="connsiteY3" fmla="*/ 0 h 404734"/>
              <a:gd name="connsiteX4" fmla="*/ 2263223 w 2263223"/>
              <a:gd name="connsiteY4" fmla="*/ 0 h 404734"/>
              <a:gd name="connsiteX5" fmla="*/ 2263223 w 2263223"/>
              <a:gd name="connsiteY5" fmla="*/ 404734 h 404734"/>
              <a:gd name="connsiteX6" fmla="*/ 1697417 w 2263223"/>
              <a:gd name="connsiteY6" fmla="*/ 404734 h 404734"/>
              <a:gd name="connsiteX7" fmla="*/ 1176876 w 2263223"/>
              <a:gd name="connsiteY7" fmla="*/ 404734 h 404734"/>
              <a:gd name="connsiteX8" fmla="*/ 656335 w 2263223"/>
              <a:gd name="connsiteY8" fmla="*/ 404734 h 404734"/>
              <a:gd name="connsiteX9" fmla="*/ 0 w 2263223"/>
              <a:gd name="connsiteY9" fmla="*/ 404734 h 404734"/>
              <a:gd name="connsiteX10" fmla="*/ 0 w 2263223"/>
              <a:gd name="connsiteY10" fmla="*/ 0 h 40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63223" h="404734" fill="none" extrusionOk="0">
                <a:moveTo>
                  <a:pt x="0" y="0"/>
                </a:moveTo>
                <a:cubicBezTo>
                  <a:pt x="267386" y="6694"/>
                  <a:pt x="315850" y="-19323"/>
                  <a:pt x="543174" y="0"/>
                </a:cubicBezTo>
                <a:cubicBezTo>
                  <a:pt x="770498" y="19323"/>
                  <a:pt x="862176" y="-7030"/>
                  <a:pt x="1108979" y="0"/>
                </a:cubicBezTo>
                <a:cubicBezTo>
                  <a:pt x="1355783" y="7030"/>
                  <a:pt x="1504341" y="-8323"/>
                  <a:pt x="1674785" y="0"/>
                </a:cubicBezTo>
                <a:cubicBezTo>
                  <a:pt x="1845229" y="8323"/>
                  <a:pt x="2123221" y="16692"/>
                  <a:pt x="2263223" y="0"/>
                </a:cubicBezTo>
                <a:cubicBezTo>
                  <a:pt x="2273433" y="186496"/>
                  <a:pt x="2268173" y="305128"/>
                  <a:pt x="2263223" y="404734"/>
                </a:cubicBezTo>
                <a:cubicBezTo>
                  <a:pt x="2112915" y="383551"/>
                  <a:pt x="1848238" y="386488"/>
                  <a:pt x="1697417" y="404734"/>
                </a:cubicBezTo>
                <a:cubicBezTo>
                  <a:pt x="1546596" y="422980"/>
                  <a:pt x="1311457" y="430446"/>
                  <a:pt x="1176876" y="404734"/>
                </a:cubicBezTo>
                <a:cubicBezTo>
                  <a:pt x="1042295" y="379022"/>
                  <a:pt x="893585" y="430717"/>
                  <a:pt x="656335" y="404734"/>
                </a:cubicBezTo>
                <a:cubicBezTo>
                  <a:pt x="419085" y="378751"/>
                  <a:pt x="170307" y="417310"/>
                  <a:pt x="0" y="404734"/>
                </a:cubicBezTo>
                <a:cubicBezTo>
                  <a:pt x="-10351" y="309107"/>
                  <a:pt x="-3575" y="193810"/>
                  <a:pt x="0" y="0"/>
                </a:cubicBezTo>
                <a:close/>
              </a:path>
              <a:path w="2263223" h="404734" stroke="0" extrusionOk="0">
                <a:moveTo>
                  <a:pt x="0" y="0"/>
                </a:moveTo>
                <a:cubicBezTo>
                  <a:pt x="124627" y="-3504"/>
                  <a:pt x="329370" y="24960"/>
                  <a:pt x="543174" y="0"/>
                </a:cubicBezTo>
                <a:cubicBezTo>
                  <a:pt x="756978" y="-24960"/>
                  <a:pt x="876028" y="-5725"/>
                  <a:pt x="1041083" y="0"/>
                </a:cubicBezTo>
                <a:cubicBezTo>
                  <a:pt x="1206138" y="5725"/>
                  <a:pt x="1506640" y="8269"/>
                  <a:pt x="1652153" y="0"/>
                </a:cubicBezTo>
                <a:cubicBezTo>
                  <a:pt x="1797666" y="-8269"/>
                  <a:pt x="2046107" y="26642"/>
                  <a:pt x="2263223" y="0"/>
                </a:cubicBezTo>
                <a:cubicBezTo>
                  <a:pt x="2264699" y="184754"/>
                  <a:pt x="2248439" y="267977"/>
                  <a:pt x="2263223" y="404734"/>
                </a:cubicBezTo>
                <a:cubicBezTo>
                  <a:pt x="2029988" y="400073"/>
                  <a:pt x="1975982" y="417987"/>
                  <a:pt x="1742682" y="404734"/>
                </a:cubicBezTo>
                <a:cubicBezTo>
                  <a:pt x="1509382" y="391481"/>
                  <a:pt x="1371117" y="412372"/>
                  <a:pt x="1222140" y="404734"/>
                </a:cubicBezTo>
                <a:cubicBezTo>
                  <a:pt x="1073163" y="397096"/>
                  <a:pt x="897494" y="422925"/>
                  <a:pt x="611070" y="404734"/>
                </a:cubicBezTo>
                <a:cubicBezTo>
                  <a:pt x="324646" y="386544"/>
                  <a:pt x="165600" y="414643"/>
                  <a:pt x="0" y="404734"/>
                </a:cubicBezTo>
                <a:cubicBezTo>
                  <a:pt x="6380" y="287545"/>
                  <a:pt x="-12325" y="132679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aegu" pitchFamily="2" charset="0"/>
                <a:ea typeface="Gaegu" pitchFamily="2" charset="0"/>
              </a:rPr>
              <a:t>NOTE: </a:t>
            </a:r>
            <a:r>
              <a:rPr lang="en-US" sz="1400" dirty="0" err="1">
                <a:latin typeface="Gaegu" pitchFamily="2" charset="0"/>
                <a:ea typeface="Gaegu" pitchFamily="2" charset="0"/>
              </a:rPr>
              <a:t>realloc</a:t>
            </a:r>
            <a:r>
              <a:rPr lang="en-US" sz="1400" dirty="0">
                <a:latin typeface="Gaegu" pitchFamily="2" charset="0"/>
                <a:ea typeface="Gaegu" pitchFamily="2" charset="0"/>
              </a:rPr>
              <a:t>() doesn’t initialize added values to 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F6D8D53-5B34-4CD5-8E28-B2026FC6FCB2}"/>
              </a:ext>
            </a:extLst>
          </p:cNvPr>
          <p:cNvGrpSpPr/>
          <p:nvPr/>
        </p:nvGrpSpPr>
        <p:grpSpPr>
          <a:xfrm>
            <a:off x="1782856" y="734447"/>
            <a:ext cx="4052205" cy="789354"/>
            <a:chOff x="1478056" y="683647"/>
            <a:chExt cx="4052205" cy="78935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333442-217B-D896-5BE9-E17F01CA7EC1}"/>
                </a:ext>
              </a:extLst>
            </p:cNvPr>
            <p:cNvSpPr txBox="1"/>
            <p:nvPr/>
          </p:nvSpPr>
          <p:spPr>
            <a:xfrm>
              <a:off x="2929735" y="690312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6251692-61E8-EE80-3640-C5688F80095A}"/>
                </a:ext>
              </a:extLst>
            </p:cNvPr>
            <p:cNvSpPr txBox="1"/>
            <p:nvPr/>
          </p:nvSpPr>
          <p:spPr>
            <a:xfrm>
              <a:off x="3475446" y="683647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02B943D-53A6-0E2A-FFB9-F280975026E9}"/>
                </a:ext>
              </a:extLst>
            </p:cNvPr>
            <p:cNvSpPr txBox="1"/>
            <p:nvPr/>
          </p:nvSpPr>
          <p:spPr>
            <a:xfrm>
              <a:off x="4026845" y="684202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4DE1F5A-7E85-F114-935E-FCCE17D270FD}"/>
                </a:ext>
              </a:extLst>
            </p:cNvPr>
            <p:cNvSpPr txBox="1"/>
            <p:nvPr/>
          </p:nvSpPr>
          <p:spPr>
            <a:xfrm>
              <a:off x="4565861" y="685075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A597F1C-FBD4-6FE3-F031-3B0F58FDB286}"/>
                </a:ext>
              </a:extLst>
            </p:cNvPr>
            <p:cNvGrpSpPr/>
            <p:nvPr/>
          </p:nvGrpSpPr>
          <p:grpSpPr>
            <a:xfrm>
              <a:off x="1478056" y="685075"/>
              <a:ext cx="4052205" cy="787926"/>
              <a:chOff x="1478056" y="685075"/>
              <a:chExt cx="4052205" cy="787926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E0541AB-F223-175D-A019-C1B9C721CFE8}"/>
                  </a:ext>
                </a:extLst>
              </p:cNvPr>
              <p:cNvGrpSpPr/>
              <p:nvPr/>
            </p:nvGrpSpPr>
            <p:grpSpPr>
              <a:xfrm>
                <a:off x="1478056" y="707078"/>
                <a:ext cx="4052205" cy="765923"/>
                <a:chOff x="1478056" y="707078"/>
                <a:chExt cx="4052205" cy="765923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8517521A-88D9-32D6-0F3A-182017793FAA}"/>
                    </a:ext>
                  </a:extLst>
                </p:cNvPr>
                <p:cNvGrpSpPr/>
                <p:nvPr/>
              </p:nvGrpSpPr>
              <p:grpSpPr>
                <a:xfrm>
                  <a:off x="1478056" y="712337"/>
                  <a:ext cx="4052205" cy="760664"/>
                  <a:chOff x="1144880" y="636095"/>
                  <a:chExt cx="4052205" cy="760664"/>
                </a:xfrm>
              </p:grpSpPr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494685C-3CDE-7D9B-C320-F1BB5FDF9C17}"/>
                      </a:ext>
                    </a:extLst>
                  </p:cNvPr>
                  <p:cNvSpPr txBox="1"/>
                  <p:nvPr/>
                </p:nvSpPr>
                <p:spPr>
                  <a:xfrm>
                    <a:off x="1666507" y="1058205"/>
                    <a:ext cx="7807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0x1A2</a:t>
                    </a: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BB94CDAA-6AFC-020C-F823-5B137FD7725A}"/>
                      </a:ext>
                    </a:extLst>
                  </p:cNvPr>
                  <p:cNvSpPr/>
                  <p:nvPr/>
                </p:nvSpPr>
                <p:spPr>
                  <a:xfrm>
                    <a:off x="2474231" y="636095"/>
                    <a:ext cx="2722854" cy="307776"/>
                  </a:xfrm>
                  <a:custGeom>
                    <a:avLst/>
                    <a:gdLst>
                      <a:gd name="connsiteX0" fmla="*/ 0 w 2722854"/>
                      <a:gd name="connsiteY0" fmla="*/ 0 h 307776"/>
                      <a:gd name="connsiteX1" fmla="*/ 653485 w 2722854"/>
                      <a:gd name="connsiteY1" fmla="*/ 0 h 307776"/>
                      <a:gd name="connsiteX2" fmla="*/ 1252513 w 2722854"/>
                      <a:gd name="connsiteY2" fmla="*/ 0 h 307776"/>
                      <a:gd name="connsiteX3" fmla="*/ 1987683 w 2722854"/>
                      <a:gd name="connsiteY3" fmla="*/ 0 h 307776"/>
                      <a:gd name="connsiteX4" fmla="*/ 2722854 w 2722854"/>
                      <a:gd name="connsiteY4" fmla="*/ 0 h 307776"/>
                      <a:gd name="connsiteX5" fmla="*/ 2722854 w 2722854"/>
                      <a:gd name="connsiteY5" fmla="*/ 307776 h 307776"/>
                      <a:gd name="connsiteX6" fmla="*/ 2096598 w 2722854"/>
                      <a:gd name="connsiteY6" fmla="*/ 307776 h 307776"/>
                      <a:gd name="connsiteX7" fmla="*/ 1470341 w 2722854"/>
                      <a:gd name="connsiteY7" fmla="*/ 307776 h 307776"/>
                      <a:gd name="connsiteX8" fmla="*/ 735171 w 2722854"/>
                      <a:gd name="connsiteY8" fmla="*/ 307776 h 307776"/>
                      <a:gd name="connsiteX9" fmla="*/ 0 w 2722854"/>
                      <a:gd name="connsiteY9" fmla="*/ 307776 h 307776"/>
                      <a:gd name="connsiteX10" fmla="*/ 0 w 2722854"/>
                      <a:gd name="connsiteY10" fmla="*/ 0 h 3077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722854" h="307776" extrusionOk="0">
                        <a:moveTo>
                          <a:pt x="0" y="0"/>
                        </a:moveTo>
                        <a:cubicBezTo>
                          <a:pt x="239416" y="-42"/>
                          <a:pt x="504944" y="-31452"/>
                          <a:pt x="653485" y="0"/>
                        </a:cubicBezTo>
                        <a:cubicBezTo>
                          <a:pt x="802027" y="31452"/>
                          <a:pt x="1012419" y="-29439"/>
                          <a:pt x="1252513" y="0"/>
                        </a:cubicBezTo>
                        <a:cubicBezTo>
                          <a:pt x="1492607" y="29439"/>
                          <a:pt x="1704618" y="-17881"/>
                          <a:pt x="1987683" y="0"/>
                        </a:cubicBezTo>
                        <a:cubicBezTo>
                          <a:pt x="2270748" y="17881"/>
                          <a:pt x="2463349" y="-6925"/>
                          <a:pt x="2722854" y="0"/>
                        </a:cubicBezTo>
                        <a:cubicBezTo>
                          <a:pt x="2718831" y="134913"/>
                          <a:pt x="2736920" y="218146"/>
                          <a:pt x="2722854" y="307776"/>
                        </a:cubicBezTo>
                        <a:cubicBezTo>
                          <a:pt x="2468684" y="283953"/>
                          <a:pt x="2341251" y="315459"/>
                          <a:pt x="2096598" y="307776"/>
                        </a:cubicBezTo>
                        <a:cubicBezTo>
                          <a:pt x="1851945" y="300093"/>
                          <a:pt x="1705102" y="312649"/>
                          <a:pt x="1470341" y="307776"/>
                        </a:cubicBezTo>
                        <a:cubicBezTo>
                          <a:pt x="1235580" y="302903"/>
                          <a:pt x="884607" y="340555"/>
                          <a:pt x="735171" y="307776"/>
                        </a:cubicBezTo>
                        <a:cubicBezTo>
                          <a:pt x="585735" y="274998"/>
                          <a:pt x="177455" y="326181"/>
                          <a:pt x="0" y="307776"/>
                        </a:cubicBezTo>
                        <a:cubicBezTo>
                          <a:pt x="-9903" y="200170"/>
                          <a:pt x="4599" y="107602"/>
                          <a:pt x="0" y="0"/>
                        </a:cubicBezTo>
                        <a:close/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92074A3C-002B-03C5-3420-57336C75EA90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880" y="1047165"/>
                    <a:ext cx="77760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(int*)</a:t>
                    </a:r>
                  </a:p>
                </p:txBody>
              </p:sp>
            </p:grp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1DC0876E-61B5-5B41-F206-421893BAAA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7195" y="707078"/>
                  <a:ext cx="0" cy="307777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741A7C50-D55B-DC26-303C-1F10D5ED4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4979" y="720872"/>
                  <a:ext cx="0" cy="307777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9C14653C-FDDA-C357-FA3C-9E2111197C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23995" y="712335"/>
                  <a:ext cx="0" cy="307777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329C1365-1348-F5F9-4414-79C9AEF0B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7395" y="699635"/>
                <a:ext cx="0" cy="30777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2018E1F-3D5B-37E3-8067-08C54F22CAF1}"/>
                  </a:ext>
                </a:extLst>
              </p:cNvPr>
              <p:cNvSpPr txBox="1"/>
              <p:nvPr/>
            </p:nvSpPr>
            <p:spPr>
              <a:xfrm>
                <a:off x="5111961" y="685075"/>
                <a:ext cx="314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?</a:t>
                </a:r>
              </a:p>
            </p:txBody>
          </p:sp>
        </p:grp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3DFA25C3-1BC2-D14F-B08C-DEFDA1350616}"/>
              </a:ext>
            </a:extLst>
          </p:cNvPr>
          <p:cNvSpPr/>
          <p:nvPr/>
        </p:nvSpPr>
        <p:spPr>
          <a:xfrm>
            <a:off x="5919548" y="705119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A250AEE-A6D5-0098-1E57-73325D92DAAD}"/>
              </a:ext>
            </a:extLst>
          </p:cNvPr>
          <p:cNvGrpSpPr/>
          <p:nvPr/>
        </p:nvGrpSpPr>
        <p:grpSpPr>
          <a:xfrm>
            <a:off x="371868" y="5346821"/>
            <a:ext cx="1179679" cy="761346"/>
            <a:chOff x="371868" y="5346821"/>
            <a:chExt cx="1179679" cy="76134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FCFB02E-3078-B6C0-5913-3077EE622B13}"/>
                </a:ext>
              </a:extLst>
            </p:cNvPr>
            <p:cNvSpPr/>
            <p:nvPr/>
          </p:nvSpPr>
          <p:spPr>
            <a:xfrm>
              <a:off x="432330" y="5780877"/>
              <a:ext cx="1119217" cy="307776"/>
            </a:xfrm>
            <a:custGeom>
              <a:avLst/>
              <a:gdLst>
                <a:gd name="connsiteX0" fmla="*/ 0 w 1119217"/>
                <a:gd name="connsiteY0" fmla="*/ 0 h 307776"/>
                <a:gd name="connsiteX1" fmla="*/ 581993 w 1119217"/>
                <a:gd name="connsiteY1" fmla="*/ 0 h 307776"/>
                <a:gd name="connsiteX2" fmla="*/ 1119217 w 1119217"/>
                <a:gd name="connsiteY2" fmla="*/ 0 h 307776"/>
                <a:gd name="connsiteX3" fmla="*/ 1119217 w 1119217"/>
                <a:gd name="connsiteY3" fmla="*/ 307776 h 307776"/>
                <a:gd name="connsiteX4" fmla="*/ 570801 w 1119217"/>
                <a:gd name="connsiteY4" fmla="*/ 307776 h 307776"/>
                <a:gd name="connsiteX5" fmla="*/ 0 w 1119217"/>
                <a:gd name="connsiteY5" fmla="*/ 307776 h 307776"/>
                <a:gd name="connsiteX6" fmla="*/ 0 w 1119217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217" h="307776" fill="none" extrusionOk="0">
                  <a:moveTo>
                    <a:pt x="0" y="0"/>
                  </a:moveTo>
                  <a:cubicBezTo>
                    <a:pt x="233831" y="1816"/>
                    <a:pt x="394379" y="-4651"/>
                    <a:pt x="581993" y="0"/>
                  </a:cubicBezTo>
                  <a:cubicBezTo>
                    <a:pt x="769607" y="4651"/>
                    <a:pt x="940806" y="-19557"/>
                    <a:pt x="1119217" y="0"/>
                  </a:cubicBezTo>
                  <a:cubicBezTo>
                    <a:pt x="1105001" y="65771"/>
                    <a:pt x="1120962" y="229327"/>
                    <a:pt x="1119217" y="307776"/>
                  </a:cubicBezTo>
                  <a:cubicBezTo>
                    <a:pt x="872917" y="324105"/>
                    <a:pt x="705326" y="331551"/>
                    <a:pt x="570801" y="307776"/>
                  </a:cubicBezTo>
                  <a:cubicBezTo>
                    <a:pt x="436276" y="284001"/>
                    <a:pt x="281329" y="299596"/>
                    <a:pt x="0" y="307776"/>
                  </a:cubicBezTo>
                  <a:cubicBezTo>
                    <a:pt x="-10601" y="222158"/>
                    <a:pt x="-13732" y="135671"/>
                    <a:pt x="0" y="0"/>
                  </a:cubicBezTo>
                  <a:close/>
                </a:path>
                <a:path w="1119217" h="307776" stroke="0" extrusionOk="0">
                  <a:moveTo>
                    <a:pt x="0" y="0"/>
                  </a:moveTo>
                  <a:cubicBezTo>
                    <a:pt x="259187" y="-16819"/>
                    <a:pt x="344451" y="8761"/>
                    <a:pt x="548416" y="0"/>
                  </a:cubicBezTo>
                  <a:cubicBezTo>
                    <a:pt x="752381" y="-8761"/>
                    <a:pt x="854980" y="-25542"/>
                    <a:pt x="1119217" y="0"/>
                  </a:cubicBezTo>
                  <a:cubicBezTo>
                    <a:pt x="1128130" y="67219"/>
                    <a:pt x="1134312" y="222409"/>
                    <a:pt x="1119217" y="307776"/>
                  </a:cubicBezTo>
                  <a:cubicBezTo>
                    <a:pt x="887027" y="298797"/>
                    <a:pt x="829772" y="323126"/>
                    <a:pt x="559609" y="307776"/>
                  </a:cubicBezTo>
                  <a:cubicBezTo>
                    <a:pt x="289446" y="292426"/>
                    <a:pt x="112690" y="301534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01EB37-3872-9122-F7C8-69081F6DD319}"/>
                </a:ext>
              </a:extLst>
            </p:cNvPr>
            <p:cNvSpPr txBox="1"/>
            <p:nvPr/>
          </p:nvSpPr>
          <p:spPr>
            <a:xfrm>
              <a:off x="371868" y="5346821"/>
              <a:ext cx="11711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new_p</a:t>
              </a:r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6001D0-FD3D-8A34-1630-706C7B767FAB}"/>
                </a:ext>
              </a:extLst>
            </p:cNvPr>
            <p:cNvSpPr txBox="1"/>
            <p:nvPr/>
          </p:nvSpPr>
          <p:spPr>
            <a:xfrm>
              <a:off x="427749" y="5738835"/>
              <a:ext cx="925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90AFE3F-2671-6BBE-89D7-81B7FBB979C8}"/>
              </a:ext>
            </a:extLst>
          </p:cNvPr>
          <p:cNvSpPr txBox="1"/>
          <p:nvPr/>
        </p:nvSpPr>
        <p:spPr>
          <a:xfrm>
            <a:off x="414609" y="5738835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0xCD8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CC3D0DB-0072-D825-A443-B8203B66962D}"/>
              </a:ext>
            </a:extLst>
          </p:cNvPr>
          <p:cNvSpPr/>
          <p:nvPr/>
        </p:nvSpPr>
        <p:spPr>
          <a:xfrm>
            <a:off x="4061824" y="1396355"/>
            <a:ext cx="1805198" cy="497058"/>
          </a:xfrm>
          <a:custGeom>
            <a:avLst/>
            <a:gdLst>
              <a:gd name="connsiteX0" fmla="*/ 0 w 1805198"/>
              <a:gd name="connsiteY0" fmla="*/ 0 h 497058"/>
              <a:gd name="connsiteX1" fmla="*/ 637837 w 1805198"/>
              <a:gd name="connsiteY1" fmla="*/ 0 h 497058"/>
              <a:gd name="connsiteX2" fmla="*/ 1257621 w 1805198"/>
              <a:gd name="connsiteY2" fmla="*/ 0 h 497058"/>
              <a:gd name="connsiteX3" fmla="*/ 1805198 w 1805198"/>
              <a:gd name="connsiteY3" fmla="*/ 0 h 497058"/>
              <a:gd name="connsiteX4" fmla="*/ 1805198 w 1805198"/>
              <a:gd name="connsiteY4" fmla="*/ 497058 h 497058"/>
              <a:gd name="connsiteX5" fmla="*/ 1239569 w 1805198"/>
              <a:gd name="connsiteY5" fmla="*/ 497058 h 497058"/>
              <a:gd name="connsiteX6" fmla="*/ 637837 w 1805198"/>
              <a:gd name="connsiteY6" fmla="*/ 497058 h 497058"/>
              <a:gd name="connsiteX7" fmla="*/ 0 w 1805198"/>
              <a:gd name="connsiteY7" fmla="*/ 497058 h 497058"/>
              <a:gd name="connsiteX8" fmla="*/ 0 w 1805198"/>
              <a:gd name="connsiteY8" fmla="*/ 0 h 497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5198" h="497058" fill="none" extrusionOk="0">
                <a:moveTo>
                  <a:pt x="0" y="0"/>
                </a:moveTo>
                <a:cubicBezTo>
                  <a:pt x="167484" y="9950"/>
                  <a:pt x="367882" y="-18543"/>
                  <a:pt x="637837" y="0"/>
                </a:cubicBezTo>
                <a:cubicBezTo>
                  <a:pt x="907792" y="18543"/>
                  <a:pt x="988359" y="-29110"/>
                  <a:pt x="1257621" y="0"/>
                </a:cubicBezTo>
                <a:cubicBezTo>
                  <a:pt x="1526883" y="29110"/>
                  <a:pt x="1646093" y="-18806"/>
                  <a:pt x="1805198" y="0"/>
                </a:cubicBezTo>
                <a:cubicBezTo>
                  <a:pt x="1825205" y="100729"/>
                  <a:pt x="1814381" y="297193"/>
                  <a:pt x="1805198" y="497058"/>
                </a:cubicBezTo>
                <a:cubicBezTo>
                  <a:pt x="1631158" y="488346"/>
                  <a:pt x="1514832" y="508255"/>
                  <a:pt x="1239569" y="497058"/>
                </a:cubicBezTo>
                <a:cubicBezTo>
                  <a:pt x="964306" y="485861"/>
                  <a:pt x="927892" y="470035"/>
                  <a:pt x="637837" y="497058"/>
                </a:cubicBezTo>
                <a:cubicBezTo>
                  <a:pt x="347782" y="524081"/>
                  <a:pt x="151651" y="495368"/>
                  <a:pt x="0" y="497058"/>
                </a:cubicBezTo>
                <a:cubicBezTo>
                  <a:pt x="14638" y="282598"/>
                  <a:pt x="20985" y="103475"/>
                  <a:pt x="0" y="0"/>
                </a:cubicBezTo>
                <a:close/>
              </a:path>
              <a:path w="1805198" h="497058" stroke="0" extrusionOk="0">
                <a:moveTo>
                  <a:pt x="0" y="0"/>
                </a:moveTo>
                <a:cubicBezTo>
                  <a:pt x="240119" y="25821"/>
                  <a:pt x="314670" y="5834"/>
                  <a:pt x="583681" y="0"/>
                </a:cubicBezTo>
                <a:cubicBezTo>
                  <a:pt x="852692" y="-5834"/>
                  <a:pt x="1010293" y="-2919"/>
                  <a:pt x="1131257" y="0"/>
                </a:cubicBezTo>
                <a:cubicBezTo>
                  <a:pt x="1252221" y="2919"/>
                  <a:pt x="1656047" y="16331"/>
                  <a:pt x="1805198" y="0"/>
                </a:cubicBezTo>
                <a:cubicBezTo>
                  <a:pt x="1826985" y="219576"/>
                  <a:pt x="1807309" y="378070"/>
                  <a:pt x="1805198" y="497058"/>
                </a:cubicBezTo>
                <a:cubicBezTo>
                  <a:pt x="1606447" y="481477"/>
                  <a:pt x="1453897" y="511919"/>
                  <a:pt x="1239569" y="497058"/>
                </a:cubicBezTo>
                <a:cubicBezTo>
                  <a:pt x="1025241" y="482197"/>
                  <a:pt x="840613" y="524787"/>
                  <a:pt x="601733" y="497058"/>
                </a:cubicBezTo>
                <a:cubicBezTo>
                  <a:pt x="362853" y="469329"/>
                  <a:pt x="209941" y="488476"/>
                  <a:pt x="0" y="497058"/>
                </a:cubicBezTo>
                <a:cubicBezTo>
                  <a:pt x="-3315" y="362120"/>
                  <a:pt x="-12356" y="111415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aegu" pitchFamily="2" charset="0"/>
                <a:ea typeface="Gaegu" pitchFamily="2" charset="0"/>
              </a:rPr>
              <a:t>Re-allocated (expanded memory)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F2B0B52-23D1-01B1-B0EF-A827582ED48A}"/>
              </a:ext>
            </a:extLst>
          </p:cNvPr>
          <p:cNvSpPr/>
          <p:nvPr/>
        </p:nvSpPr>
        <p:spPr>
          <a:xfrm>
            <a:off x="3091264" y="1207489"/>
            <a:ext cx="456148" cy="307776"/>
          </a:xfrm>
          <a:custGeom>
            <a:avLst/>
            <a:gdLst>
              <a:gd name="connsiteX0" fmla="*/ 0 w 456148"/>
              <a:gd name="connsiteY0" fmla="*/ 0 h 307776"/>
              <a:gd name="connsiteX1" fmla="*/ 456148 w 456148"/>
              <a:gd name="connsiteY1" fmla="*/ 0 h 307776"/>
              <a:gd name="connsiteX2" fmla="*/ 456148 w 456148"/>
              <a:gd name="connsiteY2" fmla="*/ 307776 h 307776"/>
              <a:gd name="connsiteX3" fmla="*/ 0 w 456148"/>
              <a:gd name="connsiteY3" fmla="*/ 307776 h 307776"/>
              <a:gd name="connsiteX4" fmla="*/ 0 w 456148"/>
              <a:gd name="connsiteY4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148" h="307776" extrusionOk="0">
                <a:moveTo>
                  <a:pt x="0" y="0"/>
                </a:moveTo>
                <a:cubicBezTo>
                  <a:pt x="220363" y="14564"/>
                  <a:pt x="240386" y="-18582"/>
                  <a:pt x="456148" y="0"/>
                </a:cubicBezTo>
                <a:cubicBezTo>
                  <a:pt x="458257" y="81587"/>
                  <a:pt x="449295" y="218940"/>
                  <a:pt x="456148" y="307776"/>
                </a:cubicBezTo>
                <a:cubicBezTo>
                  <a:pt x="312109" y="327798"/>
                  <a:pt x="212202" y="293613"/>
                  <a:pt x="0" y="307776"/>
                </a:cubicBezTo>
                <a:cubicBezTo>
                  <a:pt x="-810" y="193955"/>
                  <a:pt x="5268" y="12686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63FF011-BC76-9E1E-96BC-4B23C55F2044}"/>
              </a:ext>
            </a:extLst>
          </p:cNvPr>
          <p:cNvGrpSpPr/>
          <p:nvPr/>
        </p:nvGrpSpPr>
        <p:grpSpPr>
          <a:xfrm>
            <a:off x="1799709" y="717784"/>
            <a:ext cx="1302391" cy="349594"/>
            <a:chOff x="1449680" y="1097965"/>
            <a:chExt cx="1302391" cy="34959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84E4F6A-05E0-8FE2-A9F8-8D6A31B75C5C}"/>
                </a:ext>
              </a:extLst>
            </p:cNvPr>
            <p:cNvSpPr txBox="1"/>
            <p:nvPr/>
          </p:nvSpPr>
          <p:spPr>
            <a:xfrm>
              <a:off x="1971307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0xCD8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C62B9AD-D2D9-ECCC-78CF-1EAC0ACAE47A}"/>
                </a:ext>
              </a:extLst>
            </p:cNvPr>
            <p:cNvSpPr txBox="1"/>
            <p:nvPr/>
          </p:nvSpPr>
          <p:spPr>
            <a:xfrm>
              <a:off x="1449680" y="1097965"/>
              <a:ext cx="777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(int*)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3CC035CE-0687-71E2-0FE3-D8729E7E26AE}"/>
              </a:ext>
            </a:extLst>
          </p:cNvPr>
          <p:cNvSpPr txBox="1"/>
          <p:nvPr/>
        </p:nvSpPr>
        <p:spPr>
          <a:xfrm>
            <a:off x="3158336" y="1172912"/>
            <a:ext cx="23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788C5E9-53EB-4076-5C12-63EB31634E6F}"/>
              </a:ext>
            </a:extLst>
          </p:cNvPr>
          <p:cNvSpPr/>
          <p:nvPr/>
        </p:nvSpPr>
        <p:spPr>
          <a:xfrm>
            <a:off x="3598771" y="1397315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6572721E-DD9E-FECE-C28E-2B085C9FC4F1}"/>
              </a:ext>
            </a:extLst>
          </p:cNvPr>
          <p:cNvCxnSpPr>
            <a:cxnSpLocks/>
            <a:stCxn id="86" idx="0"/>
            <a:endCxn id="16" idx="2"/>
          </p:cNvCxnSpPr>
          <p:nvPr/>
        </p:nvCxnSpPr>
        <p:spPr>
          <a:xfrm rot="16200000" flipV="1">
            <a:off x="4556308" y="988239"/>
            <a:ext cx="325442" cy="49078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ED54C8C8-4687-CC7E-2FCD-5F2A57C5F6DC}"/>
              </a:ext>
            </a:extLst>
          </p:cNvPr>
          <p:cNvCxnSpPr>
            <a:cxnSpLocks/>
            <a:stCxn id="77" idx="3"/>
            <a:endCxn id="86" idx="1"/>
          </p:cNvCxnSpPr>
          <p:nvPr/>
        </p:nvCxnSpPr>
        <p:spPr>
          <a:xfrm>
            <a:off x="3710909" y="1453425"/>
            <a:ext cx="350915" cy="19145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62C5CEC-4EDF-EB4A-F930-C4BD950947EB}"/>
              </a:ext>
            </a:extLst>
          </p:cNvPr>
          <p:cNvCxnSpPr>
            <a:cxnSpLocks/>
            <a:stCxn id="76" idx="1"/>
            <a:endCxn id="33" idx="1"/>
          </p:cNvCxnSpPr>
          <p:nvPr/>
        </p:nvCxnSpPr>
        <p:spPr>
          <a:xfrm rot="10800000" flipH="1">
            <a:off x="3158335" y="925778"/>
            <a:ext cx="76199" cy="431800"/>
          </a:xfrm>
          <a:prstGeom prst="curvedConnector3">
            <a:avLst>
              <a:gd name="adj1" fmla="val -300004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3216B069-4F4A-0B5C-BF67-EB5333A6DA17}"/>
              </a:ext>
            </a:extLst>
          </p:cNvPr>
          <p:cNvSpPr/>
          <p:nvPr/>
        </p:nvSpPr>
        <p:spPr>
          <a:xfrm>
            <a:off x="1119059" y="1012687"/>
            <a:ext cx="1775785" cy="221548"/>
          </a:xfrm>
          <a:custGeom>
            <a:avLst/>
            <a:gdLst>
              <a:gd name="connsiteX0" fmla="*/ 0 w 1775785"/>
              <a:gd name="connsiteY0" fmla="*/ 0 h 221548"/>
              <a:gd name="connsiteX1" fmla="*/ 627444 w 1775785"/>
              <a:gd name="connsiteY1" fmla="*/ 0 h 221548"/>
              <a:gd name="connsiteX2" fmla="*/ 1237130 w 1775785"/>
              <a:gd name="connsiteY2" fmla="*/ 0 h 221548"/>
              <a:gd name="connsiteX3" fmla="*/ 1775785 w 1775785"/>
              <a:gd name="connsiteY3" fmla="*/ 0 h 221548"/>
              <a:gd name="connsiteX4" fmla="*/ 1775785 w 1775785"/>
              <a:gd name="connsiteY4" fmla="*/ 221548 h 221548"/>
              <a:gd name="connsiteX5" fmla="*/ 1219372 w 1775785"/>
              <a:gd name="connsiteY5" fmla="*/ 221548 h 221548"/>
              <a:gd name="connsiteX6" fmla="*/ 627444 w 1775785"/>
              <a:gd name="connsiteY6" fmla="*/ 221548 h 221548"/>
              <a:gd name="connsiteX7" fmla="*/ 0 w 1775785"/>
              <a:gd name="connsiteY7" fmla="*/ 221548 h 221548"/>
              <a:gd name="connsiteX8" fmla="*/ 0 w 1775785"/>
              <a:gd name="connsiteY8" fmla="*/ 0 h 221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5785" h="221548" fill="none" extrusionOk="0">
                <a:moveTo>
                  <a:pt x="0" y="0"/>
                </a:moveTo>
                <a:cubicBezTo>
                  <a:pt x="225867" y="-6958"/>
                  <a:pt x="389936" y="-17675"/>
                  <a:pt x="627444" y="0"/>
                </a:cubicBezTo>
                <a:cubicBezTo>
                  <a:pt x="864952" y="17675"/>
                  <a:pt x="987089" y="-26345"/>
                  <a:pt x="1237130" y="0"/>
                </a:cubicBezTo>
                <a:cubicBezTo>
                  <a:pt x="1487171" y="26345"/>
                  <a:pt x="1616066" y="15860"/>
                  <a:pt x="1775785" y="0"/>
                </a:cubicBezTo>
                <a:cubicBezTo>
                  <a:pt x="1771157" y="48361"/>
                  <a:pt x="1771703" y="140468"/>
                  <a:pt x="1775785" y="221548"/>
                </a:cubicBezTo>
                <a:cubicBezTo>
                  <a:pt x="1524810" y="208538"/>
                  <a:pt x="1465861" y="236452"/>
                  <a:pt x="1219372" y="221548"/>
                </a:cubicBezTo>
                <a:cubicBezTo>
                  <a:pt x="972883" y="206644"/>
                  <a:pt x="813226" y="243306"/>
                  <a:pt x="627444" y="221548"/>
                </a:cubicBezTo>
                <a:cubicBezTo>
                  <a:pt x="441662" y="199790"/>
                  <a:pt x="258644" y="241479"/>
                  <a:pt x="0" y="221548"/>
                </a:cubicBezTo>
                <a:cubicBezTo>
                  <a:pt x="-2553" y="123461"/>
                  <a:pt x="7083" y="71295"/>
                  <a:pt x="0" y="0"/>
                </a:cubicBezTo>
                <a:close/>
              </a:path>
              <a:path w="1775785" h="221548" stroke="0" extrusionOk="0">
                <a:moveTo>
                  <a:pt x="0" y="0"/>
                </a:moveTo>
                <a:cubicBezTo>
                  <a:pt x="242243" y="8227"/>
                  <a:pt x="325557" y="-2601"/>
                  <a:pt x="574170" y="0"/>
                </a:cubicBezTo>
                <a:cubicBezTo>
                  <a:pt x="822783" y="2601"/>
                  <a:pt x="945358" y="-5609"/>
                  <a:pt x="1112825" y="0"/>
                </a:cubicBezTo>
                <a:cubicBezTo>
                  <a:pt x="1280292" y="5609"/>
                  <a:pt x="1509961" y="-24591"/>
                  <a:pt x="1775785" y="0"/>
                </a:cubicBezTo>
                <a:cubicBezTo>
                  <a:pt x="1775663" y="74671"/>
                  <a:pt x="1767777" y="133198"/>
                  <a:pt x="1775785" y="221548"/>
                </a:cubicBezTo>
                <a:cubicBezTo>
                  <a:pt x="1573703" y="233555"/>
                  <a:pt x="1471284" y="200354"/>
                  <a:pt x="1219372" y="221548"/>
                </a:cubicBezTo>
                <a:cubicBezTo>
                  <a:pt x="967460" y="242742"/>
                  <a:pt x="834733" y="248360"/>
                  <a:pt x="591928" y="221548"/>
                </a:cubicBezTo>
                <a:cubicBezTo>
                  <a:pt x="349123" y="194736"/>
                  <a:pt x="131828" y="247023"/>
                  <a:pt x="0" y="221548"/>
                </a:cubicBezTo>
                <a:cubicBezTo>
                  <a:pt x="7386" y="165935"/>
                  <a:pt x="3139" y="52104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aegu" pitchFamily="2" charset="0"/>
                <a:ea typeface="Gaegu" pitchFamily="2" charset="0"/>
              </a:rPr>
              <a:t>Copy existing values</a:t>
            </a:r>
          </a:p>
        </p:txBody>
      </p:sp>
    </p:spTree>
    <p:extLst>
      <p:ext uri="{BB962C8B-B14F-4D97-AF65-F5344CB8AC3E}">
        <p14:creationId xmlns:p14="http://schemas.microsoft.com/office/powerpoint/2010/main" val="3953431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73ED97CB-47D1-76B1-8588-4CEB12610EA4}"/>
              </a:ext>
            </a:extLst>
          </p:cNvPr>
          <p:cNvCxnSpPr>
            <a:cxnSpLocks/>
            <a:stCxn id="72" idx="0"/>
            <a:endCxn id="88" idx="1"/>
          </p:cNvCxnSpPr>
          <p:nvPr/>
        </p:nvCxnSpPr>
        <p:spPr>
          <a:xfrm rot="5400000" flipH="1" flipV="1">
            <a:off x="-1087415" y="2851712"/>
            <a:ext cx="4851774" cy="922473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905CB85B-AC09-B721-730E-96BEB22B437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191317" y="3425176"/>
            <a:ext cx="5055864" cy="892481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1899092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762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11,12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4024537"/>
            <a:ext cx="473430" cy="366411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stdio.h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stdlib.h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if ( </a:t>
            </a:r>
            <a:r>
              <a:rPr lang="en-AU" sz="1200" dirty="0" err="1"/>
              <a:t>new_p</a:t>
            </a:r>
            <a:r>
              <a:rPr lang="en-AU" sz="1200" dirty="0"/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0x1A2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A250AEE-A6D5-0098-1E57-73325D92DAAD}"/>
              </a:ext>
            </a:extLst>
          </p:cNvPr>
          <p:cNvGrpSpPr/>
          <p:nvPr/>
        </p:nvGrpSpPr>
        <p:grpSpPr>
          <a:xfrm>
            <a:off x="371868" y="5346821"/>
            <a:ext cx="1179679" cy="761346"/>
            <a:chOff x="371868" y="5346821"/>
            <a:chExt cx="1179679" cy="76134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FCFB02E-3078-B6C0-5913-3077EE622B13}"/>
                </a:ext>
              </a:extLst>
            </p:cNvPr>
            <p:cNvSpPr/>
            <p:nvPr/>
          </p:nvSpPr>
          <p:spPr>
            <a:xfrm>
              <a:off x="432330" y="5780877"/>
              <a:ext cx="1119217" cy="307776"/>
            </a:xfrm>
            <a:custGeom>
              <a:avLst/>
              <a:gdLst>
                <a:gd name="connsiteX0" fmla="*/ 0 w 1119217"/>
                <a:gd name="connsiteY0" fmla="*/ 0 h 307776"/>
                <a:gd name="connsiteX1" fmla="*/ 581993 w 1119217"/>
                <a:gd name="connsiteY1" fmla="*/ 0 h 307776"/>
                <a:gd name="connsiteX2" fmla="*/ 1119217 w 1119217"/>
                <a:gd name="connsiteY2" fmla="*/ 0 h 307776"/>
                <a:gd name="connsiteX3" fmla="*/ 1119217 w 1119217"/>
                <a:gd name="connsiteY3" fmla="*/ 307776 h 307776"/>
                <a:gd name="connsiteX4" fmla="*/ 570801 w 1119217"/>
                <a:gd name="connsiteY4" fmla="*/ 307776 h 307776"/>
                <a:gd name="connsiteX5" fmla="*/ 0 w 1119217"/>
                <a:gd name="connsiteY5" fmla="*/ 307776 h 307776"/>
                <a:gd name="connsiteX6" fmla="*/ 0 w 1119217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217" h="307776" fill="none" extrusionOk="0">
                  <a:moveTo>
                    <a:pt x="0" y="0"/>
                  </a:moveTo>
                  <a:cubicBezTo>
                    <a:pt x="233831" y="1816"/>
                    <a:pt x="394379" y="-4651"/>
                    <a:pt x="581993" y="0"/>
                  </a:cubicBezTo>
                  <a:cubicBezTo>
                    <a:pt x="769607" y="4651"/>
                    <a:pt x="940806" y="-19557"/>
                    <a:pt x="1119217" y="0"/>
                  </a:cubicBezTo>
                  <a:cubicBezTo>
                    <a:pt x="1105001" y="65771"/>
                    <a:pt x="1120962" y="229327"/>
                    <a:pt x="1119217" y="307776"/>
                  </a:cubicBezTo>
                  <a:cubicBezTo>
                    <a:pt x="872917" y="324105"/>
                    <a:pt x="705326" y="331551"/>
                    <a:pt x="570801" y="307776"/>
                  </a:cubicBezTo>
                  <a:cubicBezTo>
                    <a:pt x="436276" y="284001"/>
                    <a:pt x="281329" y="299596"/>
                    <a:pt x="0" y="307776"/>
                  </a:cubicBezTo>
                  <a:cubicBezTo>
                    <a:pt x="-10601" y="222158"/>
                    <a:pt x="-13732" y="135671"/>
                    <a:pt x="0" y="0"/>
                  </a:cubicBezTo>
                  <a:close/>
                </a:path>
                <a:path w="1119217" h="307776" stroke="0" extrusionOk="0">
                  <a:moveTo>
                    <a:pt x="0" y="0"/>
                  </a:moveTo>
                  <a:cubicBezTo>
                    <a:pt x="259187" y="-16819"/>
                    <a:pt x="344451" y="8761"/>
                    <a:pt x="548416" y="0"/>
                  </a:cubicBezTo>
                  <a:cubicBezTo>
                    <a:pt x="752381" y="-8761"/>
                    <a:pt x="854980" y="-25542"/>
                    <a:pt x="1119217" y="0"/>
                  </a:cubicBezTo>
                  <a:cubicBezTo>
                    <a:pt x="1128130" y="67219"/>
                    <a:pt x="1134312" y="222409"/>
                    <a:pt x="1119217" y="307776"/>
                  </a:cubicBezTo>
                  <a:cubicBezTo>
                    <a:pt x="887027" y="298797"/>
                    <a:pt x="829772" y="323126"/>
                    <a:pt x="559609" y="307776"/>
                  </a:cubicBezTo>
                  <a:cubicBezTo>
                    <a:pt x="289446" y="292426"/>
                    <a:pt x="112690" y="301534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01EB37-3872-9122-F7C8-69081F6DD319}"/>
                </a:ext>
              </a:extLst>
            </p:cNvPr>
            <p:cNvSpPr txBox="1"/>
            <p:nvPr/>
          </p:nvSpPr>
          <p:spPr>
            <a:xfrm>
              <a:off x="371868" y="5346821"/>
              <a:ext cx="11711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new_p</a:t>
              </a:r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6001D0-FD3D-8A34-1630-706C7B767FAB}"/>
                </a:ext>
              </a:extLst>
            </p:cNvPr>
            <p:cNvSpPr txBox="1"/>
            <p:nvPr/>
          </p:nvSpPr>
          <p:spPr>
            <a:xfrm>
              <a:off x="427749" y="5738835"/>
              <a:ext cx="925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90AFE3F-2671-6BBE-89D7-81B7FBB979C8}"/>
              </a:ext>
            </a:extLst>
          </p:cNvPr>
          <p:cNvSpPr txBox="1"/>
          <p:nvPr/>
        </p:nvSpPr>
        <p:spPr>
          <a:xfrm>
            <a:off x="414609" y="5738835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0xCD8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47BC035-F8FE-AAEF-01D3-B71ED419C81C}"/>
              </a:ext>
            </a:extLst>
          </p:cNvPr>
          <p:cNvGrpSpPr/>
          <p:nvPr/>
        </p:nvGrpSpPr>
        <p:grpSpPr>
          <a:xfrm>
            <a:off x="73357" y="145083"/>
            <a:ext cx="1847827" cy="478814"/>
            <a:chOff x="5443056" y="93892"/>
            <a:chExt cx="1847827" cy="47881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4CFF45B-86E8-69D5-E189-DA3E4BC2F052}"/>
                </a:ext>
              </a:extLst>
            </p:cNvPr>
            <p:cNvSpPr/>
            <p:nvPr/>
          </p:nvSpPr>
          <p:spPr>
            <a:xfrm>
              <a:off x="5443056" y="938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9ECEDFA-4AD3-7C47-EA6F-3ACDA75BAAC3}"/>
                </a:ext>
              </a:extLst>
            </p:cNvPr>
            <p:cNvSpPr/>
            <p:nvPr/>
          </p:nvSpPr>
          <p:spPr>
            <a:xfrm>
              <a:off x="5577570" y="2031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FDC7F9B-1E61-BC27-C854-5BE86246F5D2}"/>
                </a:ext>
              </a:extLst>
            </p:cNvPr>
            <p:cNvSpPr/>
            <p:nvPr/>
          </p:nvSpPr>
          <p:spPr>
            <a:xfrm>
              <a:off x="5576648" y="3749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790936B-030D-2F6D-CD1B-CA27EC1B1DB8}"/>
              </a:ext>
            </a:extLst>
          </p:cNvPr>
          <p:cNvGrpSpPr/>
          <p:nvPr/>
        </p:nvGrpSpPr>
        <p:grpSpPr>
          <a:xfrm>
            <a:off x="1782856" y="734447"/>
            <a:ext cx="4052205" cy="789354"/>
            <a:chOff x="1478056" y="683647"/>
            <a:chExt cx="4052205" cy="7893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3A5B265-8AE2-5D69-C53D-0E3F9F1E40B3}"/>
                </a:ext>
              </a:extLst>
            </p:cNvPr>
            <p:cNvSpPr txBox="1"/>
            <p:nvPr/>
          </p:nvSpPr>
          <p:spPr>
            <a:xfrm>
              <a:off x="2929735" y="690312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5214B8D-C290-B059-C813-26C32D45DFEC}"/>
                </a:ext>
              </a:extLst>
            </p:cNvPr>
            <p:cNvSpPr txBox="1"/>
            <p:nvPr/>
          </p:nvSpPr>
          <p:spPr>
            <a:xfrm>
              <a:off x="3475446" y="683647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1D53505-43C5-9C34-6CDF-A3328136804D}"/>
                </a:ext>
              </a:extLst>
            </p:cNvPr>
            <p:cNvSpPr txBox="1"/>
            <p:nvPr/>
          </p:nvSpPr>
          <p:spPr>
            <a:xfrm>
              <a:off x="4026845" y="684202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9AEE7BB-7778-4823-5A4C-2BA85D6DB23F}"/>
                </a:ext>
              </a:extLst>
            </p:cNvPr>
            <p:cNvSpPr txBox="1"/>
            <p:nvPr/>
          </p:nvSpPr>
          <p:spPr>
            <a:xfrm>
              <a:off x="4565861" y="685075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268DA3B-3599-5CB8-520C-CB000DF4E3BD}"/>
                </a:ext>
              </a:extLst>
            </p:cNvPr>
            <p:cNvGrpSpPr/>
            <p:nvPr/>
          </p:nvGrpSpPr>
          <p:grpSpPr>
            <a:xfrm>
              <a:off x="1478056" y="685075"/>
              <a:ext cx="4052205" cy="787926"/>
              <a:chOff x="1478056" y="685075"/>
              <a:chExt cx="4052205" cy="787926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69C05D-7DC6-4F46-CD40-C27219760A82}"/>
                  </a:ext>
                </a:extLst>
              </p:cNvPr>
              <p:cNvGrpSpPr/>
              <p:nvPr/>
            </p:nvGrpSpPr>
            <p:grpSpPr>
              <a:xfrm>
                <a:off x="1478056" y="707078"/>
                <a:ext cx="4052205" cy="765923"/>
                <a:chOff x="1478056" y="707078"/>
                <a:chExt cx="4052205" cy="765923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63436463-6D23-FD0A-5F57-E12D40EC2781}"/>
                    </a:ext>
                  </a:extLst>
                </p:cNvPr>
                <p:cNvGrpSpPr/>
                <p:nvPr/>
              </p:nvGrpSpPr>
              <p:grpSpPr>
                <a:xfrm>
                  <a:off x="1478056" y="712337"/>
                  <a:ext cx="4052205" cy="760664"/>
                  <a:chOff x="1144880" y="636095"/>
                  <a:chExt cx="4052205" cy="760664"/>
                </a:xfrm>
              </p:grpSpPr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3FF86670-737D-7FDD-EBE7-1C1E8D138B5A}"/>
                      </a:ext>
                    </a:extLst>
                  </p:cNvPr>
                  <p:cNvSpPr txBox="1"/>
                  <p:nvPr/>
                </p:nvSpPr>
                <p:spPr>
                  <a:xfrm>
                    <a:off x="1666507" y="1058205"/>
                    <a:ext cx="7807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0x1A2</a:t>
                    </a: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8FD3A7B1-BE9C-9194-D078-5F8A311998F0}"/>
                      </a:ext>
                    </a:extLst>
                  </p:cNvPr>
                  <p:cNvSpPr/>
                  <p:nvPr/>
                </p:nvSpPr>
                <p:spPr>
                  <a:xfrm>
                    <a:off x="2474231" y="636095"/>
                    <a:ext cx="2722854" cy="307776"/>
                  </a:xfrm>
                  <a:custGeom>
                    <a:avLst/>
                    <a:gdLst>
                      <a:gd name="connsiteX0" fmla="*/ 0 w 2722854"/>
                      <a:gd name="connsiteY0" fmla="*/ 0 h 307776"/>
                      <a:gd name="connsiteX1" fmla="*/ 653485 w 2722854"/>
                      <a:gd name="connsiteY1" fmla="*/ 0 h 307776"/>
                      <a:gd name="connsiteX2" fmla="*/ 1252513 w 2722854"/>
                      <a:gd name="connsiteY2" fmla="*/ 0 h 307776"/>
                      <a:gd name="connsiteX3" fmla="*/ 1987683 w 2722854"/>
                      <a:gd name="connsiteY3" fmla="*/ 0 h 307776"/>
                      <a:gd name="connsiteX4" fmla="*/ 2722854 w 2722854"/>
                      <a:gd name="connsiteY4" fmla="*/ 0 h 307776"/>
                      <a:gd name="connsiteX5" fmla="*/ 2722854 w 2722854"/>
                      <a:gd name="connsiteY5" fmla="*/ 307776 h 307776"/>
                      <a:gd name="connsiteX6" fmla="*/ 2096598 w 2722854"/>
                      <a:gd name="connsiteY6" fmla="*/ 307776 h 307776"/>
                      <a:gd name="connsiteX7" fmla="*/ 1470341 w 2722854"/>
                      <a:gd name="connsiteY7" fmla="*/ 307776 h 307776"/>
                      <a:gd name="connsiteX8" fmla="*/ 735171 w 2722854"/>
                      <a:gd name="connsiteY8" fmla="*/ 307776 h 307776"/>
                      <a:gd name="connsiteX9" fmla="*/ 0 w 2722854"/>
                      <a:gd name="connsiteY9" fmla="*/ 307776 h 307776"/>
                      <a:gd name="connsiteX10" fmla="*/ 0 w 2722854"/>
                      <a:gd name="connsiteY10" fmla="*/ 0 h 3077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722854" h="307776" extrusionOk="0">
                        <a:moveTo>
                          <a:pt x="0" y="0"/>
                        </a:moveTo>
                        <a:cubicBezTo>
                          <a:pt x="239416" y="-42"/>
                          <a:pt x="504944" y="-31452"/>
                          <a:pt x="653485" y="0"/>
                        </a:cubicBezTo>
                        <a:cubicBezTo>
                          <a:pt x="802027" y="31452"/>
                          <a:pt x="1012419" y="-29439"/>
                          <a:pt x="1252513" y="0"/>
                        </a:cubicBezTo>
                        <a:cubicBezTo>
                          <a:pt x="1492607" y="29439"/>
                          <a:pt x="1704618" y="-17881"/>
                          <a:pt x="1987683" y="0"/>
                        </a:cubicBezTo>
                        <a:cubicBezTo>
                          <a:pt x="2270748" y="17881"/>
                          <a:pt x="2463349" y="-6925"/>
                          <a:pt x="2722854" y="0"/>
                        </a:cubicBezTo>
                        <a:cubicBezTo>
                          <a:pt x="2718831" y="134913"/>
                          <a:pt x="2736920" y="218146"/>
                          <a:pt x="2722854" y="307776"/>
                        </a:cubicBezTo>
                        <a:cubicBezTo>
                          <a:pt x="2468684" y="283953"/>
                          <a:pt x="2341251" y="315459"/>
                          <a:pt x="2096598" y="307776"/>
                        </a:cubicBezTo>
                        <a:cubicBezTo>
                          <a:pt x="1851945" y="300093"/>
                          <a:pt x="1705102" y="312649"/>
                          <a:pt x="1470341" y="307776"/>
                        </a:cubicBezTo>
                        <a:cubicBezTo>
                          <a:pt x="1235580" y="302903"/>
                          <a:pt x="884607" y="340555"/>
                          <a:pt x="735171" y="307776"/>
                        </a:cubicBezTo>
                        <a:cubicBezTo>
                          <a:pt x="585735" y="274998"/>
                          <a:pt x="177455" y="326181"/>
                          <a:pt x="0" y="307776"/>
                        </a:cubicBezTo>
                        <a:cubicBezTo>
                          <a:pt x="-9903" y="200170"/>
                          <a:pt x="4599" y="107602"/>
                          <a:pt x="0" y="0"/>
                        </a:cubicBezTo>
                        <a:close/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967CB094-226C-B6B6-523A-FA44385219D9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880" y="1047165"/>
                    <a:ext cx="77760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(int*)</a:t>
                    </a:r>
                  </a:p>
                </p:txBody>
              </p:sp>
            </p:grp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96A9EC78-36F6-ECF4-EA6C-C71B833955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7195" y="707078"/>
                  <a:ext cx="0" cy="307777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150C8031-6523-0AF8-F84E-7E69E61FB4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4979" y="720872"/>
                  <a:ext cx="0" cy="307777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D7722FB6-6B7D-614B-401D-4F30612DBC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23995" y="712335"/>
                  <a:ext cx="0" cy="307777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1D23AFF-7197-6E07-B6F8-4127678D4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7395" y="699635"/>
                <a:ext cx="0" cy="30777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76875BA-9480-6F9B-D648-0741DBBB1192}"/>
                  </a:ext>
                </a:extLst>
              </p:cNvPr>
              <p:cNvSpPr txBox="1"/>
              <p:nvPr/>
            </p:nvSpPr>
            <p:spPr>
              <a:xfrm>
                <a:off x="5111961" y="685075"/>
                <a:ext cx="314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?</a:t>
                </a:r>
              </a:p>
            </p:txBody>
          </p:sp>
        </p:grp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2D904857-2772-F1E2-C579-9E59C017AF9C}"/>
              </a:ext>
            </a:extLst>
          </p:cNvPr>
          <p:cNvSpPr/>
          <p:nvPr/>
        </p:nvSpPr>
        <p:spPr>
          <a:xfrm>
            <a:off x="5919548" y="705119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AF7FC6B-EAFC-206A-488F-76AC9C27CD84}"/>
              </a:ext>
            </a:extLst>
          </p:cNvPr>
          <p:cNvSpPr/>
          <p:nvPr/>
        </p:nvSpPr>
        <p:spPr>
          <a:xfrm>
            <a:off x="3091264" y="1207489"/>
            <a:ext cx="456148" cy="307776"/>
          </a:xfrm>
          <a:custGeom>
            <a:avLst/>
            <a:gdLst>
              <a:gd name="connsiteX0" fmla="*/ 0 w 456148"/>
              <a:gd name="connsiteY0" fmla="*/ 0 h 307776"/>
              <a:gd name="connsiteX1" fmla="*/ 456148 w 456148"/>
              <a:gd name="connsiteY1" fmla="*/ 0 h 307776"/>
              <a:gd name="connsiteX2" fmla="*/ 456148 w 456148"/>
              <a:gd name="connsiteY2" fmla="*/ 307776 h 307776"/>
              <a:gd name="connsiteX3" fmla="*/ 0 w 456148"/>
              <a:gd name="connsiteY3" fmla="*/ 307776 h 307776"/>
              <a:gd name="connsiteX4" fmla="*/ 0 w 456148"/>
              <a:gd name="connsiteY4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148" h="307776" extrusionOk="0">
                <a:moveTo>
                  <a:pt x="0" y="0"/>
                </a:moveTo>
                <a:cubicBezTo>
                  <a:pt x="220363" y="14564"/>
                  <a:pt x="240386" y="-18582"/>
                  <a:pt x="456148" y="0"/>
                </a:cubicBezTo>
                <a:cubicBezTo>
                  <a:pt x="458257" y="81587"/>
                  <a:pt x="449295" y="218940"/>
                  <a:pt x="456148" y="307776"/>
                </a:cubicBezTo>
                <a:cubicBezTo>
                  <a:pt x="312109" y="327798"/>
                  <a:pt x="212202" y="293613"/>
                  <a:pt x="0" y="307776"/>
                </a:cubicBezTo>
                <a:cubicBezTo>
                  <a:pt x="-810" y="193955"/>
                  <a:pt x="5268" y="12686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E9FBEC0-6E91-B4C8-7326-531447FCC1EA}"/>
              </a:ext>
            </a:extLst>
          </p:cNvPr>
          <p:cNvGrpSpPr/>
          <p:nvPr/>
        </p:nvGrpSpPr>
        <p:grpSpPr>
          <a:xfrm>
            <a:off x="1799709" y="717784"/>
            <a:ext cx="1302391" cy="349594"/>
            <a:chOff x="1449680" y="1097965"/>
            <a:chExt cx="1302391" cy="349594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C01A819-C0B7-7BDD-F15E-DA55D1A0BA22}"/>
                </a:ext>
              </a:extLst>
            </p:cNvPr>
            <p:cNvSpPr txBox="1"/>
            <p:nvPr/>
          </p:nvSpPr>
          <p:spPr>
            <a:xfrm>
              <a:off x="1971307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0xCD8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2244A06-F51E-C773-C13F-11859A1103BD}"/>
                </a:ext>
              </a:extLst>
            </p:cNvPr>
            <p:cNvSpPr txBox="1"/>
            <p:nvPr/>
          </p:nvSpPr>
          <p:spPr>
            <a:xfrm>
              <a:off x="1449680" y="1097965"/>
              <a:ext cx="777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(int*)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BD1A8E65-0B9A-487C-04AD-5322B41ECD57}"/>
              </a:ext>
            </a:extLst>
          </p:cNvPr>
          <p:cNvSpPr txBox="1"/>
          <p:nvPr/>
        </p:nvSpPr>
        <p:spPr>
          <a:xfrm>
            <a:off x="3158336" y="1172912"/>
            <a:ext cx="23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60A6E40-E270-FDB9-3BA2-DDE4CFF975EF}"/>
              </a:ext>
            </a:extLst>
          </p:cNvPr>
          <p:cNvSpPr/>
          <p:nvPr/>
        </p:nvSpPr>
        <p:spPr>
          <a:xfrm>
            <a:off x="3598771" y="1397315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5136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73ED97CB-47D1-76B1-8588-4CEB12610EA4}"/>
              </a:ext>
            </a:extLst>
          </p:cNvPr>
          <p:cNvCxnSpPr>
            <a:cxnSpLocks/>
            <a:stCxn id="72" idx="0"/>
            <a:endCxn id="88" idx="1"/>
          </p:cNvCxnSpPr>
          <p:nvPr/>
        </p:nvCxnSpPr>
        <p:spPr>
          <a:xfrm rot="5400000" flipH="1" flipV="1">
            <a:off x="-1088019" y="2851108"/>
            <a:ext cx="4851774" cy="923681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905CB85B-AC09-B721-730E-96BEB22B437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295743" y="3214563"/>
            <a:ext cx="5512287" cy="909333"/>
          </a:xfrm>
          <a:prstGeom prst="curvedConnector2">
            <a:avLst/>
          </a:prstGeom>
          <a:ln w="38100">
            <a:solidFill>
              <a:srgbClr val="FF75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1899092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762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4419601"/>
            <a:ext cx="473430" cy="3256804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stdio.h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stdlib.h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if (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    p = </a:t>
            </a:r>
            <a:r>
              <a:rPr lang="en-AU" sz="1200" dirty="0" err="1"/>
              <a:t>new_p</a:t>
            </a:r>
            <a:r>
              <a:rPr lang="en-AU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0xCD8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A250AEE-A6D5-0098-1E57-73325D92DAAD}"/>
              </a:ext>
            </a:extLst>
          </p:cNvPr>
          <p:cNvGrpSpPr/>
          <p:nvPr/>
        </p:nvGrpSpPr>
        <p:grpSpPr>
          <a:xfrm>
            <a:off x="371868" y="5346821"/>
            <a:ext cx="1179679" cy="761346"/>
            <a:chOff x="371868" y="5346821"/>
            <a:chExt cx="1179679" cy="76134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FCFB02E-3078-B6C0-5913-3077EE622B13}"/>
                </a:ext>
              </a:extLst>
            </p:cNvPr>
            <p:cNvSpPr/>
            <p:nvPr/>
          </p:nvSpPr>
          <p:spPr>
            <a:xfrm>
              <a:off x="432330" y="5780877"/>
              <a:ext cx="1119217" cy="307776"/>
            </a:xfrm>
            <a:custGeom>
              <a:avLst/>
              <a:gdLst>
                <a:gd name="connsiteX0" fmla="*/ 0 w 1119217"/>
                <a:gd name="connsiteY0" fmla="*/ 0 h 307776"/>
                <a:gd name="connsiteX1" fmla="*/ 581993 w 1119217"/>
                <a:gd name="connsiteY1" fmla="*/ 0 h 307776"/>
                <a:gd name="connsiteX2" fmla="*/ 1119217 w 1119217"/>
                <a:gd name="connsiteY2" fmla="*/ 0 h 307776"/>
                <a:gd name="connsiteX3" fmla="*/ 1119217 w 1119217"/>
                <a:gd name="connsiteY3" fmla="*/ 307776 h 307776"/>
                <a:gd name="connsiteX4" fmla="*/ 570801 w 1119217"/>
                <a:gd name="connsiteY4" fmla="*/ 307776 h 307776"/>
                <a:gd name="connsiteX5" fmla="*/ 0 w 1119217"/>
                <a:gd name="connsiteY5" fmla="*/ 307776 h 307776"/>
                <a:gd name="connsiteX6" fmla="*/ 0 w 1119217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217" h="307776" fill="none" extrusionOk="0">
                  <a:moveTo>
                    <a:pt x="0" y="0"/>
                  </a:moveTo>
                  <a:cubicBezTo>
                    <a:pt x="233831" y="1816"/>
                    <a:pt x="394379" y="-4651"/>
                    <a:pt x="581993" y="0"/>
                  </a:cubicBezTo>
                  <a:cubicBezTo>
                    <a:pt x="769607" y="4651"/>
                    <a:pt x="940806" y="-19557"/>
                    <a:pt x="1119217" y="0"/>
                  </a:cubicBezTo>
                  <a:cubicBezTo>
                    <a:pt x="1105001" y="65771"/>
                    <a:pt x="1120962" y="229327"/>
                    <a:pt x="1119217" y="307776"/>
                  </a:cubicBezTo>
                  <a:cubicBezTo>
                    <a:pt x="872917" y="324105"/>
                    <a:pt x="705326" y="331551"/>
                    <a:pt x="570801" y="307776"/>
                  </a:cubicBezTo>
                  <a:cubicBezTo>
                    <a:pt x="436276" y="284001"/>
                    <a:pt x="281329" y="299596"/>
                    <a:pt x="0" y="307776"/>
                  </a:cubicBezTo>
                  <a:cubicBezTo>
                    <a:pt x="-10601" y="222158"/>
                    <a:pt x="-13732" y="135671"/>
                    <a:pt x="0" y="0"/>
                  </a:cubicBezTo>
                  <a:close/>
                </a:path>
                <a:path w="1119217" h="307776" stroke="0" extrusionOk="0">
                  <a:moveTo>
                    <a:pt x="0" y="0"/>
                  </a:moveTo>
                  <a:cubicBezTo>
                    <a:pt x="259187" y="-16819"/>
                    <a:pt x="344451" y="8761"/>
                    <a:pt x="548416" y="0"/>
                  </a:cubicBezTo>
                  <a:cubicBezTo>
                    <a:pt x="752381" y="-8761"/>
                    <a:pt x="854980" y="-25542"/>
                    <a:pt x="1119217" y="0"/>
                  </a:cubicBezTo>
                  <a:cubicBezTo>
                    <a:pt x="1128130" y="67219"/>
                    <a:pt x="1134312" y="222409"/>
                    <a:pt x="1119217" y="307776"/>
                  </a:cubicBezTo>
                  <a:cubicBezTo>
                    <a:pt x="887027" y="298797"/>
                    <a:pt x="829772" y="323126"/>
                    <a:pt x="559609" y="307776"/>
                  </a:cubicBezTo>
                  <a:cubicBezTo>
                    <a:pt x="289446" y="292426"/>
                    <a:pt x="112690" y="301534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01EB37-3872-9122-F7C8-69081F6DD319}"/>
                </a:ext>
              </a:extLst>
            </p:cNvPr>
            <p:cNvSpPr txBox="1"/>
            <p:nvPr/>
          </p:nvSpPr>
          <p:spPr>
            <a:xfrm>
              <a:off x="371868" y="5346821"/>
              <a:ext cx="11711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new_p</a:t>
              </a:r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6001D0-FD3D-8A34-1630-706C7B767FAB}"/>
                </a:ext>
              </a:extLst>
            </p:cNvPr>
            <p:cNvSpPr txBox="1"/>
            <p:nvPr/>
          </p:nvSpPr>
          <p:spPr>
            <a:xfrm>
              <a:off x="427749" y="5738835"/>
              <a:ext cx="925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90AFE3F-2671-6BBE-89D7-81B7FBB979C8}"/>
              </a:ext>
            </a:extLst>
          </p:cNvPr>
          <p:cNvSpPr txBox="1"/>
          <p:nvPr/>
        </p:nvSpPr>
        <p:spPr>
          <a:xfrm>
            <a:off x="413401" y="5738835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0xCD8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1F6918-B0CB-B0B7-0DF3-06EC97A402C4}"/>
              </a:ext>
            </a:extLst>
          </p:cNvPr>
          <p:cNvGrpSpPr/>
          <p:nvPr/>
        </p:nvGrpSpPr>
        <p:grpSpPr>
          <a:xfrm>
            <a:off x="73357" y="145083"/>
            <a:ext cx="1847827" cy="478814"/>
            <a:chOff x="5443056" y="93892"/>
            <a:chExt cx="1847827" cy="47881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34CAE02-6CFF-379F-1727-77946A5FCE7C}"/>
                </a:ext>
              </a:extLst>
            </p:cNvPr>
            <p:cNvSpPr/>
            <p:nvPr/>
          </p:nvSpPr>
          <p:spPr>
            <a:xfrm>
              <a:off x="5443056" y="938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182C71A-EE72-8D43-BCF8-A3241A147363}"/>
                </a:ext>
              </a:extLst>
            </p:cNvPr>
            <p:cNvSpPr/>
            <p:nvPr/>
          </p:nvSpPr>
          <p:spPr>
            <a:xfrm>
              <a:off x="5577570" y="2031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B17FE2D-F322-5F56-0089-226865988E2C}"/>
                </a:ext>
              </a:extLst>
            </p:cNvPr>
            <p:cNvSpPr/>
            <p:nvPr/>
          </p:nvSpPr>
          <p:spPr>
            <a:xfrm>
              <a:off x="5576648" y="3749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4D2B242-41D9-47CA-1EE5-CAB9A2C4B126}"/>
              </a:ext>
            </a:extLst>
          </p:cNvPr>
          <p:cNvGrpSpPr/>
          <p:nvPr/>
        </p:nvGrpSpPr>
        <p:grpSpPr>
          <a:xfrm>
            <a:off x="1782856" y="734447"/>
            <a:ext cx="4052205" cy="789354"/>
            <a:chOff x="1478056" y="683647"/>
            <a:chExt cx="4052205" cy="7893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571F463-DDB5-068C-13DA-732EFE2B689B}"/>
                </a:ext>
              </a:extLst>
            </p:cNvPr>
            <p:cNvSpPr txBox="1"/>
            <p:nvPr/>
          </p:nvSpPr>
          <p:spPr>
            <a:xfrm>
              <a:off x="2929735" y="690312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2E409FD-3AC5-289E-644E-26315DBA87A6}"/>
                </a:ext>
              </a:extLst>
            </p:cNvPr>
            <p:cNvSpPr txBox="1"/>
            <p:nvPr/>
          </p:nvSpPr>
          <p:spPr>
            <a:xfrm>
              <a:off x="3475446" y="683647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EF81314-647A-5F6E-4BF3-BE266F4BAE08}"/>
                </a:ext>
              </a:extLst>
            </p:cNvPr>
            <p:cNvSpPr txBox="1"/>
            <p:nvPr/>
          </p:nvSpPr>
          <p:spPr>
            <a:xfrm>
              <a:off x="4026845" y="684202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4C8EC3-10E0-1A15-EBA3-FC4CFF567FA3}"/>
                </a:ext>
              </a:extLst>
            </p:cNvPr>
            <p:cNvSpPr txBox="1"/>
            <p:nvPr/>
          </p:nvSpPr>
          <p:spPr>
            <a:xfrm>
              <a:off x="4565861" y="685075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7A4F630-6E7D-CAFD-62EC-B2F27B3B025E}"/>
                </a:ext>
              </a:extLst>
            </p:cNvPr>
            <p:cNvGrpSpPr/>
            <p:nvPr/>
          </p:nvGrpSpPr>
          <p:grpSpPr>
            <a:xfrm>
              <a:off x="1478056" y="685075"/>
              <a:ext cx="4052205" cy="787926"/>
              <a:chOff x="1478056" y="685075"/>
              <a:chExt cx="4052205" cy="787926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7D5F8748-2583-43B8-2E93-A57E7686A1F5}"/>
                  </a:ext>
                </a:extLst>
              </p:cNvPr>
              <p:cNvGrpSpPr/>
              <p:nvPr/>
            </p:nvGrpSpPr>
            <p:grpSpPr>
              <a:xfrm>
                <a:off x="1478056" y="707078"/>
                <a:ext cx="4052205" cy="765923"/>
                <a:chOff x="1478056" y="707078"/>
                <a:chExt cx="4052205" cy="765923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73B45B58-4B3D-1629-A52A-3E5349AD81A0}"/>
                    </a:ext>
                  </a:extLst>
                </p:cNvPr>
                <p:cNvGrpSpPr/>
                <p:nvPr/>
              </p:nvGrpSpPr>
              <p:grpSpPr>
                <a:xfrm>
                  <a:off x="1478056" y="712337"/>
                  <a:ext cx="4052205" cy="760664"/>
                  <a:chOff x="1144880" y="636095"/>
                  <a:chExt cx="4052205" cy="760664"/>
                </a:xfrm>
              </p:grpSpPr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A9593AC-BA31-A709-88FF-FDD10B904A99}"/>
                      </a:ext>
                    </a:extLst>
                  </p:cNvPr>
                  <p:cNvSpPr txBox="1"/>
                  <p:nvPr/>
                </p:nvSpPr>
                <p:spPr>
                  <a:xfrm>
                    <a:off x="1666507" y="1058205"/>
                    <a:ext cx="7807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0x1A2</a:t>
                    </a: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7C0C19E6-EE13-B6D6-12E2-E2749EDF40D5}"/>
                      </a:ext>
                    </a:extLst>
                  </p:cNvPr>
                  <p:cNvSpPr/>
                  <p:nvPr/>
                </p:nvSpPr>
                <p:spPr>
                  <a:xfrm>
                    <a:off x="2474231" y="636095"/>
                    <a:ext cx="2722854" cy="307776"/>
                  </a:xfrm>
                  <a:custGeom>
                    <a:avLst/>
                    <a:gdLst>
                      <a:gd name="connsiteX0" fmla="*/ 0 w 2722854"/>
                      <a:gd name="connsiteY0" fmla="*/ 0 h 307776"/>
                      <a:gd name="connsiteX1" fmla="*/ 653485 w 2722854"/>
                      <a:gd name="connsiteY1" fmla="*/ 0 h 307776"/>
                      <a:gd name="connsiteX2" fmla="*/ 1252513 w 2722854"/>
                      <a:gd name="connsiteY2" fmla="*/ 0 h 307776"/>
                      <a:gd name="connsiteX3" fmla="*/ 1987683 w 2722854"/>
                      <a:gd name="connsiteY3" fmla="*/ 0 h 307776"/>
                      <a:gd name="connsiteX4" fmla="*/ 2722854 w 2722854"/>
                      <a:gd name="connsiteY4" fmla="*/ 0 h 307776"/>
                      <a:gd name="connsiteX5" fmla="*/ 2722854 w 2722854"/>
                      <a:gd name="connsiteY5" fmla="*/ 307776 h 307776"/>
                      <a:gd name="connsiteX6" fmla="*/ 2096598 w 2722854"/>
                      <a:gd name="connsiteY6" fmla="*/ 307776 h 307776"/>
                      <a:gd name="connsiteX7" fmla="*/ 1470341 w 2722854"/>
                      <a:gd name="connsiteY7" fmla="*/ 307776 h 307776"/>
                      <a:gd name="connsiteX8" fmla="*/ 735171 w 2722854"/>
                      <a:gd name="connsiteY8" fmla="*/ 307776 h 307776"/>
                      <a:gd name="connsiteX9" fmla="*/ 0 w 2722854"/>
                      <a:gd name="connsiteY9" fmla="*/ 307776 h 307776"/>
                      <a:gd name="connsiteX10" fmla="*/ 0 w 2722854"/>
                      <a:gd name="connsiteY10" fmla="*/ 0 h 3077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722854" h="307776" extrusionOk="0">
                        <a:moveTo>
                          <a:pt x="0" y="0"/>
                        </a:moveTo>
                        <a:cubicBezTo>
                          <a:pt x="239416" y="-42"/>
                          <a:pt x="504944" y="-31452"/>
                          <a:pt x="653485" y="0"/>
                        </a:cubicBezTo>
                        <a:cubicBezTo>
                          <a:pt x="802027" y="31452"/>
                          <a:pt x="1012419" y="-29439"/>
                          <a:pt x="1252513" y="0"/>
                        </a:cubicBezTo>
                        <a:cubicBezTo>
                          <a:pt x="1492607" y="29439"/>
                          <a:pt x="1704618" y="-17881"/>
                          <a:pt x="1987683" y="0"/>
                        </a:cubicBezTo>
                        <a:cubicBezTo>
                          <a:pt x="2270748" y="17881"/>
                          <a:pt x="2463349" y="-6925"/>
                          <a:pt x="2722854" y="0"/>
                        </a:cubicBezTo>
                        <a:cubicBezTo>
                          <a:pt x="2718831" y="134913"/>
                          <a:pt x="2736920" y="218146"/>
                          <a:pt x="2722854" y="307776"/>
                        </a:cubicBezTo>
                        <a:cubicBezTo>
                          <a:pt x="2468684" y="283953"/>
                          <a:pt x="2341251" y="315459"/>
                          <a:pt x="2096598" y="307776"/>
                        </a:cubicBezTo>
                        <a:cubicBezTo>
                          <a:pt x="1851945" y="300093"/>
                          <a:pt x="1705102" y="312649"/>
                          <a:pt x="1470341" y="307776"/>
                        </a:cubicBezTo>
                        <a:cubicBezTo>
                          <a:pt x="1235580" y="302903"/>
                          <a:pt x="884607" y="340555"/>
                          <a:pt x="735171" y="307776"/>
                        </a:cubicBezTo>
                        <a:cubicBezTo>
                          <a:pt x="585735" y="274998"/>
                          <a:pt x="177455" y="326181"/>
                          <a:pt x="0" y="307776"/>
                        </a:cubicBezTo>
                        <a:cubicBezTo>
                          <a:pt x="-9903" y="200170"/>
                          <a:pt x="4599" y="107602"/>
                          <a:pt x="0" y="0"/>
                        </a:cubicBezTo>
                        <a:close/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43DA8032-EE5D-F1B3-27F8-4A3C94B1C199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880" y="1047165"/>
                    <a:ext cx="77760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(int*)</a:t>
                    </a:r>
                  </a:p>
                </p:txBody>
              </p:sp>
            </p:grp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D4D250F5-509A-A71C-F0DC-01953BD039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7195" y="707078"/>
                  <a:ext cx="0" cy="307777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EFD92081-2803-EC39-222F-8752355529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4979" y="720872"/>
                  <a:ext cx="0" cy="307777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480965C2-B580-4E22-86D0-BFB114EA79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23995" y="712335"/>
                  <a:ext cx="0" cy="307777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4F1492E-D834-FE47-6654-B244F32CBB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7395" y="699635"/>
                <a:ext cx="0" cy="30777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ACE3A32-0B93-1AFA-AA61-2E30AFF2A05A}"/>
                  </a:ext>
                </a:extLst>
              </p:cNvPr>
              <p:cNvSpPr txBox="1"/>
              <p:nvPr/>
            </p:nvSpPr>
            <p:spPr>
              <a:xfrm>
                <a:off x="5111961" y="685075"/>
                <a:ext cx="314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?</a:t>
                </a:r>
              </a:p>
            </p:txBody>
          </p:sp>
        </p:grp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6C15D646-498C-2DE7-43B2-CCBB6DDA3C36}"/>
              </a:ext>
            </a:extLst>
          </p:cNvPr>
          <p:cNvSpPr/>
          <p:nvPr/>
        </p:nvSpPr>
        <p:spPr>
          <a:xfrm>
            <a:off x="5919548" y="705119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1E45A7-AC51-32AB-A71F-AD58C43FEF22}"/>
              </a:ext>
            </a:extLst>
          </p:cNvPr>
          <p:cNvSpPr/>
          <p:nvPr/>
        </p:nvSpPr>
        <p:spPr>
          <a:xfrm>
            <a:off x="3091264" y="1207489"/>
            <a:ext cx="456148" cy="307776"/>
          </a:xfrm>
          <a:custGeom>
            <a:avLst/>
            <a:gdLst>
              <a:gd name="connsiteX0" fmla="*/ 0 w 456148"/>
              <a:gd name="connsiteY0" fmla="*/ 0 h 307776"/>
              <a:gd name="connsiteX1" fmla="*/ 456148 w 456148"/>
              <a:gd name="connsiteY1" fmla="*/ 0 h 307776"/>
              <a:gd name="connsiteX2" fmla="*/ 456148 w 456148"/>
              <a:gd name="connsiteY2" fmla="*/ 307776 h 307776"/>
              <a:gd name="connsiteX3" fmla="*/ 0 w 456148"/>
              <a:gd name="connsiteY3" fmla="*/ 307776 h 307776"/>
              <a:gd name="connsiteX4" fmla="*/ 0 w 456148"/>
              <a:gd name="connsiteY4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148" h="307776" extrusionOk="0">
                <a:moveTo>
                  <a:pt x="0" y="0"/>
                </a:moveTo>
                <a:cubicBezTo>
                  <a:pt x="220363" y="14564"/>
                  <a:pt x="240386" y="-18582"/>
                  <a:pt x="456148" y="0"/>
                </a:cubicBezTo>
                <a:cubicBezTo>
                  <a:pt x="458257" y="81587"/>
                  <a:pt x="449295" y="218940"/>
                  <a:pt x="456148" y="307776"/>
                </a:cubicBezTo>
                <a:cubicBezTo>
                  <a:pt x="312109" y="327798"/>
                  <a:pt x="212202" y="293613"/>
                  <a:pt x="0" y="307776"/>
                </a:cubicBezTo>
                <a:cubicBezTo>
                  <a:pt x="-810" y="193955"/>
                  <a:pt x="5268" y="12686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BB93A4E-5C1D-345B-A4D2-DDEECF300026}"/>
              </a:ext>
            </a:extLst>
          </p:cNvPr>
          <p:cNvGrpSpPr/>
          <p:nvPr/>
        </p:nvGrpSpPr>
        <p:grpSpPr>
          <a:xfrm>
            <a:off x="1799709" y="717784"/>
            <a:ext cx="1302391" cy="349594"/>
            <a:chOff x="1449680" y="1097965"/>
            <a:chExt cx="1302391" cy="349594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C8740F8-8D90-C571-24DA-D501A6DB18C9}"/>
                </a:ext>
              </a:extLst>
            </p:cNvPr>
            <p:cNvSpPr txBox="1"/>
            <p:nvPr/>
          </p:nvSpPr>
          <p:spPr>
            <a:xfrm>
              <a:off x="1971307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0xCD8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7C37FBF-68EC-A049-BF0B-56CF135FFC88}"/>
                </a:ext>
              </a:extLst>
            </p:cNvPr>
            <p:cNvSpPr txBox="1"/>
            <p:nvPr/>
          </p:nvSpPr>
          <p:spPr>
            <a:xfrm>
              <a:off x="1449680" y="1097965"/>
              <a:ext cx="777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(int*)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8C6EC449-EF55-CCAC-4137-41E2C9EB843B}"/>
              </a:ext>
            </a:extLst>
          </p:cNvPr>
          <p:cNvSpPr txBox="1"/>
          <p:nvPr/>
        </p:nvSpPr>
        <p:spPr>
          <a:xfrm>
            <a:off x="3158336" y="1172912"/>
            <a:ext cx="23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CED0BD7-4DF8-549F-1C27-73C22A11BD53}"/>
              </a:ext>
            </a:extLst>
          </p:cNvPr>
          <p:cNvSpPr/>
          <p:nvPr/>
        </p:nvSpPr>
        <p:spPr>
          <a:xfrm>
            <a:off x="3598771" y="1397315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5662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505C242E-8EB6-9EF8-64E0-FD8992F3D5E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295743" y="3214563"/>
            <a:ext cx="5512287" cy="909333"/>
          </a:xfrm>
          <a:prstGeom prst="curvedConnector2">
            <a:avLst/>
          </a:prstGeom>
          <a:ln w="38100">
            <a:solidFill>
              <a:srgbClr val="FF75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CAD6C666-7FCA-18DD-72A4-354EFE4E888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088019" y="2851108"/>
            <a:ext cx="4851774" cy="923681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1899092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762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14,15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4584245"/>
            <a:ext cx="473430" cy="302534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461889" y="1234524"/>
            <a:ext cx="10855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stdio.h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stdlib.h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if (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0xCD8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A250AEE-A6D5-0098-1E57-73325D92DAAD}"/>
              </a:ext>
            </a:extLst>
          </p:cNvPr>
          <p:cNvGrpSpPr/>
          <p:nvPr/>
        </p:nvGrpSpPr>
        <p:grpSpPr>
          <a:xfrm>
            <a:off x="371868" y="5346821"/>
            <a:ext cx="1179679" cy="761346"/>
            <a:chOff x="371868" y="5346821"/>
            <a:chExt cx="1179679" cy="76134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FCFB02E-3078-B6C0-5913-3077EE622B13}"/>
                </a:ext>
              </a:extLst>
            </p:cNvPr>
            <p:cNvSpPr/>
            <p:nvPr/>
          </p:nvSpPr>
          <p:spPr>
            <a:xfrm>
              <a:off x="432330" y="5780877"/>
              <a:ext cx="1119217" cy="307776"/>
            </a:xfrm>
            <a:custGeom>
              <a:avLst/>
              <a:gdLst>
                <a:gd name="connsiteX0" fmla="*/ 0 w 1119217"/>
                <a:gd name="connsiteY0" fmla="*/ 0 h 307776"/>
                <a:gd name="connsiteX1" fmla="*/ 581993 w 1119217"/>
                <a:gd name="connsiteY1" fmla="*/ 0 h 307776"/>
                <a:gd name="connsiteX2" fmla="*/ 1119217 w 1119217"/>
                <a:gd name="connsiteY2" fmla="*/ 0 h 307776"/>
                <a:gd name="connsiteX3" fmla="*/ 1119217 w 1119217"/>
                <a:gd name="connsiteY3" fmla="*/ 307776 h 307776"/>
                <a:gd name="connsiteX4" fmla="*/ 570801 w 1119217"/>
                <a:gd name="connsiteY4" fmla="*/ 307776 h 307776"/>
                <a:gd name="connsiteX5" fmla="*/ 0 w 1119217"/>
                <a:gd name="connsiteY5" fmla="*/ 307776 h 307776"/>
                <a:gd name="connsiteX6" fmla="*/ 0 w 1119217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217" h="307776" fill="none" extrusionOk="0">
                  <a:moveTo>
                    <a:pt x="0" y="0"/>
                  </a:moveTo>
                  <a:cubicBezTo>
                    <a:pt x="233831" y="1816"/>
                    <a:pt x="394379" y="-4651"/>
                    <a:pt x="581993" y="0"/>
                  </a:cubicBezTo>
                  <a:cubicBezTo>
                    <a:pt x="769607" y="4651"/>
                    <a:pt x="940806" y="-19557"/>
                    <a:pt x="1119217" y="0"/>
                  </a:cubicBezTo>
                  <a:cubicBezTo>
                    <a:pt x="1105001" y="65771"/>
                    <a:pt x="1120962" y="229327"/>
                    <a:pt x="1119217" y="307776"/>
                  </a:cubicBezTo>
                  <a:cubicBezTo>
                    <a:pt x="872917" y="324105"/>
                    <a:pt x="705326" y="331551"/>
                    <a:pt x="570801" y="307776"/>
                  </a:cubicBezTo>
                  <a:cubicBezTo>
                    <a:pt x="436276" y="284001"/>
                    <a:pt x="281329" y="299596"/>
                    <a:pt x="0" y="307776"/>
                  </a:cubicBezTo>
                  <a:cubicBezTo>
                    <a:pt x="-10601" y="222158"/>
                    <a:pt x="-13732" y="135671"/>
                    <a:pt x="0" y="0"/>
                  </a:cubicBezTo>
                  <a:close/>
                </a:path>
                <a:path w="1119217" h="307776" stroke="0" extrusionOk="0">
                  <a:moveTo>
                    <a:pt x="0" y="0"/>
                  </a:moveTo>
                  <a:cubicBezTo>
                    <a:pt x="259187" y="-16819"/>
                    <a:pt x="344451" y="8761"/>
                    <a:pt x="548416" y="0"/>
                  </a:cubicBezTo>
                  <a:cubicBezTo>
                    <a:pt x="752381" y="-8761"/>
                    <a:pt x="854980" y="-25542"/>
                    <a:pt x="1119217" y="0"/>
                  </a:cubicBezTo>
                  <a:cubicBezTo>
                    <a:pt x="1128130" y="67219"/>
                    <a:pt x="1134312" y="222409"/>
                    <a:pt x="1119217" y="307776"/>
                  </a:cubicBezTo>
                  <a:cubicBezTo>
                    <a:pt x="887027" y="298797"/>
                    <a:pt x="829772" y="323126"/>
                    <a:pt x="559609" y="307776"/>
                  </a:cubicBezTo>
                  <a:cubicBezTo>
                    <a:pt x="289446" y="292426"/>
                    <a:pt x="112690" y="301534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01EB37-3872-9122-F7C8-69081F6DD319}"/>
                </a:ext>
              </a:extLst>
            </p:cNvPr>
            <p:cNvSpPr txBox="1"/>
            <p:nvPr/>
          </p:nvSpPr>
          <p:spPr>
            <a:xfrm>
              <a:off x="371868" y="5346821"/>
              <a:ext cx="11711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new_p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6001D0-FD3D-8A34-1630-706C7B767FAB}"/>
                </a:ext>
              </a:extLst>
            </p:cNvPr>
            <p:cNvSpPr txBox="1"/>
            <p:nvPr/>
          </p:nvSpPr>
          <p:spPr>
            <a:xfrm>
              <a:off x="427749" y="5738835"/>
              <a:ext cx="925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F8825ED-7655-9DBC-8D2B-ECD520ED6A3F}"/>
              </a:ext>
            </a:extLst>
          </p:cNvPr>
          <p:cNvSpPr txBox="1"/>
          <p:nvPr/>
        </p:nvSpPr>
        <p:spPr>
          <a:xfrm>
            <a:off x="3136047" y="368380"/>
            <a:ext cx="2722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/>
              <a:t>p[</a:t>
            </a:r>
            <a:r>
              <a:rPr lang="en-AU" dirty="0"/>
              <a:t>0</a:t>
            </a:r>
            <a:r>
              <a:rPr lang="en-AU" sz="1800" dirty="0"/>
              <a:t>]   p[1]   p[2]   p[3]   p[4]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48017A0-34B6-FDB7-E863-467499F86374}"/>
              </a:ext>
            </a:extLst>
          </p:cNvPr>
          <p:cNvGrpSpPr/>
          <p:nvPr/>
        </p:nvGrpSpPr>
        <p:grpSpPr>
          <a:xfrm>
            <a:off x="73357" y="145083"/>
            <a:ext cx="1847827" cy="478814"/>
            <a:chOff x="5443056" y="93892"/>
            <a:chExt cx="1847827" cy="47881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D553152-4000-E05A-5484-9CDF2D57CC2A}"/>
                </a:ext>
              </a:extLst>
            </p:cNvPr>
            <p:cNvSpPr/>
            <p:nvPr/>
          </p:nvSpPr>
          <p:spPr>
            <a:xfrm>
              <a:off x="5443056" y="938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5BD499-1895-F0DA-DCD0-62F4732437CE}"/>
                </a:ext>
              </a:extLst>
            </p:cNvPr>
            <p:cNvSpPr/>
            <p:nvPr/>
          </p:nvSpPr>
          <p:spPr>
            <a:xfrm>
              <a:off x="5577570" y="2031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4F21BB5-86FC-A608-40AA-3FEE99637E93}"/>
                </a:ext>
              </a:extLst>
            </p:cNvPr>
            <p:cNvSpPr/>
            <p:nvPr/>
          </p:nvSpPr>
          <p:spPr>
            <a:xfrm>
              <a:off x="5576648" y="3749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8B9F5B0-15FD-F253-2719-978FEB873911}"/>
              </a:ext>
            </a:extLst>
          </p:cNvPr>
          <p:cNvGrpSpPr/>
          <p:nvPr/>
        </p:nvGrpSpPr>
        <p:grpSpPr>
          <a:xfrm>
            <a:off x="1782856" y="734447"/>
            <a:ext cx="4052205" cy="789354"/>
            <a:chOff x="1478056" y="683647"/>
            <a:chExt cx="4052205" cy="7893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29789F4-5CE0-568F-36CC-67B77DBDC576}"/>
                </a:ext>
              </a:extLst>
            </p:cNvPr>
            <p:cNvSpPr txBox="1"/>
            <p:nvPr/>
          </p:nvSpPr>
          <p:spPr>
            <a:xfrm>
              <a:off x="2929735" y="690312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A83CED5-1EF3-5084-2391-B7CC88DA4A1F}"/>
                </a:ext>
              </a:extLst>
            </p:cNvPr>
            <p:cNvSpPr txBox="1"/>
            <p:nvPr/>
          </p:nvSpPr>
          <p:spPr>
            <a:xfrm>
              <a:off x="3475446" y="683647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5EDD280-8EDA-6FFD-4B61-D3C3ABCDDAF5}"/>
                </a:ext>
              </a:extLst>
            </p:cNvPr>
            <p:cNvSpPr txBox="1"/>
            <p:nvPr/>
          </p:nvSpPr>
          <p:spPr>
            <a:xfrm>
              <a:off x="4026845" y="684202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1973A1A-27E5-E1ED-6C92-1E085943C9D8}"/>
                </a:ext>
              </a:extLst>
            </p:cNvPr>
            <p:cNvSpPr txBox="1"/>
            <p:nvPr/>
          </p:nvSpPr>
          <p:spPr>
            <a:xfrm>
              <a:off x="4565861" y="685075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C6C6CFC-2CE6-884D-D1DA-7244529CD916}"/>
                </a:ext>
              </a:extLst>
            </p:cNvPr>
            <p:cNvGrpSpPr/>
            <p:nvPr/>
          </p:nvGrpSpPr>
          <p:grpSpPr>
            <a:xfrm>
              <a:off x="1478056" y="685075"/>
              <a:ext cx="4052205" cy="787926"/>
              <a:chOff x="1478056" y="685075"/>
              <a:chExt cx="4052205" cy="787926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BA936D3-066D-5D89-5A4F-A07F4A08F7D7}"/>
                  </a:ext>
                </a:extLst>
              </p:cNvPr>
              <p:cNvGrpSpPr/>
              <p:nvPr/>
            </p:nvGrpSpPr>
            <p:grpSpPr>
              <a:xfrm>
                <a:off x="1478056" y="707078"/>
                <a:ext cx="4052205" cy="765923"/>
                <a:chOff x="1478056" y="707078"/>
                <a:chExt cx="4052205" cy="765923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B6F3B92C-3E5C-91B5-3F63-E3E0C2D9277F}"/>
                    </a:ext>
                  </a:extLst>
                </p:cNvPr>
                <p:cNvGrpSpPr/>
                <p:nvPr/>
              </p:nvGrpSpPr>
              <p:grpSpPr>
                <a:xfrm>
                  <a:off x="1478056" y="712337"/>
                  <a:ext cx="4052205" cy="760664"/>
                  <a:chOff x="1144880" y="636095"/>
                  <a:chExt cx="4052205" cy="760664"/>
                </a:xfrm>
              </p:grpSpPr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7F03FFA-C088-A2DE-4B6B-45721D43C9A6}"/>
                      </a:ext>
                    </a:extLst>
                  </p:cNvPr>
                  <p:cNvSpPr txBox="1"/>
                  <p:nvPr/>
                </p:nvSpPr>
                <p:spPr>
                  <a:xfrm>
                    <a:off x="1666507" y="1058205"/>
                    <a:ext cx="7807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0x1A2</a:t>
                    </a: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E2D014CB-4ED4-3279-AD16-BD3EEEC9C959}"/>
                      </a:ext>
                    </a:extLst>
                  </p:cNvPr>
                  <p:cNvSpPr/>
                  <p:nvPr/>
                </p:nvSpPr>
                <p:spPr>
                  <a:xfrm>
                    <a:off x="2474231" y="636095"/>
                    <a:ext cx="2722854" cy="307776"/>
                  </a:xfrm>
                  <a:custGeom>
                    <a:avLst/>
                    <a:gdLst>
                      <a:gd name="connsiteX0" fmla="*/ 0 w 2722854"/>
                      <a:gd name="connsiteY0" fmla="*/ 0 h 307776"/>
                      <a:gd name="connsiteX1" fmla="*/ 653485 w 2722854"/>
                      <a:gd name="connsiteY1" fmla="*/ 0 h 307776"/>
                      <a:gd name="connsiteX2" fmla="*/ 1252513 w 2722854"/>
                      <a:gd name="connsiteY2" fmla="*/ 0 h 307776"/>
                      <a:gd name="connsiteX3" fmla="*/ 1987683 w 2722854"/>
                      <a:gd name="connsiteY3" fmla="*/ 0 h 307776"/>
                      <a:gd name="connsiteX4" fmla="*/ 2722854 w 2722854"/>
                      <a:gd name="connsiteY4" fmla="*/ 0 h 307776"/>
                      <a:gd name="connsiteX5" fmla="*/ 2722854 w 2722854"/>
                      <a:gd name="connsiteY5" fmla="*/ 307776 h 307776"/>
                      <a:gd name="connsiteX6" fmla="*/ 2096598 w 2722854"/>
                      <a:gd name="connsiteY6" fmla="*/ 307776 h 307776"/>
                      <a:gd name="connsiteX7" fmla="*/ 1470341 w 2722854"/>
                      <a:gd name="connsiteY7" fmla="*/ 307776 h 307776"/>
                      <a:gd name="connsiteX8" fmla="*/ 735171 w 2722854"/>
                      <a:gd name="connsiteY8" fmla="*/ 307776 h 307776"/>
                      <a:gd name="connsiteX9" fmla="*/ 0 w 2722854"/>
                      <a:gd name="connsiteY9" fmla="*/ 307776 h 307776"/>
                      <a:gd name="connsiteX10" fmla="*/ 0 w 2722854"/>
                      <a:gd name="connsiteY10" fmla="*/ 0 h 3077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722854" h="307776" extrusionOk="0">
                        <a:moveTo>
                          <a:pt x="0" y="0"/>
                        </a:moveTo>
                        <a:cubicBezTo>
                          <a:pt x="239416" y="-42"/>
                          <a:pt x="504944" y="-31452"/>
                          <a:pt x="653485" y="0"/>
                        </a:cubicBezTo>
                        <a:cubicBezTo>
                          <a:pt x="802027" y="31452"/>
                          <a:pt x="1012419" y="-29439"/>
                          <a:pt x="1252513" y="0"/>
                        </a:cubicBezTo>
                        <a:cubicBezTo>
                          <a:pt x="1492607" y="29439"/>
                          <a:pt x="1704618" y="-17881"/>
                          <a:pt x="1987683" y="0"/>
                        </a:cubicBezTo>
                        <a:cubicBezTo>
                          <a:pt x="2270748" y="17881"/>
                          <a:pt x="2463349" y="-6925"/>
                          <a:pt x="2722854" y="0"/>
                        </a:cubicBezTo>
                        <a:cubicBezTo>
                          <a:pt x="2718831" y="134913"/>
                          <a:pt x="2736920" y="218146"/>
                          <a:pt x="2722854" y="307776"/>
                        </a:cubicBezTo>
                        <a:cubicBezTo>
                          <a:pt x="2468684" y="283953"/>
                          <a:pt x="2341251" y="315459"/>
                          <a:pt x="2096598" y="307776"/>
                        </a:cubicBezTo>
                        <a:cubicBezTo>
                          <a:pt x="1851945" y="300093"/>
                          <a:pt x="1705102" y="312649"/>
                          <a:pt x="1470341" y="307776"/>
                        </a:cubicBezTo>
                        <a:cubicBezTo>
                          <a:pt x="1235580" y="302903"/>
                          <a:pt x="884607" y="340555"/>
                          <a:pt x="735171" y="307776"/>
                        </a:cubicBezTo>
                        <a:cubicBezTo>
                          <a:pt x="585735" y="274998"/>
                          <a:pt x="177455" y="326181"/>
                          <a:pt x="0" y="307776"/>
                        </a:cubicBezTo>
                        <a:cubicBezTo>
                          <a:pt x="-9903" y="200170"/>
                          <a:pt x="4599" y="107602"/>
                          <a:pt x="0" y="0"/>
                        </a:cubicBezTo>
                        <a:close/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F9B280A5-9A45-7EE5-07A1-2A0B26B5720E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880" y="1047165"/>
                    <a:ext cx="77760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(int*)</a:t>
                    </a:r>
                  </a:p>
                </p:txBody>
              </p:sp>
            </p:grp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74608BBF-0CE5-CDD7-B29D-48406FEB1B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7195" y="707078"/>
                  <a:ext cx="0" cy="307777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F283583E-F9C6-DA04-7C6B-4F8669FCEB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4979" y="720872"/>
                  <a:ext cx="0" cy="307777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DBDDA138-C743-460F-82D6-0C9112DA5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23995" y="712335"/>
                  <a:ext cx="0" cy="307777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2140487-B369-AE62-A24E-98D4859E6E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7395" y="699635"/>
                <a:ext cx="0" cy="30777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95C692-7C8D-45E6-51D1-98038233940F}"/>
                  </a:ext>
                </a:extLst>
              </p:cNvPr>
              <p:cNvSpPr txBox="1"/>
              <p:nvPr/>
            </p:nvSpPr>
            <p:spPr>
              <a:xfrm>
                <a:off x="5111961" y="685075"/>
                <a:ext cx="314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?</a:t>
                </a:r>
              </a:p>
            </p:txBody>
          </p:sp>
        </p:grp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37CD2A7D-1492-6967-6302-72348252BA5F}"/>
              </a:ext>
            </a:extLst>
          </p:cNvPr>
          <p:cNvSpPr/>
          <p:nvPr/>
        </p:nvSpPr>
        <p:spPr>
          <a:xfrm>
            <a:off x="5919548" y="705119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D389113-0DCC-B706-E32C-10DB74E653A3}"/>
              </a:ext>
            </a:extLst>
          </p:cNvPr>
          <p:cNvSpPr/>
          <p:nvPr/>
        </p:nvSpPr>
        <p:spPr>
          <a:xfrm>
            <a:off x="3091264" y="1207489"/>
            <a:ext cx="456148" cy="307776"/>
          </a:xfrm>
          <a:custGeom>
            <a:avLst/>
            <a:gdLst>
              <a:gd name="connsiteX0" fmla="*/ 0 w 456148"/>
              <a:gd name="connsiteY0" fmla="*/ 0 h 307776"/>
              <a:gd name="connsiteX1" fmla="*/ 456148 w 456148"/>
              <a:gd name="connsiteY1" fmla="*/ 0 h 307776"/>
              <a:gd name="connsiteX2" fmla="*/ 456148 w 456148"/>
              <a:gd name="connsiteY2" fmla="*/ 307776 h 307776"/>
              <a:gd name="connsiteX3" fmla="*/ 0 w 456148"/>
              <a:gd name="connsiteY3" fmla="*/ 307776 h 307776"/>
              <a:gd name="connsiteX4" fmla="*/ 0 w 456148"/>
              <a:gd name="connsiteY4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148" h="307776" extrusionOk="0">
                <a:moveTo>
                  <a:pt x="0" y="0"/>
                </a:moveTo>
                <a:cubicBezTo>
                  <a:pt x="220363" y="14564"/>
                  <a:pt x="240386" y="-18582"/>
                  <a:pt x="456148" y="0"/>
                </a:cubicBezTo>
                <a:cubicBezTo>
                  <a:pt x="458257" y="81587"/>
                  <a:pt x="449295" y="218940"/>
                  <a:pt x="456148" y="307776"/>
                </a:cubicBezTo>
                <a:cubicBezTo>
                  <a:pt x="312109" y="327798"/>
                  <a:pt x="212202" y="293613"/>
                  <a:pt x="0" y="307776"/>
                </a:cubicBezTo>
                <a:cubicBezTo>
                  <a:pt x="-810" y="193955"/>
                  <a:pt x="5268" y="12686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BDE1481-6FEA-3724-8F44-CE0767A432A5}"/>
              </a:ext>
            </a:extLst>
          </p:cNvPr>
          <p:cNvGrpSpPr/>
          <p:nvPr/>
        </p:nvGrpSpPr>
        <p:grpSpPr>
          <a:xfrm>
            <a:off x="1799709" y="717784"/>
            <a:ext cx="1302391" cy="349594"/>
            <a:chOff x="1449680" y="1097965"/>
            <a:chExt cx="1302391" cy="34959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B594200-5350-3164-881E-FE7DB6AEE89D}"/>
                </a:ext>
              </a:extLst>
            </p:cNvPr>
            <p:cNvSpPr txBox="1"/>
            <p:nvPr/>
          </p:nvSpPr>
          <p:spPr>
            <a:xfrm>
              <a:off x="1971307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0xCD8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DC8CFE4-1E55-A874-9354-8EA6AC19D67D}"/>
                </a:ext>
              </a:extLst>
            </p:cNvPr>
            <p:cNvSpPr txBox="1"/>
            <p:nvPr/>
          </p:nvSpPr>
          <p:spPr>
            <a:xfrm>
              <a:off x="1449680" y="1097965"/>
              <a:ext cx="777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(int*)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49CE8E75-CFDB-42DA-06C5-13AE7917BAAA}"/>
              </a:ext>
            </a:extLst>
          </p:cNvPr>
          <p:cNvSpPr txBox="1"/>
          <p:nvPr/>
        </p:nvSpPr>
        <p:spPr>
          <a:xfrm>
            <a:off x="3158336" y="1172912"/>
            <a:ext cx="23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76872C1-D3C9-F149-2749-592B3E56F0F2}"/>
              </a:ext>
            </a:extLst>
          </p:cNvPr>
          <p:cNvSpPr/>
          <p:nvPr/>
        </p:nvSpPr>
        <p:spPr>
          <a:xfrm>
            <a:off x="3598771" y="1397315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0AFE3F-2671-6BBE-89D7-81B7FBB979C8}"/>
              </a:ext>
            </a:extLst>
          </p:cNvPr>
          <p:cNvSpPr txBox="1"/>
          <p:nvPr/>
        </p:nvSpPr>
        <p:spPr>
          <a:xfrm>
            <a:off x="414609" y="5738835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0xCD8</a:t>
            </a:r>
          </a:p>
        </p:txBody>
      </p:sp>
    </p:spTree>
    <p:extLst>
      <p:ext uri="{BB962C8B-B14F-4D97-AF65-F5344CB8AC3E}">
        <p14:creationId xmlns:p14="http://schemas.microsoft.com/office/powerpoint/2010/main" val="4021174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Curved Connector 113">
            <a:extLst>
              <a:ext uri="{FF2B5EF4-FFF2-40B4-BE49-F238E27FC236}">
                <a16:creationId xmlns:a16="http://schemas.microsoft.com/office/drawing/2014/main" id="{23CB93C0-80D4-3C8D-04A4-DB169F50A1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295743" y="3214563"/>
            <a:ext cx="5512287" cy="909333"/>
          </a:xfrm>
          <a:prstGeom prst="curvedConnector2">
            <a:avLst/>
          </a:prstGeom>
          <a:ln w="38100">
            <a:solidFill>
              <a:srgbClr val="FF75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>
            <a:extLst>
              <a:ext uri="{FF2B5EF4-FFF2-40B4-BE49-F238E27FC236}">
                <a16:creationId xmlns:a16="http://schemas.microsoft.com/office/drawing/2014/main" id="{C03F5199-B55D-EA64-FFD1-46CFF28CDE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088019" y="2851108"/>
            <a:ext cx="4851774" cy="923681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094994" y="1899092"/>
              <a:ext cx="73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14,15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992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16,17,18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4942565"/>
            <a:ext cx="473430" cy="266702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stdio.h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stdlib.h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if (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        </a:t>
            </a:r>
            <a:r>
              <a:rPr lang="en-AU" sz="1200" dirty="0" err="1"/>
              <a:t>printf</a:t>
            </a:r>
            <a:r>
              <a:rPr lang="en-AU" sz="1200" dirty="0"/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0xCD8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A250AEE-A6D5-0098-1E57-73325D92DAAD}"/>
              </a:ext>
            </a:extLst>
          </p:cNvPr>
          <p:cNvGrpSpPr/>
          <p:nvPr/>
        </p:nvGrpSpPr>
        <p:grpSpPr>
          <a:xfrm>
            <a:off x="371868" y="5346821"/>
            <a:ext cx="1179679" cy="761346"/>
            <a:chOff x="371868" y="5346821"/>
            <a:chExt cx="1179679" cy="76134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FCFB02E-3078-B6C0-5913-3077EE622B13}"/>
                </a:ext>
              </a:extLst>
            </p:cNvPr>
            <p:cNvSpPr/>
            <p:nvPr/>
          </p:nvSpPr>
          <p:spPr>
            <a:xfrm>
              <a:off x="432330" y="5780877"/>
              <a:ext cx="1119217" cy="307776"/>
            </a:xfrm>
            <a:custGeom>
              <a:avLst/>
              <a:gdLst>
                <a:gd name="connsiteX0" fmla="*/ 0 w 1119217"/>
                <a:gd name="connsiteY0" fmla="*/ 0 h 307776"/>
                <a:gd name="connsiteX1" fmla="*/ 581993 w 1119217"/>
                <a:gd name="connsiteY1" fmla="*/ 0 h 307776"/>
                <a:gd name="connsiteX2" fmla="*/ 1119217 w 1119217"/>
                <a:gd name="connsiteY2" fmla="*/ 0 h 307776"/>
                <a:gd name="connsiteX3" fmla="*/ 1119217 w 1119217"/>
                <a:gd name="connsiteY3" fmla="*/ 307776 h 307776"/>
                <a:gd name="connsiteX4" fmla="*/ 570801 w 1119217"/>
                <a:gd name="connsiteY4" fmla="*/ 307776 h 307776"/>
                <a:gd name="connsiteX5" fmla="*/ 0 w 1119217"/>
                <a:gd name="connsiteY5" fmla="*/ 307776 h 307776"/>
                <a:gd name="connsiteX6" fmla="*/ 0 w 1119217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217" h="307776" fill="none" extrusionOk="0">
                  <a:moveTo>
                    <a:pt x="0" y="0"/>
                  </a:moveTo>
                  <a:cubicBezTo>
                    <a:pt x="233831" y="1816"/>
                    <a:pt x="394379" y="-4651"/>
                    <a:pt x="581993" y="0"/>
                  </a:cubicBezTo>
                  <a:cubicBezTo>
                    <a:pt x="769607" y="4651"/>
                    <a:pt x="940806" y="-19557"/>
                    <a:pt x="1119217" y="0"/>
                  </a:cubicBezTo>
                  <a:cubicBezTo>
                    <a:pt x="1105001" y="65771"/>
                    <a:pt x="1120962" y="229327"/>
                    <a:pt x="1119217" y="307776"/>
                  </a:cubicBezTo>
                  <a:cubicBezTo>
                    <a:pt x="872917" y="324105"/>
                    <a:pt x="705326" y="331551"/>
                    <a:pt x="570801" y="307776"/>
                  </a:cubicBezTo>
                  <a:cubicBezTo>
                    <a:pt x="436276" y="284001"/>
                    <a:pt x="281329" y="299596"/>
                    <a:pt x="0" y="307776"/>
                  </a:cubicBezTo>
                  <a:cubicBezTo>
                    <a:pt x="-10601" y="222158"/>
                    <a:pt x="-13732" y="135671"/>
                    <a:pt x="0" y="0"/>
                  </a:cubicBezTo>
                  <a:close/>
                </a:path>
                <a:path w="1119217" h="307776" stroke="0" extrusionOk="0">
                  <a:moveTo>
                    <a:pt x="0" y="0"/>
                  </a:moveTo>
                  <a:cubicBezTo>
                    <a:pt x="259187" y="-16819"/>
                    <a:pt x="344451" y="8761"/>
                    <a:pt x="548416" y="0"/>
                  </a:cubicBezTo>
                  <a:cubicBezTo>
                    <a:pt x="752381" y="-8761"/>
                    <a:pt x="854980" y="-25542"/>
                    <a:pt x="1119217" y="0"/>
                  </a:cubicBezTo>
                  <a:cubicBezTo>
                    <a:pt x="1128130" y="67219"/>
                    <a:pt x="1134312" y="222409"/>
                    <a:pt x="1119217" y="307776"/>
                  </a:cubicBezTo>
                  <a:cubicBezTo>
                    <a:pt x="887027" y="298797"/>
                    <a:pt x="829772" y="323126"/>
                    <a:pt x="559609" y="307776"/>
                  </a:cubicBezTo>
                  <a:cubicBezTo>
                    <a:pt x="289446" y="292426"/>
                    <a:pt x="112690" y="301534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01EB37-3872-9122-F7C8-69081F6DD319}"/>
                </a:ext>
              </a:extLst>
            </p:cNvPr>
            <p:cNvSpPr txBox="1"/>
            <p:nvPr/>
          </p:nvSpPr>
          <p:spPr>
            <a:xfrm>
              <a:off x="371868" y="5346821"/>
              <a:ext cx="11711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new_p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6001D0-FD3D-8A34-1630-706C7B767FAB}"/>
                </a:ext>
              </a:extLst>
            </p:cNvPr>
            <p:cNvSpPr txBox="1"/>
            <p:nvPr/>
          </p:nvSpPr>
          <p:spPr>
            <a:xfrm>
              <a:off x="427749" y="5738835"/>
              <a:ext cx="925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90AFE3F-2671-6BBE-89D7-81B7FBB979C8}"/>
              </a:ext>
            </a:extLst>
          </p:cNvPr>
          <p:cNvSpPr txBox="1"/>
          <p:nvPr/>
        </p:nvSpPr>
        <p:spPr>
          <a:xfrm>
            <a:off x="414609" y="5738835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0xCD8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46E2BD4-0827-3114-216D-586D257CF8CA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C58D4B1-F0B3-0CE2-BBD1-A591EF762BA0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80" name="Picture 79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23C5C25D-E622-6196-328C-2DC363C49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8ECFFE6-0ACD-8D63-C197-E76973BAC39E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2B0D9F4-0C8B-E741-46CE-A018EBC654AA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A31F4E8-FA98-9CA1-6B53-4682FB56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1674882-50CE-8AD1-BD04-C5B9D24CA93C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4ED094D-80D7-04E4-7C59-9285D1216C19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49FDED5-8D9D-8387-A882-746710A1A43D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0BF6E72-B5B1-4C25-7A5A-A22B1626FC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0DE7D8A-EF49-F424-1E4E-372E57B72663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9B14308-EEC0-4567-C7CD-C1F2DE97B0E6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9517625-99A2-48F9-9334-D0B169B3B883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E69BB9C-A37A-DD48-0BBF-F50592E55B0E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7CFBE31-0F8F-6597-F1FD-470D1F0362DB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ACA701B-C133-5912-6B8C-3EBC43F8921D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AAA281B-EA2C-4051-886A-AB103482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9EFF956-7DFC-1DFD-F859-04C1891FCCDE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F4A4860-89C4-6F14-0B56-21F3F2A13952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</p:grp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00F4DD9A-F49D-2278-9B16-906940712C0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88686" y="7340863"/>
            <a:ext cx="239708" cy="179449"/>
          </a:xfrm>
          <a:prstGeom prst="curvedConnector4">
            <a:avLst>
              <a:gd name="adj1" fmla="val -56286"/>
              <a:gd name="adj2" fmla="val 22739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1953A926-2387-C21B-7A2F-EA6DAE92534F}"/>
              </a:ext>
            </a:extLst>
          </p:cNvPr>
          <p:cNvSpPr/>
          <p:nvPr/>
        </p:nvSpPr>
        <p:spPr>
          <a:xfrm>
            <a:off x="1649573" y="7803656"/>
            <a:ext cx="570551" cy="173105"/>
          </a:xfrm>
          <a:custGeom>
            <a:avLst/>
            <a:gdLst>
              <a:gd name="connsiteX0" fmla="*/ 0 w 570551"/>
              <a:gd name="connsiteY0" fmla="*/ 0 h 173105"/>
              <a:gd name="connsiteX1" fmla="*/ 570551 w 570551"/>
              <a:gd name="connsiteY1" fmla="*/ 0 h 173105"/>
              <a:gd name="connsiteX2" fmla="*/ 570551 w 570551"/>
              <a:gd name="connsiteY2" fmla="*/ 173105 h 173105"/>
              <a:gd name="connsiteX3" fmla="*/ 0 w 570551"/>
              <a:gd name="connsiteY3" fmla="*/ 173105 h 173105"/>
              <a:gd name="connsiteX4" fmla="*/ 0 w 570551"/>
              <a:gd name="connsiteY4" fmla="*/ 0 h 173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551" h="173105" fill="none" extrusionOk="0">
                <a:moveTo>
                  <a:pt x="0" y="0"/>
                </a:moveTo>
                <a:cubicBezTo>
                  <a:pt x="248542" y="9575"/>
                  <a:pt x="291115" y="20839"/>
                  <a:pt x="570551" y="0"/>
                </a:cubicBezTo>
                <a:cubicBezTo>
                  <a:pt x="562419" y="80679"/>
                  <a:pt x="562601" y="118843"/>
                  <a:pt x="570551" y="173105"/>
                </a:cubicBezTo>
                <a:cubicBezTo>
                  <a:pt x="411325" y="183031"/>
                  <a:pt x="267804" y="198371"/>
                  <a:pt x="0" y="173105"/>
                </a:cubicBezTo>
                <a:cubicBezTo>
                  <a:pt x="7798" y="87268"/>
                  <a:pt x="5069" y="76564"/>
                  <a:pt x="0" y="0"/>
                </a:cubicBezTo>
                <a:close/>
              </a:path>
              <a:path w="570551" h="173105" stroke="0" extrusionOk="0">
                <a:moveTo>
                  <a:pt x="0" y="0"/>
                </a:moveTo>
                <a:cubicBezTo>
                  <a:pt x="231595" y="-27533"/>
                  <a:pt x="425087" y="-24505"/>
                  <a:pt x="570551" y="0"/>
                </a:cubicBezTo>
                <a:cubicBezTo>
                  <a:pt x="566276" y="38527"/>
                  <a:pt x="562079" y="106399"/>
                  <a:pt x="570551" y="173105"/>
                </a:cubicBezTo>
                <a:cubicBezTo>
                  <a:pt x="422122" y="196113"/>
                  <a:pt x="207773" y="173884"/>
                  <a:pt x="0" y="173105"/>
                </a:cubicBezTo>
                <a:cubicBezTo>
                  <a:pt x="-8363" y="88899"/>
                  <a:pt x="-5224" y="47205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aegu" pitchFamily="2" charset="0"/>
                <a:ea typeface="Gaegu" pitchFamily="2" charset="0"/>
              </a:rPr>
              <a:t>Loop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CE32FC2-4315-83A9-100F-7EBEE3CC294B}"/>
              </a:ext>
            </a:extLst>
          </p:cNvPr>
          <p:cNvSpPr/>
          <p:nvPr/>
        </p:nvSpPr>
        <p:spPr>
          <a:xfrm>
            <a:off x="2000448" y="6926028"/>
            <a:ext cx="846427" cy="190505"/>
          </a:xfrm>
          <a:custGeom>
            <a:avLst/>
            <a:gdLst>
              <a:gd name="connsiteX0" fmla="*/ 0 w 846427"/>
              <a:gd name="connsiteY0" fmla="*/ 0 h 190505"/>
              <a:gd name="connsiteX1" fmla="*/ 440142 w 846427"/>
              <a:gd name="connsiteY1" fmla="*/ 0 h 190505"/>
              <a:gd name="connsiteX2" fmla="*/ 846427 w 846427"/>
              <a:gd name="connsiteY2" fmla="*/ 0 h 190505"/>
              <a:gd name="connsiteX3" fmla="*/ 846427 w 846427"/>
              <a:gd name="connsiteY3" fmla="*/ 190505 h 190505"/>
              <a:gd name="connsiteX4" fmla="*/ 431678 w 846427"/>
              <a:gd name="connsiteY4" fmla="*/ 190505 h 190505"/>
              <a:gd name="connsiteX5" fmla="*/ 0 w 846427"/>
              <a:gd name="connsiteY5" fmla="*/ 190505 h 190505"/>
              <a:gd name="connsiteX6" fmla="*/ 0 w 846427"/>
              <a:gd name="connsiteY6" fmla="*/ 0 h 190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27" h="190505" fill="none" extrusionOk="0">
                <a:moveTo>
                  <a:pt x="0" y="0"/>
                </a:moveTo>
                <a:cubicBezTo>
                  <a:pt x="215230" y="10595"/>
                  <a:pt x="284050" y="-6411"/>
                  <a:pt x="440142" y="0"/>
                </a:cubicBezTo>
                <a:cubicBezTo>
                  <a:pt x="596234" y="6411"/>
                  <a:pt x="735121" y="16861"/>
                  <a:pt x="846427" y="0"/>
                </a:cubicBezTo>
                <a:cubicBezTo>
                  <a:pt x="840682" y="85252"/>
                  <a:pt x="839021" y="138252"/>
                  <a:pt x="846427" y="190505"/>
                </a:cubicBezTo>
                <a:cubicBezTo>
                  <a:pt x="651536" y="205749"/>
                  <a:pt x="534113" y="185419"/>
                  <a:pt x="431678" y="190505"/>
                </a:cubicBezTo>
                <a:cubicBezTo>
                  <a:pt x="329243" y="195591"/>
                  <a:pt x="154748" y="182446"/>
                  <a:pt x="0" y="190505"/>
                </a:cubicBezTo>
                <a:cubicBezTo>
                  <a:pt x="5981" y="108820"/>
                  <a:pt x="-556" y="53419"/>
                  <a:pt x="0" y="0"/>
                </a:cubicBezTo>
                <a:close/>
              </a:path>
              <a:path w="846427" h="190505" stroke="0" extrusionOk="0">
                <a:moveTo>
                  <a:pt x="0" y="0"/>
                </a:moveTo>
                <a:cubicBezTo>
                  <a:pt x="90675" y="19415"/>
                  <a:pt x="272732" y="16700"/>
                  <a:pt x="414749" y="0"/>
                </a:cubicBezTo>
                <a:cubicBezTo>
                  <a:pt x="556766" y="-16700"/>
                  <a:pt x="663381" y="-12831"/>
                  <a:pt x="846427" y="0"/>
                </a:cubicBezTo>
                <a:cubicBezTo>
                  <a:pt x="847035" y="95246"/>
                  <a:pt x="837682" y="100946"/>
                  <a:pt x="846427" y="190505"/>
                </a:cubicBezTo>
                <a:cubicBezTo>
                  <a:pt x="729456" y="174079"/>
                  <a:pt x="556185" y="178403"/>
                  <a:pt x="423214" y="190505"/>
                </a:cubicBezTo>
                <a:cubicBezTo>
                  <a:pt x="290243" y="202607"/>
                  <a:pt x="93032" y="186497"/>
                  <a:pt x="0" y="190505"/>
                </a:cubicBezTo>
                <a:cubicBezTo>
                  <a:pt x="-4972" y="144560"/>
                  <a:pt x="5928" y="8361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aegu" pitchFamily="2" charset="0"/>
                <a:ea typeface="Gaegu" pitchFamily="2" charset="0"/>
              </a:rPr>
              <a:t>Loop end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D5C8B79-A179-976D-E26A-34AFAB706C6E}"/>
              </a:ext>
            </a:extLst>
          </p:cNvPr>
          <p:cNvSpPr txBox="1"/>
          <p:nvPr/>
        </p:nvSpPr>
        <p:spPr>
          <a:xfrm>
            <a:off x="3328282" y="7302763"/>
            <a:ext cx="22510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p[0] = 1</a:t>
            </a:r>
          </a:p>
          <a:p>
            <a:r>
              <a:rPr lang="en-US" sz="1400" dirty="0"/>
              <a:t>p[1] = 0</a:t>
            </a:r>
          </a:p>
          <a:p>
            <a:r>
              <a:rPr lang="en-US" sz="1400" dirty="0"/>
              <a:t>p[2] = 0</a:t>
            </a:r>
          </a:p>
          <a:p>
            <a:r>
              <a:rPr lang="en-US" sz="1400" dirty="0"/>
              <a:t>p[3] = 9</a:t>
            </a:r>
          </a:p>
          <a:p>
            <a:r>
              <a:rPr lang="en-US" sz="1400" dirty="0"/>
              <a:t>p[4] = 0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1D63CEB-F316-BF3B-6959-A220AA9AEDA8}"/>
              </a:ext>
            </a:extLst>
          </p:cNvPr>
          <p:cNvGrpSpPr/>
          <p:nvPr/>
        </p:nvGrpSpPr>
        <p:grpSpPr>
          <a:xfrm>
            <a:off x="73357" y="145083"/>
            <a:ext cx="1847827" cy="478814"/>
            <a:chOff x="5443056" y="93892"/>
            <a:chExt cx="1847827" cy="47881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16A6691-74EE-6735-50D0-30FAEACC61F8}"/>
                </a:ext>
              </a:extLst>
            </p:cNvPr>
            <p:cNvSpPr/>
            <p:nvPr/>
          </p:nvSpPr>
          <p:spPr>
            <a:xfrm>
              <a:off x="5443056" y="938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37E52AA-E369-FA69-DAE6-11EC011DF43A}"/>
                </a:ext>
              </a:extLst>
            </p:cNvPr>
            <p:cNvSpPr/>
            <p:nvPr/>
          </p:nvSpPr>
          <p:spPr>
            <a:xfrm>
              <a:off x="5577570" y="2031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6489913-1D08-7407-66C6-A16D24526931}"/>
                </a:ext>
              </a:extLst>
            </p:cNvPr>
            <p:cNvSpPr/>
            <p:nvPr/>
          </p:nvSpPr>
          <p:spPr>
            <a:xfrm>
              <a:off x="5576648" y="3749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806DE4A-DAC5-689C-EC81-619A797E3209}"/>
              </a:ext>
            </a:extLst>
          </p:cNvPr>
          <p:cNvGrpSpPr/>
          <p:nvPr/>
        </p:nvGrpSpPr>
        <p:grpSpPr>
          <a:xfrm>
            <a:off x="1782856" y="734447"/>
            <a:ext cx="4052205" cy="789354"/>
            <a:chOff x="1478056" y="683647"/>
            <a:chExt cx="4052205" cy="789354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6E2AF77-BCBA-51DC-72AE-F618D8D113CC}"/>
                </a:ext>
              </a:extLst>
            </p:cNvPr>
            <p:cNvSpPr txBox="1"/>
            <p:nvPr/>
          </p:nvSpPr>
          <p:spPr>
            <a:xfrm>
              <a:off x="2929735" y="690312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839CC00-4051-5246-3070-DC1907BBCA24}"/>
                </a:ext>
              </a:extLst>
            </p:cNvPr>
            <p:cNvSpPr txBox="1"/>
            <p:nvPr/>
          </p:nvSpPr>
          <p:spPr>
            <a:xfrm>
              <a:off x="3475446" y="683647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5A23C88-9889-E183-5523-3C1C16E3E659}"/>
                </a:ext>
              </a:extLst>
            </p:cNvPr>
            <p:cNvSpPr txBox="1"/>
            <p:nvPr/>
          </p:nvSpPr>
          <p:spPr>
            <a:xfrm>
              <a:off x="4026845" y="684202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B37D792-9FB8-C525-EEB6-C930282EB12C}"/>
                </a:ext>
              </a:extLst>
            </p:cNvPr>
            <p:cNvSpPr txBox="1"/>
            <p:nvPr/>
          </p:nvSpPr>
          <p:spPr>
            <a:xfrm>
              <a:off x="4565861" y="685075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93DF36F-03D5-1804-78C0-972752E1FF0D}"/>
                </a:ext>
              </a:extLst>
            </p:cNvPr>
            <p:cNvGrpSpPr/>
            <p:nvPr/>
          </p:nvGrpSpPr>
          <p:grpSpPr>
            <a:xfrm>
              <a:off x="1478056" y="685075"/>
              <a:ext cx="4052205" cy="787926"/>
              <a:chOff x="1478056" y="685075"/>
              <a:chExt cx="4052205" cy="787926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03C0BE9E-A868-2058-F272-A88975C611EB}"/>
                  </a:ext>
                </a:extLst>
              </p:cNvPr>
              <p:cNvGrpSpPr/>
              <p:nvPr/>
            </p:nvGrpSpPr>
            <p:grpSpPr>
              <a:xfrm>
                <a:off x="1478056" y="707078"/>
                <a:ext cx="4052205" cy="765923"/>
                <a:chOff x="1478056" y="707078"/>
                <a:chExt cx="4052205" cy="765923"/>
              </a:xfrm>
            </p:grpSpPr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5CD33623-D298-BA4C-F57A-86E7332F979A}"/>
                    </a:ext>
                  </a:extLst>
                </p:cNvPr>
                <p:cNvGrpSpPr/>
                <p:nvPr/>
              </p:nvGrpSpPr>
              <p:grpSpPr>
                <a:xfrm>
                  <a:off x="1478056" y="712337"/>
                  <a:ext cx="4052205" cy="760664"/>
                  <a:chOff x="1144880" y="636095"/>
                  <a:chExt cx="4052205" cy="760664"/>
                </a:xfrm>
              </p:grpSpPr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6CECF83C-CA69-4AFE-1F10-9E9E837A642C}"/>
                      </a:ext>
                    </a:extLst>
                  </p:cNvPr>
                  <p:cNvSpPr txBox="1"/>
                  <p:nvPr/>
                </p:nvSpPr>
                <p:spPr>
                  <a:xfrm>
                    <a:off x="1666507" y="1058205"/>
                    <a:ext cx="7807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0x1A2</a:t>
                    </a:r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6E8C3A68-10CC-540A-BFBB-C8E58205607D}"/>
                      </a:ext>
                    </a:extLst>
                  </p:cNvPr>
                  <p:cNvSpPr/>
                  <p:nvPr/>
                </p:nvSpPr>
                <p:spPr>
                  <a:xfrm>
                    <a:off x="2474231" y="636095"/>
                    <a:ext cx="2722854" cy="307776"/>
                  </a:xfrm>
                  <a:custGeom>
                    <a:avLst/>
                    <a:gdLst>
                      <a:gd name="connsiteX0" fmla="*/ 0 w 2722854"/>
                      <a:gd name="connsiteY0" fmla="*/ 0 h 307776"/>
                      <a:gd name="connsiteX1" fmla="*/ 653485 w 2722854"/>
                      <a:gd name="connsiteY1" fmla="*/ 0 h 307776"/>
                      <a:gd name="connsiteX2" fmla="*/ 1252513 w 2722854"/>
                      <a:gd name="connsiteY2" fmla="*/ 0 h 307776"/>
                      <a:gd name="connsiteX3" fmla="*/ 1987683 w 2722854"/>
                      <a:gd name="connsiteY3" fmla="*/ 0 h 307776"/>
                      <a:gd name="connsiteX4" fmla="*/ 2722854 w 2722854"/>
                      <a:gd name="connsiteY4" fmla="*/ 0 h 307776"/>
                      <a:gd name="connsiteX5" fmla="*/ 2722854 w 2722854"/>
                      <a:gd name="connsiteY5" fmla="*/ 307776 h 307776"/>
                      <a:gd name="connsiteX6" fmla="*/ 2096598 w 2722854"/>
                      <a:gd name="connsiteY6" fmla="*/ 307776 h 307776"/>
                      <a:gd name="connsiteX7" fmla="*/ 1470341 w 2722854"/>
                      <a:gd name="connsiteY7" fmla="*/ 307776 h 307776"/>
                      <a:gd name="connsiteX8" fmla="*/ 735171 w 2722854"/>
                      <a:gd name="connsiteY8" fmla="*/ 307776 h 307776"/>
                      <a:gd name="connsiteX9" fmla="*/ 0 w 2722854"/>
                      <a:gd name="connsiteY9" fmla="*/ 307776 h 307776"/>
                      <a:gd name="connsiteX10" fmla="*/ 0 w 2722854"/>
                      <a:gd name="connsiteY10" fmla="*/ 0 h 3077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722854" h="307776" extrusionOk="0">
                        <a:moveTo>
                          <a:pt x="0" y="0"/>
                        </a:moveTo>
                        <a:cubicBezTo>
                          <a:pt x="239416" y="-42"/>
                          <a:pt x="504944" y="-31452"/>
                          <a:pt x="653485" y="0"/>
                        </a:cubicBezTo>
                        <a:cubicBezTo>
                          <a:pt x="802027" y="31452"/>
                          <a:pt x="1012419" y="-29439"/>
                          <a:pt x="1252513" y="0"/>
                        </a:cubicBezTo>
                        <a:cubicBezTo>
                          <a:pt x="1492607" y="29439"/>
                          <a:pt x="1704618" y="-17881"/>
                          <a:pt x="1987683" y="0"/>
                        </a:cubicBezTo>
                        <a:cubicBezTo>
                          <a:pt x="2270748" y="17881"/>
                          <a:pt x="2463349" y="-6925"/>
                          <a:pt x="2722854" y="0"/>
                        </a:cubicBezTo>
                        <a:cubicBezTo>
                          <a:pt x="2718831" y="134913"/>
                          <a:pt x="2736920" y="218146"/>
                          <a:pt x="2722854" y="307776"/>
                        </a:cubicBezTo>
                        <a:cubicBezTo>
                          <a:pt x="2468684" y="283953"/>
                          <a:pt x="2341251" y="315459"/>
                          <a:pt x="2096598" y="307776"/>
                        </a:cubicBezTo>
                        <a:cubicBezTo>
                          <a:pt x="1851945" y="300093"/>
                          <a:pt x="1705102" y="312649"/>
                          <a:pt x="1470341" y="307776"/>
                        </a:cubicBezTo>
                        <a:cubicBezTo>
                          <a:pt x="1235580" y="302903"/>
                          <a:pt x="884607" y="340555"/>
                          <a:pt x="735171" y="307776"/>
                        </a:cubicBezTo>
                        <a:cubicBezTo>
                          <a:pt x="585735" y="274998"/>
                          <a:pt x="177455" y="326181"/>
                          <a:pt x="0" y="307776"/>
                        </a:cubicBezTo>
                        <a:cubicBezTo>
                          <a:pt x="-9903" y="200170"/>
                          <a:pt x="4599" y="107602"/>
                          <a:pt x="0" y="0"/>
                        </a:cubicBezTo>
                        <a:close/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DB37AEE3-6A36-5691-1B4C-8C5AA50B58B7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880" y="1047165"/>
                    <a:ext cx="77760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(int*)</a:t>
                    </a:r>
                  </a:p>
                </p:txBody>
              </p:sp>
            </p:grp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9B000A67-5BF6-B76D-C229-B2B45ED300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7195" y="707078"/>
                  <a:ext cx="0" cy="307777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50E68851-6D3D-DF23-5386-AEA0261C12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4979" y="720872"/>
                  <a:ext cx="0" cy="307777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349B7DD3-229A-AAE1-4DE3-DC3C23B7DC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23995" y="712335"/>
                  <a:ext cx="0" cy="307777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A6BF25A-F42A-A9C9-0436-60AB7D7A2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7395" y="699635"/>
                <a:ext cx="0" cy="30777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391A3A7-33AA-27F1-A03C-618E2E83FC07}"/>
                  </a:ext>
                </a:extLst>
              </p:cNvPr>
              <p:cNvSpPr txBox="1"/>
              <p:nvPr/>
            </p:nvSpPr>
            <p:spPr>
              <a:xfrm>
                <a:off x="5111961" y="685075"/>
                <a:ext cx="314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?</a:t>
                </a:r>
              </a:p>
            </p:txBody>
          </p:sp>
        </p:grp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536D6C9-E75B-329B-7F21-E746E93A9227}"/>
              </a:ext>
            </a:extLst>
          </p:cNvPr>
          <p:cNvSpPr/>
          <p:nvPr/>
        </p:nvSpPr>
        <p:spPr>
          <a:xfrm>
            <a:off x="5919548" y="705119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47FB6E-F7D4-FB3E-E697-6702CCEE63CC}"/>
              </a:ext>
            </a:extLst>
          </p:cNvPr>
          <p:cNvSpPr/>
          <p:nvPr/>
        </p:nvSpPr>
        <p:spPr>
          <a:xfrm>
            <a:off x="3091264" y="1207489"/>
            <a:ext cx="456148" cy="307776"/>
          </a:xfrm>
          <a:custGeom>
            <a:avLst/>
            <a:gdLst>
              <a:gd name="connsiteX0" fmla="*/ 0 w 456148"/>
              <a:gd name="connsiteY0" fmla="*/ 0 h 307776"/>
              <a:gd name="connsiteX1" fmla="*/ 456148 w 456148"/>
              <a:gd name="connsiteY1" fmla="*/ 0 h 307776"/>
              <a:gd name="connsiteX2" fmla="*/ 456148 w 456148"/>
              <a:gd name="connsiteY2" fmla="*/ 307776 h 307776"/>
              <a:gd name="connsiteX3" fmla="*/ 0 w 456148"/>
              <a:gd name="connsiteY3" fmla="*/ 307776 h 307776"/>
              <a:gd name="connsiteX4" fmla="*/ 0 w 456148"/>
              <a:gd name="connsiteY4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148" h="307776" extrusionOk="0">
                <a:moveTo>
                  <a:pt x="0" y="0"/>
                </a:moveTo>
                <a:cubicBezTo>
                  <a:pt x="220363" y="14564"/>
                  <a:pt x="240386" y="-18582"/>
                  <a:pt x="456148" y="0"/>
                </a:cubicBezTo>
                <a:cubicBezTo>
                  <a:pt x="458257" y="81587"/>
                  <a:pt x="449295" y="218940"/>
                  <a:pt x="456148" y="307776"/>
                </a:cubicBezTo>
                <a:cubicBezTo>
                  <a:pt x="312109" y="327798"/>
                  <a:pt x="212202" y="293613"/>
                  <a:pt x="0" y="307776"/>
                </a:cubicBezTo>
                <a:cubicBezTo>
                  <a:pt x="-810" y="193955"/>
                  <a:pt x="5268" y="12686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0AC1D13-E3C7-5B99-F324-0237FEE4825D}"/>
              </a:ext>
            </a:extLst>
          </p:cNvPr>
          <p:cNvGrpSpPr/>
          <p:nvPr/>
        </p:nvGrpSpPr>
        <p:grpSpPr>
          <a:xfrm>
            <a:off x="1799709" y="717784"/>
            <a:ext cx="1302391" cy="349594"/>
            <a:chOff x="1449680" y="1097965"/>
            <a:chExt cx="1302391" cy="349594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54365DE-DA0A-2AAA-171C-70B769776B92}"/>
                </a:ext>
              </a:extLst>
            </p:cNvPr>
            <p:cNvSpPr txBox="1"/>
            <p:nvPr/>
          </p:nvSpPr>
          <p:spPr>
            <a:xfrm>
              <a:off x="1971307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0xCD8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D1C13FF-7F9A-B88D-0A8B-9A1D40B30A76}"/>
                </a:ext>
              </a:extLst>
            </p:cNvPr>
            <p:cNvSpPr txBox="1"/>
            <p:nvPr/>
          </p:nvSpPr>
          <p:spPr>
            <a:xfrm>
              <a:off x="1449680" y="1097965"/>
              <a:ext cx="777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(int*)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6E4AEBC-BB7A-4858-A4CD-B4DA3671F5DD}"/>
              </a:ext>
            </a:extLst>
          </p:cNvPr>
          <p:cNvSpPr txBox="1"/>
          <p:nvPr/>
        </p:nvSpPr>
        <p:spPr>
          <a:xfrm>
            <a:off x="3158336" y="1172912"/>
            <a:ext cx="23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2964619-EC0D-DAF4-C081-A5BA58C63B55}"/>
              </a:ext>
            </a:extLst>
          </p:cNvPr>
          <p:cNvSpPr/>
          <p:nvPr/>
        </p:nvSpPr>
        <p:spPr>
          <a:xfrm>
            <a:off x="3598771" y="1397315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C179170-B764-F5EA-8835-AA5506A2B966}"/>
              </a:ext>
            </a:extLst>
          </p:cNvPr>
          <p:cNvSpPr txBox="1"/>
          <p:nvPr/>
        </p:nvSpPr>
        <p:spPr>
          <a:xfrm>
            <a:off x="461889" y="1234524"/>
            <a:ext cx="10855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61532D7-9E9A-35B2-F36D-BC327D053B20}"/>
              </a:ext>
            </a:extLst>
          </p:cNvPr>
          <p:cNvSpPr txBox="1"/>
          <p:nvPr/>
        </p:nvSpPr>
        <p:spPr>
          <a:xfrm>
            <a:off x="3136047" y="368380"/>
            <a:ext cx="2722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/>
              <a:t>p[</a:t>
            </a:r>
            <a:r>
              <a:rPr lang="en-AU" dirty="0"/>
              <a:t>0</a:t>
            </a:r>
            <a:r>
              <a:rPr lang="en-AU" sz="1800" dirty="0"/>
              <a:t>]   p[1]   p[2]   p[3]   p[4]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31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49984</TotalTime>
  <Words>2487</Words>
  <Application>Microsoft Macintosh PowerPoint</Application>
  <PresentationFormat>Custom</PresentationFormat>
  <Paragraphs>611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Gaegu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302</cp:revision>
  <dcterms:created xsi:type="dcterms:W3CDTF">2023-09-06T05:00:29Z</dcterms:created>
  <dcterms:modified xsi:type="dcterms:W3CDTF">2024-01-15T02:38:50Z</dcterms:modified>
  <cp:category/>
</cp:coreProperties>
</file>