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303" r:id="rId3"/>
    <p:sldId id="304" r:id="rId4"/>
    <p:sldId id="286" r:id="rId5"/>
    <p:sldId id="305" r:id="rId6"/>
    <p:sldId id="280" r:id="rId7"/>
    <p:sldId id="284" r:id="rId8"/>
    <p:sldId id="306" r:id="rId9"/>
    <p:sldId id="281" r:id="rId10"/>
    <p:sldId id="307" r:id="rId11"/>
    <p:sldId id="301" r:id="rId12"/>
    <p:sldId id="287" r:id="rId13"/>
    <p:sldId id="282" r:id="rId14"/>
    <p:sldId id="308" r:id="rId15"/>
    <p:sldId id="290" r:id="rId16"/>
    <p:sldId id="291" r:id="rId17"/>
    <p:sldId id="292" r:id="rId18"/>
    <p:sldId id="309" r:id="rId1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94674"/>
  </p:normalViewPr>
  <p:slideViewPr>
    <p:cSldViewPr snapToGrid="0">
      <p:cViewPr varScale="1">
        <p:scale>
          <a:sx n="117" d="100"/>
          <a:sy n="117" d="100"/>
        </p:scale>
        <p:origin x="3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4"/>
            <a:ext cx="6425724" cy="372233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9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5" y="569241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0" y="569241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3"/>
            <a:ext cx="6520220" cy="4447495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8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8" y="3905482"/>
            <a:ext cx="3213847" cy="57443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90"/>
            <a:ext cx="2438192" cy="249475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8" y="1539427"/>
            <a:ext cx="3827085" cy="759811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90"/>
            <a:ext cx="2438192" cy="249475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8" y="1539427"/>
            <a:ext cx="3827085" cy="759811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371599"/>
            <a:ext cx="369808" cy="3347619"/>
            <a:chOff x="865259" y="-7692525"/>
            <a:chExt cx="1146570" cy="1593298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3681294" y="-3145972"/>
              <a:ext cx="9486486" cy="393380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5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1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7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2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921C4-E526-8908-C8B7-84FF79CB27A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67B1F-05E1-41F4-86A5-8018B1A162FB}"/>
              </a:ext>
            </a:extLst>
          </p:cNvPr>
          <p:cNvGrpSpPr/>
          <p:nvPr/>
        </p:nvGrpSpPr>
        <p:grpSpPr>
          <a:xfrm>
            <a:off x="983933" y="4954450"/>
            <a:ext cx="681335" cy="1006507"/>
            <a:chOff x="2019687" y="4812858"/>
            <a:chExt cx="681335" cy="1006507"/>
          </a:xfrm>
        </p:grpSpPr>
        <p:pic>
          <p:nvPicPr>
            <p:cNvPr id="20" name="Picture 19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D42A9439-6461-0984-B005-7C07E3FAD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40765-64D6-DBC1-3D2F-056D7753AFFE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F692B7-1911-6FFE-25C2-E6D83BF5931D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755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391A585-28CC-0579-540A-AC97AD0783A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2B6B-B9BB-CC71-1DB7-D03F66B86532}"/>
              </a:ext>
            </a:extLst>
          </p:cNvPr>
          <p:cNvGrpSpPr/>
          <p:nvPr/>
        </p:nvGrpSpPr>
        <p:grpSpPr>
          <a:xfrm>
            <a:off x="1653136" y="2369319"/>
            <a:ext cx="369808" cy="2259005"/>
            <a:chOff x="1642021" y="-12506532"/>
            <a:chExt cx="369808" cy="20746991"/>
          </a:xfrm>
        </p:grpSpPr>
        <p:cxnSp>
          <p:nvCxnSpPr>
            <p:cNvPr id="50" name="Straight Arrow Connector 55">
              <a:extLst>
                <a:ext uri="{FF2B5EF4-FFF2-40B4-BE49-F238E27FC236}">
                  <a16:creationId xmlns:a16="http://schemas.microsoft.com/office/drawing/2014/main" id="{C2774017-821D-6558-6E92-05E2CCEEC68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9C3CAA-5000-476E-3169-BA77637098D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C2F693-8E00-555F-8C38-4F0C9A8E1561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71C955-7359-1FCE-ACF9-FE8CA49CD6E6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84FFCD-5012-861A-53F8-B62979BDE530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4DD170-C2F6-4A8F-3BA7-5D15851C421A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A350F7-5DD8-2B55-D82F-51B5B7CCCE92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1602DD-CC42-C8F3-D1E5-856C2AF27025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074276-9E03-2AFA-2207-87BAE7506E1A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856BE-4DE9-BC2A-C00F-90BCC7BD499F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768FC1-8EA6-D42A-D032-D4F34D8335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E815DC-9F04-A23D-1F5B-CAEF30985D16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D43FEB-83E0-BADE-9DA1-4384EDC2B3E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6CD9F7-B06A-94DE-E455-B9EAFEB34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8CB8058-F3F5-4F62-D0F8-B03C6A63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1867-4C88-7B6A-EF4A-30E67BA59B7C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148117-CE65-146A-8285-36650CCF5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DCE4A6-CC7C-EF72-2C82-876A01BA2BE9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D31488-DF5A-7CAC-951D-44983489ACE8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245C90-3BCA-7B89-BC66-A00A67CDB72A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51A9B4-88D5-5C3B-0D58-BBA0CD6A7DA4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E79173-2DDA-5D64-D62D-DDB6D7A16F26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ECBF09-F180-1143-8D32-B0141F58BCB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87C63B-106C-2BBA-6BD7-DC2A4C37753C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8BDE7E-AFB2-1161-4831-5FAC4A6E7531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6E288E-1567-407E-042B-20887DA21B5C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887163-6877-04F6-DE03-7F3571B3C230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78" name="Picture 7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F7915CB8-4BAD-6068-B8D6-B8633521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4772FF-9571-3885-71AB-21B7AB565A0B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09BD67-4EEC-CB99-B00D-28DAF553C2DE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630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9D67188-4423-4474-F0C3-19C130E5C4F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2366834"/>
            <a:ext cx="369808" cy="2261488"/>
            <a:chOff x="1642021" y="-12506506"/>
            <a:chExt cx="369808" cy="207469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68524" y="-3195961"/>
              <a:ext cx="18973949" cy="352860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79F68-A989-EC2F-8026-B9A1B5B3483A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5837A7-E939-E636-435A-0CF53F58A42C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F75C4-CDE4-DB26-96F7-AE02C9D8B8B4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8856A2-D6F2-EDE6-0FA4-2B6E02002F6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2CEC8A-52A7-48B9-84BD-75300FF472AD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D05189-2949-14D7-BAA2-0AC1E84A57ED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2A07B6-651F-7786-D283-CACE1C02B4F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76C9D7-A96F-7179-BCB7-826335200A8B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26815F-E25F-F12B-1117-061AF80D23B3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EA3EF6-4AB1-46EB-166C-311883B400BB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85D1C06-2AE7-7432-1538-47F53679710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3D8C37-1BBA-E9AD-BA09-F014631D7EC6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0820EF9-2C37-BECC-0310-68F7AED66F19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CE5A08-B25E-5885-AA7C-FE140E251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2C0C51-A4E8-F20B-A014-C90BC6F4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CA7C90-BA79-A86D-9419-F831BE75C53C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5FD78F-E3E4-35CC-2882-9AA2849BB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46066A-3470-AF83-5C65-B91BDAC325A0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4BD1C4-F2AE-BEF4-5365-04F6B46B1E6D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1EFCD0-54E3-AD1B-50A3-0B6AB88DC10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60C064-0F38-8AEC-E0DD-E44CC119C855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468A96-8D3C-533D-D9AD-1102BF1BC1E5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977230-4844-AFBA-735A-1EE7B46E694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2BED96C-F5ED-3E1D-964B-863A88B3FF6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0D5D53-9CF2-1BC9-F796-AD5911D9710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657F5F-F25A-D66A-47C0-FF20E24A722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E2DA75C-84E5-2A59-7BA7-9E197FCE5646}"/>
              </a:ext>
            </a:extLst>
          </p:cNvPr>
          <p:cNvSpPr txBox="1"/>
          <p:nvPr/>
        </p:nvSpPr>
        <p:spPr>
          <a:xfrm>
            <a:off x="3938646" y="235185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75000"/>
                  </a:schemeClr>
                </a:solidFill>
              </a:rPr>
              <a:t>4a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C1C8F6-A24F-9A6A-080D-8E3E0E0FAD16}"/>
              </a:ext>
            </a:extLst>
          </p:cNvPr>
          <p:cNvSpPr txBox="1"/>
          <p:nvPr/>
        </p:nvSpPr>
        <p:spPr>
          <a:xfrm>
            <a:off x="2238717" y="2406058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947A71-BECE-0501-7DFA-F092EA43BD8D}"/>
              </a:ext>
            </a:extLst>
          </p:cNvPr>
          <p:cNvSpPr/>
          <p:nvPr/>
        </p:nvSpPr>
        <p:spPr>
          <a:xfrm>
            <a:off x="2469743" y="2144644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6D1FB8-4C38-09F1-9BFE-6DAF81614872}"/>
              </a:ext>
            </a:extLst>
          </p:cNvPr>
          <p:cNvSpPr/>
          <p:nvPr/>
        </p:nvSpPr>
        <p:spPr>
          <a:xfrm>
            <a:off x="3455369" y="2191919"/>
            <a:ext cx="588555" cy="390786"/>
          </a:xfrm>
          <a:custGeom>
            <a:avLst/>
            <a:gdLst>
              <a:gd name="connsiteX0" fmla="*/ 0 w 588555"/>
              <a:gd name="connsiteY0" fmla="*/ 195393 h 390786"/>
              <a:gd name="connsiteX1" fmla="*/ 294278 w 588555"/>
              <a:gd name="connsiteY1" fmla="*/ 0 h 390786"/>
              <a:gd name="connsiteX2" fmla="*/ 588556 w 588555"/>
              <a:gd name="connsiteY2" fmla="*/ 195393 h 390786"/>
              <a:gd name="connsiteX3" fmla="*/ 294278 w 588555"/>
              <a:gd name="connsiteY3" fmla="*/ 390786 h 390786"/>
              <a:gd name="connsiteX4" fmla="*/ 0 w 588555"/>
              <a:gd name="connsiteY4" fmla="*/ 195393 h 3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55" h="390786" extrusionOk="0">
                <a:moveTo>
                  <a:pt x="0" y="195393"/>
                </a:moveTo>
                <a:cubicBezTo>
                  <a:pt x="-8188" y="82430"/>
                  <a:pt x="116774" y="5622"/>
                  <a:pt x="294278" y="0"/>
                </a:cubicBezTo>
                <a:cubicBezTo>
                  <a:pt x="467368" y="2224"/>
                  <a:pt x="574536" y="87926"/>
                  <a:pt x="588556" y="195393"/>
                </a:cubicBezTo>
                <a:cubicBezTo>
                  <a:pt x="566281" y="325058"/>
                  <a:pt x="453328" y="409994"/>
                  <a:pt x="294278" y="390786"/>
                </a:cubicBezTo>
                <a:cubicBezTo>
                  <a:pt x="123216" y="386115"/>
                  <a:pt x="11127" y="308623"/>
                  <a:pt x="0" y="19539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F4D37EA-FD1F-E3E9-615F-A31ECCAA3922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3" name="Picture 8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421D01FC-19B5-6056-4F57-3421C4C2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FF7462-227B-AC05-27D6-9E110603A30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2A431E-3E0E-D8F5-0069-C7DB3A5E9F6A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445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7448EA3-E1B6-D2E3-E04F-BE4F29B1378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2366834"/>
            <a:ext cx="369808" cy="2261488"/>
            <a:chOff x="1642021" y="-12506506"/>
            <a:chExt cx="369808" cy="207469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68524" y="-3195961"/>
              <a:ext cx="18973949" cy="352860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2992065" y="2577842"/>
            <a:ext cx="644265" cy="24237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FA99975-9020-CC48-0117-E4B3A95654CA}"/>
              </a:ext>
            </a:extLst>
          </p:cNvPr>
          <p:cNvCxnSpPr>
            <a:cxnSpLocks/>
            <a:stCxn id="44" idx="1"/>
            <a:endCxn id="32" idx="2"/>
          </p:cNvCxnSpPr>
          <p:nvPr/>
        </p:nvCxnSpPr>
        <p:spPr>
          <a:xfrm rot="10800000">
            <a:off x="1046960" y="2695095"/>
            <a:ext cx="1788653" cy="2491167"/>
          </a:xfrm>
          <a:prstGeom prst="curvedConnector2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97181D-04BA-2D67-7004-EEE2D98D31D8}"/>
              </a:ext>
            </a:extLst>
          </p:cNvPr>
          <p:cNvSpPr txBox="1"/>
          <p:nvPr/>
        </p:nvSpPr>
        <p:spPr>
          <a:xfrm>
            <a:off x="820673" y="2351341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7D0DF-9860-C54B-059D-A869EF438161}"/>
              </a:ext>
            </a:extLst>
          </p:cNvPr>
          <p:cNvSpPr txBox="1"/>
          <p:nvPr/>
        </p:nvSpPr>
        <p:spPr>
          <a:xfrm>
            <a:off x="3938646" y="235185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75000"/>
                  </a:schemeClr>
                </a:solidFill>
              </a:rPr>
              <a:t>4a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24FAC3-678A-7F71-BB76-B2FCD510E6AB}"/>
              </a:ext>
            </a:extLst>
          </p:cNvPr>
          <p:cNvSpPr txBox="1"/>
          <p:nvPr/>
        </p:nvSpPr>
        <p:spPr>
          <a:xfrm>
            <a:off x="2238717" y="2406058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9209-24AF-521F-A585-8AA4F03D6012}"/>
              </a:ext>
            </a:extLst>
          </p:cNvPr>
          <p:cNvSpPr/>
          <p:nvPr/>
        </p:nvSpPr>
        <p:spPr>
          <a:xfrm>
            <a:off x="2469743" y="2144644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3DEC7D-786D-1A13-1486-E2CE01F7F7CD}"/>
              </a:ext>
            </a:extLst>
          </p:cNvPr>
          <p:cNvSpPr/>
          <p:nvPr/>
        </p:nvSpPr>
        <p:spPr>
          <a:xfrm>
            <a:off x="3455369" y="2191919"/>
            <a:ext cx="588555" cy="390786"/>
          </a:xfrm>
          <a:custGeom>
            <a:avLst/>
            <a:gdLst>
              <a:gd name="connsiteX0" fmla="*/ 0 w 588555"/>
              <a:gd name="connsiteY0" fmla="*/ 195393 h 390786"/>
              <a:gd name="connsiteX1" fmla="*/ 294278 w 588555"/>
              <a:gd name="connsiteY1" fmla="*/ 0 h 390786"/>
              <a:gd name="connsiteX2" fmla="*/ 588556 w 588555"/>
              <a:gd name="connsiteY2" fmla="*/ 195393 h 390786"/>
              <a:gd name="connsiteX3" fmla="*/ 294278 w 588555"/>
              <a:gd name="connsiteY3" fmla="*/ 390786 h 390786"/>
              <a:gd name="connsiteX4" fmla="*/ 0 w 588555"/>
              <a:gd name="connsiteY4" fmla="*/ 195393 h 3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55" h="390786" extrusionOk="0">
                <a:moveTo>
                  <a:pt x="0" y="195393"/>
                </a:moveTo>
                <a:cubicBezTo>
                  <a:pt x="-8188" y="82430"/>
                  <a:pt x="116774" y="5622"/>
                  <a:pt x="294278" y="0"/>
                </a:cubicBezTo>
                <a:cubicBezTo>
                  <a:pt x="467368" y="2224"/>
                  <a:pt x="574536" y="87926"/>
                  <a:pt x="588556" y="195393"/>
                </a:cubicBezTo>
                <a:cubicBezTo>
                  <a:pt x="566281" y="325058"/>
                  <a:pt x="453328" y="409994"/>
                  <a:pt x="294278" y="390786"/>
                </a:cubicBezTo>
                <a:cubicBezTo>
                  <a:pt x="123216" y="386115"/>
                  <a:pt x="11127" y="308623"/>
                  <a:pt x="0" y="19539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80503-FFC2-E1EB-AF4D-D4B473ED005C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1931AE-9287-A3D2-118D-7E124D7B69D5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C72102-F658-9C26-92CA-B8AF18DD0A00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068F50-05CB-C75B-DB18-712FF4EDD82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4437AE-4CB5-5C14-A759-D7EAADBB4509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DEADDE-04C3-5DFF-2805-672B6A037737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5D5CAAF-850A-D549-67E5-4B1E21EFA949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B82CF-40A4-E369-C729-CDC2FC72BC43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3918F6-1531-8B1A-021C-40286B3A2C2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CD83E44-1615-F17A-E691-267782B62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8385489-72A7-179C-AD13-C9C3979A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A0DB01-8336-8FB8-4675-44D0898C3BBA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4E2723-27CC-B2E5-6044-187804999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F1324F-8102-783A-4C54-DFB1BC290810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5ABB4F-488D-9349-D041-F1B501465B5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80FBF3-AD6A-9195-705C-F881575F7FD1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F4DCDD-AF93-2EA4-DD88-1590E660DEE3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4EF577-7B11-1984-11D2-B1EE2A6B5D17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9AC990-EBC9-E201-BF1B-ADBCE19A5CC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EF19E60-C4C6-8147-CF56-1FD44BCAED54}"/>
              </a:ext>
            </a:extLst>
          </p:cNvPr>
          <p:cNvCxnSpPr>
            <a:cxnSpLocks/>
          </p:cNvCxnSpPr>
          <p:nvPr/>
        </p:nvCxnSpPr>
        <p:spPr>
          <a:xfrm rot="10800000">
            <a:off x="2080282" y="4619723"/>
            <a:ext cx="434318" cy="859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2873C2-6A7C-2A41-D9C4-B7D56313F898}"/>
              </a:ext>
            </a:extLst>
          </p:cNvPr>
          <p:cNvSpPr txBox="1"/>
          <p:nvPr/>
        </p:nvSpPr>
        <p:spPr>
          <a:xfrm>
            <a:off x="2463922" y="4418146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4">
                    <a:lumMod val="75000"/>
                  </a:schemeClr>
                </a:solidFill>
              </a:rPr>
              <a:t>4c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FBD6C43-7FCD-940A-1337-6409967918E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5F3CA66C-0684-46AF-D4D0-BB57C7D2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6C4BEE0-0C88-A4BE-3D45-34E8C4290CBD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B4C7AD-3204-D3FE-033D-75FD986FCE7B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705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3F5C76A-7845-7213-77F8-F84D11D77273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7" y="2841814"/>
            <a:ext cx="369807" cy="1834838"/>
            <a:chOff x="1642022" y="-12506510"/>
            <a:chExt cx="369807" cy="2074696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189149" y="-3675339"/>
              <a:ext cx="1801519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8" y="539565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8" y="57897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A2B961-3184-ED4C-9FBB-2A5F1A5CE28C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194590-FCB4-B860-A5EC-BF4A8395E8BE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EEF65C-6070-FBBB-189E-EFC44E5AE2D3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3BD063-3C31-626A-D15B-773AFDA0E5C2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5D73F0-7DC5-ECD2-8AAB-69AF2D4A98C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7BC510-19BD-FFC7-3386-6F5AC4A19409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760471-E453-E044-ED3D-230ABB3646D4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63A8C5-46E3-4EE8-A9FD-C44D4D1693DA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2AC8060-5A9E-300F-AFA8-4E09C34A7E1E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067748-BFEF-01F6-2D91-A1C5C4DEF3CF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51DED-2266-BE21-6130-21663161085A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3403D5-3905-B07E-B653-2A3AEE3BBA72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AF329E-F944-DA48-32F3-8694DEB6EF7B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79F044-4CE9-8C3F-1B5D-3D87EACCD16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AC0835-A33E-0501-FCE3-05675F16FB7D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492230-8EF5-AFB9-5DB3-CE308DD86724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B44C67-F694-FB95-2707-B08BECA59E2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1F2A996-2CDC-FC62-E749-DE74B86C8407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F7D2B3-BC6B-3E38-D8EA-5A279B8853D5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FBECAF8-0274-D4DA-0E41-26652E725C35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C1F0422-E751-1C09-6D46-1F67E253AB6A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798A5-F829-9C5D-7242-933B678849B9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F636CC8-8C7E-A13B-B558-D4FA9E0A69A4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2CB314-0261-19BA-FC48-3BE1D3968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719BC3-0052-0A33-5A58-6BB17042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13E817-6A97-89F7-4A8D-EE28672CB2F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767B16-266C-BA78-D34A-445476E5B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4A593F-5B0D-F352-6EF0-F034CC7D1E50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3A2186-A459-36E1-BF53-F4A94ECB836E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355B18-B6EE-652C-D34C-05837086B32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49A475E-32D9-FE70-3423-1596D291BCE3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CA3F9F-73DB-80E2-07B8-4A31D141DD36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B19EF2-B82C-B3DA-409E-88926D23272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7A5BEB-DFF7-F99C-BCFA-D616D9377660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156349A-602B-F2D0-0CF0-F6FC713E4B4E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0369D6-6609-92A9-91AC-FC1554FA28D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4F9589-7A8E-7DB4-6D4F-4D99E4939098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98" name="Picture 9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04C74EF-23CC-A3F6-C3F7-CD3115536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7D5878-35FF-9C77-3D69-C966F8B52A92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66151C-C144-BAC2-BB21-177A4A85270C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9423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D2CF4ED-AA2E-C454-4587-A8986FD4553A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7" y="2841814"/>
            <a:ext cx="369807" cy="1834838"/>
            <a:chOff x="1642022" y="-12506510"/>
            <a:chExt cx="369807" cy="2074696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189149" y="-3675339"/>
              <a:ext cx="1801519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</a:t>
            </a:r>
            <a:r>
              <a:rPr lang="en-AU" sz="1600" dirty="0"/>
              <a:t> dividend 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AU" sz="1600" dirty="0"/>
              <a:t>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5a, 5b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8" y="57897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70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>
            <a:off x="1264078" y="3231456"/>
            <a:ext cx="1505169" cy="1961417"/>
          </a:xfrm>
          <a:prstGeom prst="curvedConnector3">
            <a:avLst>
              <a:gd name="adj1" fmla="val 11518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63959E-703F-8006-CABF-16A1C7969BF8}"/>
              </a:ext>
            </a:extLst>
          </p:cNvPr>
          <p:cNvCxnSpPr>
            <a:cxnSpLocks/>
            <a:stCxn id="12" idx="2"/>
            <a:endCxn id="47" idx="1"/>
          </p:cNvCxnSpPr>
          <p:nvPr/>
        </p:nvCxnSpPr>
        <p:spPr>
          <a:xfrm rot="16200000" flipH="1">
            <a:off x="548737" y="3286936"/>
            <a:ext cx="2854072" cy="1732707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7F40B3-18EF-B03A-4D58-1905A5FAB300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59CF5-EF51-30B4-183A-F2EDF63A9B23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460210-6AF9-8674-C2C0-69C52293FB58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1529903-911E-0957-5FCA-1918C1F9C026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88FD5D-922B-841B-C2FE-14FD04AF9A66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C5F01D-9FD8-64B6-0121-01E8FD8156B5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2ABF8D-517F-7238-34B9-0EE16EFEB65E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AE86EF3-A67A-0B4F-D690-D3D246E87CE0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B38AE6-BE2A-59F9-8DC0-A970283788B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51A782-AB00-9FE7-786F-5EC1BBF8025F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40380-0DE2-FA21-9675-D4BFDBE8A682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393F5-02F1-69E4-9DF6-CA5623AF7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665D496-424A-7D2E-953A-20CFA82F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87142F-03F2-7589-1382-D042D9B3E876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955F51-5F8B-DBB0-1CF7-CEE35704C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334CFE1-AA19-8272-8BB8-90401D84BFD1}"/>
              </a:ext>
            </a:extLst>
          </p:cNvPr>
          <p:cNvSpPr txBox="1"/>
          <p:nvPr/>
        </p:nvSpPr>
        <p:spPr>
          <a:xfrm>
            <a:off x="1829567" y="582225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Register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68824A-3B70-36CE-8F91-B5650E42A2E8}"/>
              </a:ext>
            </a:extLst>
          </p:cNvPr>
          <p:cNvSpPr/>
          <p:nvPr/>
        </p:nvSpPr>
        <p:spPr>
          <a:xfrm>
            <a:off x="2763451" y="58222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1D637-897E-E518-9964-13B43DEBD0C8}"/>
              </a:ext>
            </a:extLst>
          </p:cNvPr>
          <p:cNvSpPr txBox="1"/>
          <p:nvPr/>
        </p:nvSpPr>
        <p:spPr>
          <a:xfrm>
            <a:off x="2147385" y="46151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2">
                    <a:lumMod val="75000"/>
                  </a:schemeClr>
                </a:solidFill>
              </a:rPr>
              <a:t>5a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01F5FA-6036-F2DE-B3BC-5D3633D72C63}"/>
              </a:ext>
            </a:extLst>
          </p:cNvPr>
          <p:cNvSpPr txBox="1"/>
          <p:nvPr/>
        </p:nvSpPr>
        <p:spPr>
          <a:xfrm>
            <a:off x="1755052" y="5182459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4">
                    <a:lumMod val="75000"/>
                  </a:schemeClr>
                </a:solidFill>
              </a:rPr>
              <a:t>5b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501E8-5FD3-EE22-356F-DAD79BDF63D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99810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17A3F6A-CE9E-BA07-CD99-B6415C16F87E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A1E5C0-A193-214A-9854-0AA3F173689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526E3D4-AC72-DEC3-2D6C-A64A582A2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5DFBBAB-C0DF-8AF4-38D1-B002DAE0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BEA05E-1766-CA29-187C-495B2C9ADF18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31C779-F5F5-8B91-2157-9E41FE69D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E9B03-9846-489C-BF2F-F88E053FAA9C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7" y="2841814"/>
            <a:ext cx="369807" cy="1834838"/>
            <a:chOff x="1642022" y="-12506510"/>
            <a:chExt cx="369807" cy="2074696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189149" y="-3675339"/>
              <a:ext cx="1801519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</a:t>
            </a:r>
            <a:r>
              <a:rPr lang="en-AU" sz="1600" dirty="0"/>
              <a:t>dividend /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00792A-10D1-F816-0D53-3BA26434A085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B72373-CB53-D282-775D-E6DC7ADF1F5E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DE02E9-B52C-F9FB-2DE6-D4187EA08E97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1EEE64-CFC1-647C-6C84-3C499E2BB127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A8D0C4-E4BE-1F37-4759-467FB26CBEEE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AA15B2B-0A51-A267-1A91-F7AD1007B893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3EB16-32E1-8887-226B-A0D77498208F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620B17-9646-2C01-7747-ECFB738BEBA7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1F0F74-C3D1-0227-E6CB-65F0326EDDD2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458F3B-AE3E-CBDF-3272-E2E21D468AAD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489345-422F-72DC-6FBE-C3CA24B35C7B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EE26AA4-3DBB-F916-8899-95BF8DD8E94E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E014BD-49F9-9EDE-DE93-BCE0BB46E0F4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95ACF92-6822-0E62-BC43-2E11A4C3EEF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A79262-32C0-E872-AD29-ADC2A086A925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358690-A180-5B6A-F5A7-6B5AE3FC3339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3B1461-BA9B-9953-30B2-617BD63F7A7C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E75366-5346-33BF-609E-F54B73F9EA10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38DAF67-50A0-B3EB-5D7E-DE84E7A5AA02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5C98F7-A878-12CD-081B-F3ED38AEB6F4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7191ECA-9B3E-B0EE-9CA8-D655A2211503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0817E559-5276-63C4-0850-D4FC994E8E17}"/>
              </a:ext>
            </a:extLst>
          </p:cNvPr>
          <p:cNvCxnSpPr>
            <a:cxnSpLocks/>
          </p:cNvCxnSpPr>
          <p:nvPr/>
        </p:nvCxnSpPr>
        <p:spPr>
          <a:xfrm flipH="1">
            <a:off x="4411652" y="5192870"/>
            <a:ext cx="10177" cy="387456"/>
          </a:xfrm>
          <a:prstGeom prst="curvedConnector3">
            <a:avLst>
              <a:gd name="adj1" fmla="val -2246242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8C9A2A9-1B33-04D7-DE8C-1C05041AA22C}"/>
              </a:ext>
            </a:extLst>
          </p:cNvPr>
          <p:cNvCxnSpPr>
            <a:cxnSpLocks/>
          </p:cNvCxnSpPr>
          <p:nvPr/>
        </p:nvCxnSpPr>
        <p:spPr>
          <a:xfrm flipH="1">
            <a:off x="4416740" y="5660005"/>
            <a:ext cx="10177" cy="387456"/>
          </a:xfrm>
          <a:prstGeom prst="curvedConnector3">
            <a:avLst>
              <a:gd name="adj1" fmla="val -2495824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6B98F3-DEEA-6983-F8B9-32C8165CA530}"/>
              </a:ext>
            </a:extLst>
          </p:cNvPr>
          <p:cNvSpPr txBox="1"/>
          <p:nvPr/>
        </p:nvSpPr>
        <p:spPr>
          <a:xfrm>
            <a:off x="4645903" y="566154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7500"/>
                </a:solidFill>
              </a:rPr>
              <a:t>5c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24FBD-2350-1E65-67D1-1F41910F3F7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8039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3D9F467-DC73-6556-12F1-671F30F1BA1F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20"/>
            <a:ext cx="369809" cy="1834837"/>
            <a:chOff x="1642020" y="-12506514"/>
            <a:chExt cx="369809" cy="2074697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189147" y="-3675347"/>
              <a:ext cx="18015192" cy="352857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quotient = 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/ divisor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61"/>
            <a:ext cx="85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5d -&gt; 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1259819" y="4056572"/>
            <a:ext cx="1926572" cy="1539730"/>
          </a:xfrm>
          <a:prstGeom prst="curvedConnector2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DC21F8-924D-E3E6-52DC-219FE82F700E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16971A3-2096-42FA-1B65-2D0A52CCA313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E86EA5-E661-B9CC-A329-5C16D8782C74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7742DD-7B85-3E13-F5AA-A2FA95ADD76E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F6B00D-1204-C32B-6F7A-B083F1CB3CA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01E7DC-9361-2E8F-8960-82D34CE5CEED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A5B3AC0-15B9-6971-9781-3259E0943477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5D392C-552C-FB4E-9279-D71D71C5C55E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5F13B58-C3D4-0686-6932-8181ECB0EB1E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84320D-0F11-C42B-E735-FFE5B6920797}"/>
              </a:ext>
            </a:extLst>
          </p:cNvPr>
          <p:cNvSpPr txBox="1"/>
          <p:nvPr/>
        </p:nvSpPr>
        <p:spPr>
          <a:xfrm>
            <a:off x="2666031" y="4430251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1B2443-E783-9970-0809-5ED2A645772E}"/>
              </a:ext>
            </a:extLst>
          </p:cNvPr>
          <p:cNvSpPr txBox="1"/>
          <p:nvPr/>
        </p:nvSpPr>
        <p:spPr>
          <a:xfrm flipH="1">
            <a:off x="862970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FA0A32-9D96-E5B4-E2EB-54418977CCF0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65DF0C-1A00-9FB6-2AD8-8801405BE2CE}"/>
              </a:ext>
            </a:extLst>
          </p:cNvPr>
          <p:cNvSpPr txBox="1"/>
          <p:nvPr/>
        </p:nvSpPr>
        <p:spPr>
          <a:xfrm>
            <a:off x="408439" y="274369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dividend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20D933-24BD-C95F-515F-E338A50ADA91}"/>
              </a:ext>
            </a:extLst>
          </p:cNvPr>
          <p:cNvSpPr/>
          <p:nvPr/>
        </p:nvSpPr>
        <p:spPr>
          <a:xfrm>
            <a:off x="629733" y="3069473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E7AB02-737D-C0E2-64E9-A2333E8EE118}"/>
              </a:ext>
            </a:extLst>
          </p:cNvPr>
          <p:cNvSpPr txBox="1"/>
          <p:nvPr/>
        </p:nvSpPr>
        <p:spPr>
          <a:xfrm>
            <a:off x="398514" y="206154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divisor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6E981D-CDDF-8C2C-4C8D-59B5F70163E6}"/>
              </a:ext>
            </a:extLst>
          </p:cNvPr>
          <p:cNvSpPr/>
          <p:nvPr/>
        </p:nvSpPr>
        <p:spPr>
          <a:xfrm>
            <a:off x="619808" y="2387317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FFCD5DB-B288-FF84-1987-AFFC94E8EB71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B22170-B7D5-E806-52E6-A079FA2A805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2569CB-2527-2300-B6F4-2CB76B026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615ADB0-83C4-F769-7046-A9E6F4C5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7C9372-19B0-0F4B-A373-16CCA37C3D12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9D248D-A15B-8AC0-86B2-8EE18062F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37EC0F-D8AC-0CEE-40DF-200EE0D62677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8982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72B00E-131A-9697-D3F4-BF7AA293116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3296096"/>
            <a:ext cx="369808" cy="1241567"/>
            <a:chOff x="1642021" y="-12506523"/>
            <a:chExt cx="369808" cy="2074698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97760" y="-3166742"/>
              <a:ext cx="1903241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678467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EB768-89BC-31CC-7A05-C56CD809C2F1}"/>
              </a:ext>
            </a:extLst>
          </p:cNvPr>
          <p:cNvSpPr txBox="1"/>
          <p:nvPr/>
        </p:nvSpPr>
        <p:spPr>
          <a:xfrm>
            <a:off x="2843784" y="579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39AE1C-38F6-4A84-1AEB-B14CFFEE5DD1}"/>
              </a:ext>
            </a:extLst>
          </p:cNvPr>
          <p:cNvGrpSpPr/>
          <p:nvPr/>
        </p:nvGrpSpPr>
        <p:grpSpPr>
          <a:xfrm>
            <a:off x="2886997" y="2884724"/>
            <a:ext cx="3849609" cy="401402"/>
            <a:chOff x="2886993" y="2884724"/>
            <a:chExt cx="3849610" cy="40140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029B2F6-BE19-0D84-F35F-E3CB99973966}"/>
                </a:ext>
              </a:extLst>
            </p:cNvPr>
            <p:cNvGrpSpPr/>
            <p:nvPr/>
          </p:nvGrpSpPr>
          <p:grpSpPr>
            <a:xfrm>
              <a:off x="3933199" y="2884724"/>
              <a:ext cx="2803404" cy="382190"/>
              <a:chOff x="3933199" y="2884724"/>
              <a:chExt cx="2803404" cy="38219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23815A-4DD1-E67B-BCFF-F04EE26AA9B3}"/>
                  </a:ext>
                </a:extLst>
              </p:cNvPr>
              <p:cNvSpPr txBox="1"/>
              <p:nvPr/>
            </p:nvSpPr>
            <p:spPr>
              <a:xfrm>
                <a:off x="3933199" y="289758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a,b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930589-43A2-29A1-8BF1-74BFB9B4155A}"/>
                  </a:ext>
                </a:extLst>
              </p:cNvPr>
              <p:cNvSpPr txBox="1"/>
              <p:nvPr/>
            </p:nvSpPr>
            <p:spPr>
              <a:xfrm>
                <a:off x="4493850" y="28975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c,d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4B1281-8021-7D4A-25B1-A07329F7262E}"/>
                  </a:ext>
                </a:extLst>
              </p:cNvPr>
              <p:cNvSpPr txBox="1"/>
              <p:nvPr/>
            </p:nvSpPr>
            <p:spPr>
              <a:xfrm>
                <a:off x="5045461" y="2884802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e,f,g,h,i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AB8CEEE-EF85-9197-17FF-D0F7063AE872}"/>
                  </a:ext>
                </a:extLst>
              </p:cNvPr>
              <p:cNvSpPr txBox="1"/>
              <p:nvPr/>
            </p:nvSpPr>
            <p:spPr>
              <a:xfrm>
                <a:off x="6165613" y="288472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j,k,l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05E679-8B75-61BB-FB2E-6F916A7AB043}"/>
                </a:ext>
              </a:extLst>
            </p:cNvPr>
            <p:cNvSpPr txBox="1"/>
            <p:nvPr/>
          </p:nvSpPr>
          <p:spPr>
            <a:xfrm>
              <a:off x="2886993" y="2916794"/>
              <a:ext cx="26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6" y="47830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 / 4 = 5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12F587-8980-4BD3-DD7D-9667CA88D36E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9585EC-0E9E-255C-BA2A-14A4A8E148E0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763FB1-6E99-3FAD-262A-D8969E7AE524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B86172-15FA-27DC-9453-0BC1F6CF49B5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C6DFE6-2612-E4A0-05DA-02235249AD4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48199B-7458-EC10-2B64-3514238A6C6F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D5F802-37E4-B37E-A8CB-9A48E33359A7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F69215-F87C-DD7D-28EC-5BA56FE43C84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F7218E-F51D-A316-797C-BA5E5D46F5B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8E2EF27-7703-4D60-53F6-52CF0CCDE509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3F8C-CFFF-ED9B-6EA8-F7DEFA682EC7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1A0C36-5088-79E5-DEF4-551AC1F37EB4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DCB887-F1D2-09CF-B818-A3F5540C93C8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11718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496C4D3-D72E-B063-3957-8B2A04D88412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3296096"/>
            <a:ext cx="369808" cy="1241567"/>
            <a:chOff x="1642021" y="-12506523"/>
            <a:chExt cx="369808" cy="2074698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97760" y="-3166742"/>
              <a:ext cx="1903241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bg1">
                  <a:lumMod val="6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6" y="47830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 / 4 = 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2A36A7-CC0D-B4ED-250D-F4C4C40E4B17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E594F1-3CB2-3909-A43B-1CC64020AB2F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330467-06FF-D0BF-B89E-7AF861E8912C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2A0DA8D-D7DE-1198-EAA7-DC826F6558C8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56D199-1AA4-DAD7-28AD-C4C4D36119D1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57A8404-6AA1-BE2E-FB0D-DCB6821A3CA0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0CB409-8EDD-9786-78E7-9A6E4BE6C88E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EE3329-962E-A1D5-6399-0DE29F6645D0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A0F784-3231-A5D7-4925-4676890C8F2C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ECE715-490A-42F4-D236-228247F563A2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1E9AF-28E1-7B39-0377-22EFB60A669E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F8A8B4-87D2-3C8E-AB84-DB915357F40D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FB562D4-18FB-ECB0-D78B-E9BB9855C171}"/>
              </a:ext>
            </a:extLst>
          </p:cNvPr>
          <p:cNvSpPr txBox="1"/>
          <p:nvPr/>
        </p:nvSpPr>
        <p:spPr>
          <a:xfrm>
            <a:off x="825708" y="367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C1CB7A-76DE-184B-50DD-D55FA48DBA0A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4CDB9-3826-790E-1FA4-EF45E550AE1D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BA1502-8D44-A0AF-08ED-7A05624CA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5BD5E50-F45B-0A08-ECF4-CE71DEEB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608C36-9AB6-109D-BC1B-07ACE5EEEBE1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87B1AE-CE45-DD01-4281-98DE13E6C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547968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F91892-0734-70B9-E2A1-7E8BCA000185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3EFA15-DAB9-AA34-3C4F-DB87B3D06EA3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B580E2-C630-3A98-A87E-9EF88066FF2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2E71FE-1740-7C83-01E2-696CD37A2AC7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D0F2C7-C8D8-6882-ECFA-9E27E266CC4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D5E697-DB53-A882-DCC5-013E72CF116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C31BE6-CD3D-37C1-FF83-E7D3541B62A6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CDF86B-8AB1-B225-3666-70ED07AF4B6A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C39DE5-BAD8-E171-A4D9-DC1B0B4B9CF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ED393E8-750B-6B17-8B6F-2A385A72FBB8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B07F2D-5913-8D37-2851-E05FD5C6F4E5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6F7806-B46C-5B16-32E4-14402D06C3A0}"/>
              </a:ext>
            </a:extLst>
          </p:cNvPr>
          <p:cNvSpPr txBox="1"/>
          <p:nvPr/>
        </p:nvSpPr>
        <p:spPr>
          <a:xfrm>
            <a:off x="2843784" y="579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3C27-5C4C-6D35-A225-AE8BB3EECBA2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381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371599"/>
            <a:ext cx="369808" cy="3347619"/>
            <a:chOff x="1642019" y="-12506526"/>
            <a:chExt cx="369810" cy="207469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74494" y="-3190013"/>
              <a:ext cx="18985887" cy="352861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AA1DE5B-6886-4116-766F-9169CB812BB9}"/>
              </a:ext>
            </a:extLst>
          </p:cNvPr>
          <p:cNvCxnSpPr>
            <a:cxnSpLocks/>
          </p:cNvCxnSpPr>
          <p:nvPr/>
        </p:nvCxnSpPr>
        <p:spPr>
          <a:xfrm rot="5400000">
            <a:off x="531434" y="1741726"/>
            <a:ext cx="2063495" cy="1323242"/>
          </a:xfrm>
          <a:prstGeom prst="curvedConnector3">
            <a:avLst>
              <a:gd name="adj1" fmla="val -343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90C5C-F9B5-63A0-AF81-2F9B57A8883C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000C1B-EF57-84A0-7CEA-93455B444E8A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62E42F-C9A4-9C0F-49E0-7DC32CDD130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FAFCC9-F456-3A55-67D5-2E00B5233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A6D63EA-E732-31C2-22EF-213DFED5B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3E3DBE-8A31-F830-2C63-40799FA71237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6BB993-180B-EF1E-41DE-BD0831710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0B47F6-871F-6C0B-0AC3-E96D32C6DF6D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2D75E7-3C49-25D9-47C9-32BD23A1D1B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6074F8-02F6-18CF-3356-406AEF17FCA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9885A0-C8B4-C314-23B0-A74BE8E8B516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111820-3267-B4B9-1971-D907B2AF3E7F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F6026C-D0C8-92A5-2866-078BA55DF997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90062F-EFF1-A75E-16BD-241402854FDE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CF7F67-408B-6A2B-B81B-0D4F769D60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6730AB-79E0-558B-4652-1283ABEACD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05AA988-299F-A525-501D-017092A59D77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DD186C-751D-212F-10BD-FDFE998B6BC3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60" name="Picture 59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0A176F4-0544-5FF1-3461-96DAD45F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9E89E-0C07-9CF7-A0C0-7BABA6520E2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BCDBA6-06BF-6BA1-C178-ACD068D69539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678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9866F-FDEE-D416-D96F-871DFF2DD86C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12" name="Straight Arrow Connector 55">
              <a:extLst>
                <a:ext uri="{FF2B5EF4-FFF2-40B4-BE49-F238E27FC236}">
                  <a16:creationId xmlns:a16="http://schemas.microsoft.com/office/drawing/2014/main" id="{EF9BBE14-999E-605F-3D28-3576E9717A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485F3A-806C-BBA3-240A-9BEEB48EA604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A0D991-C7E7-B659-4ED5-8ECD7DDAB06D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67D21A-4251-361A-68A0-46DE1BE4406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83A509-6B1B-586A-0DF4-CA98BA0E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19C002E-87F8-AD3C-AAE4-984915C64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6D11B1-05F0-6DBA-BD85-2C75EB4E2641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4E63F4-5F4F-5F08-B84E-59D25F677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D5A61E-E05D-0258-2422-E1860BE486C3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4DFCF5-034F-EBEC-C956-01BC1CA5FDB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3FAF2-DB80-4AF5-A764-4E47F7F4134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A57F84-E38B-D5F4-3262-FB4E17ADC30E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FBC358-2A46-71E2-C794-9F4CF38BA17D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643741-F025-339C-869D-C4CC5A3BADF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984DE-498E-06A2-0A79-A1B1C5632631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2D7A1A-FB53-28C5-1E39-A23EC4B529A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814CEA-B82D-B884-F0FC-F31BE91D1CB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ADC7F-914A-43F4-8F16-F4CF8A649326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0BA406-BFD1-8962-BF3D-8802FCA2E2BC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59" name="Picture 58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5B256021-B9ED-5CA7-6C54-39E01F09B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7C29DA-3E6C-C337-63EC-823DA9DCE8FE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1BB883-9FB8-0F73-5028-1F9E07CBE01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907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17" y="-12506508"/>
            <a:chExt cx="369812" cy="2074696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05362" y="-3259129"/>
              <a:ext cx="18847620" cy="352861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390EF4-7224-2A08-F451-5FB767D48623}"/>
              </a:ext>
            </a:extLst>
          </p:cNvPr>
          <p:cNvSpPr/>
          <p:nvPr/>
        </p:nvSpPr>
        <p:spPr>
          <a:xfrm>
            <a:off x="141966" y="1944665"/>
            <a:ext cx="1725094" cy="1665272"/>
          </a:xfrm>
          <a:custGeom>
            <a:avLst/>
            <a:gdLst>
              <a:gd name="connsiteX0" fmla="*/ 0 w 1725094"/>
              <a:gd name="connsiteY0" fmla="*/ 832636 h 1665272"/>
              <a:gd name="connsiteX1" fmla="*/ 862547 w 1725094"/>
              <a:gd name="connsiteY1" fmla="*/ 0 h 1665272"/>
              <a:gd name="connsiteX2" fmla="*/ 1725094 w 1725094"/>
              <a:gd name="connsiteY2" fmla="*/ 832636 h 1665272"/>
              <a:gd name="connsiteX3" fmla="*/ 862547 w 1725094"/>
              <a:gd name="connsiteY3" fmla="*/ 1665272 h 1665272"/>
              <a:gd name="connsiteX4" fmla="*/ 0 w 1725094"/>
              <a:gd name="connsiteY4" fmla="*/ 832636 h 1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5094" h="1665272" extrusionOk="0">
                <a:moveTo>
                  <a:pt x="0" y="832636"/>
                </a:moveTo>
                <a:cubicBezTo>
                  <a:pt x="-86653" y="319335"/>
                  <a:pt x="296613" y="33614"/>
                  <a:pt x="862547" y="0"/>
                </a:cubicBezTo>
                <a:cubicBezTo>
                  <a:pt x="1422868" y="17673"/>
                  <a:pt x="1615717" y="376262"/>
                  <a:pt x="1725094" y="832636"/>
                </a:cubicBezTo>
                <a:cubicBezTo>
                  <a:pt x="1675606" y="1340816"/>
                  <a:pt x="1319808" y="1770906"/>
                  <a:pt x="862547" y="1665272"/>
                </a:cubicBezTo>
                <a:cubicBezTo>
                  <a:pt x="359012" y="1650410"/>
                  <a:pt x="82060" y="1331697"/>
                  <a:pt x="0" y="832636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E408480-9652-25F2-8A0A-21CCA12BADDE}"/>
              </a:ext>
            </a:extLst>
          </p:cNvPr>
          <p:cNvCxnSpPr>
            <a:cxnSpLocks/>
            <a:endCxn id="24" idx="7"/>
          </p:cNvCxnSpPr>
          <p:nvPr/>
        </p:nvCxnSpPr>
        <p:spPr>
          <a:xfrm rot="10800000" flipV="1">
            <a:off x="1614426" y="1615276"/>
            <a:ext cx="610376" cy="57326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2DBD6F-2118-9939-C30C-5E5AD7057D3B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51A25E-D0B3-011D-5DB1-ED32485E69C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13A758-54FA-E1FE-2BB7-329399DB4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0D63F52-C56F-5B79-9C10-F7E5360A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B31380-8A75-904D-3859-49FF06295916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66A39A-142A-459E-8CF1-0DF0059F1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EE5744-1880-B736-BB73-957A184A8D8E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82F5E9-28E4-34A4-95AA-909A19DC7751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5C6416-E659-B0DA-8F3C-DE42C11C2A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C5E44E-39ED-2604-CF92-389D58D4260F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1FDC9D-1F9E-8AD9-83D6-E50EBB2C0C7D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CC18C7-1C16-3382-21BA-4D36FEAEBD5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1B8688-0E74-EC78-D0F3-2F08707D5BF9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05A94E-72DF-FDD8-CF01-A65AAD7FF4A4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AA1E7D-BDF4-F6E7-92AF-B341F44F300A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BF137A9-953B-72BD-C8EA-678C44EAA05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579B64-6DFD-B7DA-A3D0-494046B9EC9E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66" name="Picture 65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2285C021-5071-8AF9-B00E-79FFBF35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7B590-9E9F-98DE-1C84-7A83812DFDBD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94910D-296E-A1A9-6034-9588D6BB318F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031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B23E9E-0D9A-B45D-FB03-91B6873F7777}"/>
              </a:ext>
            </a:extLst>
          </p:cNvPr>
          <p:cNvGrpSpPr/>
          <p:nvPr/>
        </p:nvGrpSpPr>
        <p:grpSpPr>
          <a:xfrm>
            <a:off x="1653136" y="2061539"/>
            <a:ext cx="369808" cy="2615114"/>
            <a:chOff x="1642021" y="-12506532"/>
            <a:chExt cx="369808" cy="20746991"/>
          </a:xfrm>
        </p:grpSpPr>
        <p:cxnSp>
          <p:nvCxnSpPr>
            <p:cNvPr id="48" name="Straight Arrow Connector 55">
              <a:extLst>
                <a:ext uri="{FF2B5EF4-FFF2-40B4-BE49-F238E27FC236}">
                  <a16:creationId xmlns:a16="http://schemas.microsoft.com/office/drawing/2014/main" id="{63390F9B-737C-4629-5882-CF4BB657D3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9B4ED3-C690-DCE1-E067-2E518CCE736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64CBC7-D727-9C33-1586-4E31AC3F322E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74E0C-20DF-1B31-8577-CC724D5ACC9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DFD10A-D939-D533-F882-899E314EF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38D347C-C7BC-D36F-8372-61BAC62C4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A72EA5-24AB-C743-AFF7-9DDBA6C5501B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FEDA0D-1A41-2055-3DCD-EF6D7B2AF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B23F83-CC17-C0A6-97C8-6C40AAE0D822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5804B4-9931-AD6A-89B7-D3ECD99F2435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FC4698F-6807-4E6F-BE77-0A0C47E33DE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4E7CFE-CCCC-E223-9FE9-D0BCD659FEBC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9F4A3B-DD24-1ADF-B728-F5ADBB45F3A8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9B122B-B543-6920-B4B9-C54C54D019D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EB9D63-5649-29AD-0F79-FD0A773CA767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470615-E64B-330A-2F16-78A85C91BB8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4A6969-0103-A934-8C62-A315F33C4683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E513159-4E2F-79AA-0C79-7135120186EA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6FAC88-3981-0706-AF5C-EE85B785874E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64" name="Picture 63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639FB357-9555-3D24-77F6-4813ECB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E481C6-C108-EF40-267E-23CCD9667684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2CBAC5-A516-57CB-521E-8BE5249DE00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477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42"/>
            <a:ext cx="369808" cy="2615111"/>
            <a:chOff x="1642021" y="-12506513"/>
            <a:chExt cx="369808" cy="2074697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96690" y="-3267802"/>
              <a:ext cx="1883027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13D981C-FB03-0D23-C2D1-111435E1B7B7}"/>
              </a:ext>
            </a:extLst>
          </p:cNvPr>
          <p:cNvCxnSpPr>
            <a:cxnSpLocks/>
          </p:cNvCxnSpPr>
          <p:nvPr/>
        </p:nvCxnSpPr>
        <p:spPr>
          <a:xfrm flipH="1">
            <a:off x="2080293" y="4619719"/>
            <a:ext cx="37354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8A8780-606E-4A20-DCA3-953EBF086467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610971-8EAC-8222-9686-ACAF813439D5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E0B0C3-D7D4-A1BB-B8BE-156F95D96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529001-392A-774E-7BE5-90F39651E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E1A52B-FF80-E425-14B8-BEF74F8C57CF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C12EA6-B164-B1D8-2E2E-BEBD55A3C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DDCD94-648F-0F2E-2143-9BFFEFB3AA15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1700A-2D17-0CDB-D410-ABEB0735C66D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5B6B76-2468-7340-EB48-07BB9763704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B2098D-8E7C-5DDF-1B15-C4FE4073181D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98AA39-DB41-2C1C-C1BB-42D5E563E9A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C3C9B1-E5ED-53E8-8A81-7968DE3A32A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4C7822-9B88-CC94-3950-A3641AF3C48D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BAEE15-A2C5-9CD0-D555-01D90167CA7C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8CBDD79-9FD7-7D1B-3FB8-76D171205B9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764DAD-25CC-62A7-CFA1-657BA35C18B4}"/>
              </a:ext>
            </a:extLst>
          </p:cNvPr>
          <p:cNvGrpSpPr/>
          <p:nvPr/>
        </p:nvGrpSpPr>
        <p:grpSpPr>
          <a:xfrm>
            <a:off x="2431448" y="1617409"/>
            <a:ext cx="1964836" cy="682139"/>
            <a:chOff x="2431448" y="1617409"/>
            <a:chExt cx="1958272" cy="6821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6A8F27-BE45-2F9A-444B-BA8CDD1E1CA9}"/>
                </a:ext>
              </a:extLst>
            </p:cNvPr>
            <p:cNvSpPr txBox="1"/>
            <p:nvPr/>
          </p:nvSpPr>
          <p:spPr>
            <a:xfrm>
              <a:off x="3950048" y="1629028"/>
              <a:ext cx="43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</a:rPr>
                <a:t>3a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62488C-92AC-7D25-7E3E-5D43220C6118}"/>
                </a:ext>
              </a:extLst>
            </p:cNvPr>
            <p:cNvSpPr txBox="1"/>
            <p:nvPr/>
          </p:nvSpPr>
          <p:spPr>
            <a:xfrm>
              <a:off x="2431448" y="1617409"/>
              <a:ext cx="445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rgbClr val="C00000"/>
                  </a:solidFill>
                </a:rPr>
                <a:t>3b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034426-2DC9-730D-32C7-5B21CC9E59AF}"/>
                </a:ext>
              </a:extLst>
            </p:cNvPr>
            <p:cNvSpPr/>
            <p:nvPr/>
          </p:nvSpPr>
          <p:spPr>
            <a:xfrm>
              <a:off x="2623655" y="1861483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860211-314E-CB2D-698D-AC262A382A3B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1196B18-E05B-75D0-5199-6810F658AB4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76EAE8-EB40-EE25-903A-4421D71C0200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74" name="Picture 73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E5AA5776-75BF-FA7A-CD4C-E0373CB0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6E1C31-EAF0-1391-5363-BBE4E826A4FA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5733D43-8DB2-4DBA-0AA4-71E4C4320984}"/>
              </a:ext>
            </a:extLst>
          </p:cNvPr>
          <p:cNvSpPr/>
          <p:nvPr/>
        </p:nvSpPr>
        <p:spPr>
          <a:xfrm>
            <a:off x="2444950" y="3786908"/>
            <a:ext cx="1895896" cy="1087363"/>
          </a:xfrm>
          <a:custGeom>
            <a:avLst/>
            <a:gdLst>
              <a:gd name="connsiteX0" fmla="*/ 0 w 1895896"/>
              <a:gd name="connsiteY0" fmla="*/ 0 h 1087363"/>
              <a:gd name="connsiteX1" fmla="*/ 613006 w 1895896"/>
              <a:gd name="connsiteY1" fmla="*/ 0 h 1087363"/>
              <a:gd name="connsiteX2" fmla="*/ 1244972 w 1895896"/>
              <a:gd name="connsiteY2" fmla="*/ 0 h 1087363"/>
              <a:gd name="connsiteX3" fmla="*/ 1895896 w 1895896"/>
              <a:gd name="connsiteY3" fmla="*/ 0 h 1087363"/>
              <a:gd name="connsiteX4" fmla="*/ 1895896 w 1895896"/>
              <a:gd name="connsiteY4" fmla="*/ 543682 h 1087363"/>
              <a:gd name="connsiteX5" fmla="*/ 1895896 w 1895896"/>
              <a:gd name="connsiteY5" fmla="*/ 1087363 h 1087363"/>
              <a:gd name="connsiteX6" fmla="*/ 1263931 w 1895896"/>
              <a:gd name="connsiteY6" fmla="*/ 1087363 h 1087363"/>
              <a:gd name="connsiteX7" fmla="*/ 669883 w 1895896"/>
              <a:gd name="connsiteY7" fmla="*/ 1087363 h 1087363"/>
              <a:gd name="connsiteX8" fmla="*/ 0 w 1895896"/>
              <a:gd name="connsiteY8" fmla="*/ 1087363 h 1087363"/>
              <a:gd name="connsiteX9" fmla="*/ 0 w 1895896"/>
              <a:gd name="connsiteY9" fmla="*/ 554555 h 1087363"/>
              <a:gd name="connsiteX10" fmla="*/ 0 w 1895896"/>
              <a:gd name="connsiteY10" fmla="*/ 0 h 10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896" h="1087363" fill="none" extrusionOk="0">
                <a:moveTo>
                  <a:pt x="0" y="0"/>
                </a:moveTo>
                <a:cubicBezTo>
                  <a:pt x="259134" y="-8162"/>
                  <a:pt x="440900" y="-20278"/>
                  <a:pt x="613006" y="0"/>
                </a:cubicBezTo>
                <a:cubicBezTo>
                  <a:pt x="785112" y="20278"/>
                  <a:pt x="1066272" y="13606"/>
                  <a:pt x="1244972" y="0"/>
                </a:cubicBezTo>
                <a:cubicBezTo>
                  <a:pt x="1423672" y="-13606"/>
                  <a:pt x="1573579" y="-27038"/>
                  <a:pt x="1895896" y="0"/>
                </a:cubicBezTo>
                <a:cubicBezTo>
                  <a:pt x="1889742" y="160482"/>
                  <a:pt x="1914862" y="328297"/>
                  <a:pt x="1895896" y="543682"/>
                </a:cubicBezTo>
                <a:cubicBezTo>
                  <a:pt x="1876930" y="759067"/>
                  <a:pt x="1913317" y="962237"/>
                  <a:pt x="1895896" y="1087363"/>
                </a:cubicBezTo>
                <a:cubicBezTo>
                  <a:pt x="1655364" y="1059732"/>
                  <a:pt x="1513263" y="1116204"/>
                  <a:pt x="1263931" y="1087363"/>
                </a:cubicBezTo>
                <a:cubicBezTo>
                  <a:pt x="1014599" y="1058522"/>
                  <a:pt x="819474" y="1077685"/>
                  <a:pt x="669883" y="1087363"/>
                </a:cubicBezTo>
                <a:cubicBezTo>
                  <a:pt x="520292" y="1097041"/>
                  <a:pt x="317328" y="1088345"/>
                  <a:pt x="0" y="1087363"/>
                </a:cubicBezTo>
                <a:cubicBezTo>
                  <a:pt x="-2185" y="836217"/>
                  <a:pt x="8003" y="716628"/>
                  <a:pt x="0" y="554555"/>
                </a:cubicBezTo>
                <a:cubicBezTo>
                  <a:pt x="-8003" y="392482"/>
                  <a:pt x="18334" y="216700"/>
                  <a:pt x="0" y="0"/>
                </a:cubicBezTo>
                <a:close/>
              </a:path>
              <a:path w="1895896" h="1087363" stroke="0" extrusionOk="0">
                <a:moveTo>
                  <a:pt x="0" y="0"/>
                </a:moveTo>
                <a:cubicBezTo>
                  <a:pt x="274651" y="22862"/>
                  <a:pt x="307875" y="21554"/>
                  <a:pt x="613006" y="0"/>
                </a:cubicBezTo>
                <a:cubicBezTo>
                  <a:pt x="918137" y="-21554"/>
                  <a:pt x="1030203" y="-3440"/>
                  <a:pt x="1188095" y="0"/>
                </a:cubicBezTo>
                <a:cubicBezTo>
                  <a:pt x="1345987" y="3440"/>
                  <a:pt x="1701305" y="28315"/>
                  <a:pt x="1895896" y="0"/>
                </a:cubicBezTo>
                <a:cubicBezTo>
                  <a:pt x="1888883" y="235987"/>
                  <a:pt x="1884672" y="349000"/>
                  <a:pt x="1895896" y="532808"/>
                </a:cubicBezTo>
                <a:cubicBezTo>
                  <a:pt x="1907120" y="716616"/>
                  <a:pt x="1887797" y="902360"/>
                  <a:pt x="1895896" y="1087363"/>
                </a:cubicBezTo>
                <a:cubicBezTo>
                  <a:pt x="1718379" y="1069239"/>
                  <a:pt x="1483623" y="1074284"/>
                  <a:pt x="1301849" y="1087363"/>
                </a:cubicBezTo>
                <a:cubicBezTo>
                  <a:pt x="1120075" y="1100442"/>
                  <a:pt x="973613" y="1111695"/>
                  <a:pt x="707801" y="1087363"/>
                </a:cubicBezTo>
                <a:cubicBezTo>
                  <a:pt x="441989" y="1063031"/>
                  <a:pt x="282908" y="1113641"/>
                  <a:pt x="0" y="1087363"/>
                </a:cubicBezTo>
                <a:cubicBezTo>
                  <a:pt x="-8027" y="887666"/>
                  <a:pt x="-14974" y="715624"/>
                  <a:pt x="0" y="576302"/>
                </a:cubicBezTo>
                <a:cubicBezTo>
                  <a:pt x="14974" y="436980"/>
                  <a:pt x="28783" y="23258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3 involves multiple steps which we will represent with a letter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5B63-8A75-C98A-2E32-46A55B9711C5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661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42"/>
            <a:ext cx="369808" cy="2615111"/>
            <a:chOff x="1642021" y="-12506513"/>
            <a:chExt cx="369808" cy="2074697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96690" y="-3267802"/>
              <a:ext cx="1883027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</a:t>
            </a:r>
            <a:r>
              <a:rPr lang="en-AU" sz="1600" dirty="0"/>
              <a:t>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035345" y="2291128"/>
            <a:ext cx="729838" cy="27104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DCB8A-44C1-9932-74D2-3DA64EB23200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CA167-0FC7-5462-5DA0-2102CF58D69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9E16C8-4FE2-FC5A-B33A-1F57CF04010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A2AAC3-D913-25A4-4272-C4AF6B66442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FCFB67-89E2-6D33-AA25-CC57B6A52F26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9F2FCF-323B-EDD4-C793-AF0AF1E7882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73070F-E744-334A-D1A5-7C9862D806E1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D8EC1A-81AD-C6C3-8BC2-8600F8C2097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3D55E5-ACA4-4D2E-272B-883D30DB69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09C4C8-5042-7260-748E-6A7094C7CAFF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11C354-3314-B35F-DEE6-864BCE730F2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86B2E6-5862-4F39-81BC-B86125B03BE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CAD09E-7653-538D-57D7-6C7E60C5C9CC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1CC401-39A2-604B-3974-6C5AFEB2CD8F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18715A-0AB7-9813-542A-9BC9B7D6C9D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0E5C3A-F385-F415-32DA-5D63FDE10ACA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38030A-040D-D70E-9788-95F89AEC52B1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1412D1-4F4E-A908-23EA-5EA78E65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79FECAA-33A9-C503-F3CE-FA99AA26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0EB9A2-5C3C-9226-E4AB-58CC122E5F1E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E5A9CC-148A-7E4B-A7DD-D2032A2D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7ECBDA-5C3D-D2CA-B693-D5BE5A305B40}"/>
              </a:ext>
            </a:extLst>
          </p:cNvPr>
          <p:cNvGrpSpPr/>
          <p:nvPr/>
        </p:nvGrpSpPr>
        <p:grpSpPr>
          <a:xfrm>
            <a:off x="2431448" y="1617409"/>
            <a:ext cx="1964836" cy="682139"/>
            <a:chOff x="2431448" y="1617409"/>
            <a:chExt cx="1958272" cy="6821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AD5A3A-A2A2-1D25-DCC5-E731456C7FD1}"/>
                </a:ext>
              </a:extLst>
            </p:cNvPr>
            <p:cNvSpPr txBox="1"/>
            <p:nvPr/>
          </p:nvSpPr>
          <p:spPr>
            <a:xfrm>
              <a:off x="3950048" y="1629028"/>
              <a:ext cx="43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</a:rPr>
                <a:t>3a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E63FB2-B6D7-73C5-8069-893D571A8D68}"/>
                </a:ext>
              </a:extLst>
            </p:cNvPr>
            <p:cNvSpPr txBox="1"/>
            <p:nvPr/>
          </p:nvSpPr>
          <p:spPr>
            <a:xfrm>
              <a:off x="2431448" y="1617409"/>
              <a:ext cx="445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3b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DD7B17-EDB2-37E0-6BA1-A09BCF559CFF}"/>
                </a:ext>
              </a:extLst>
            </p:cNvPr>
            <p:cNvSpPr/>
            <p:nvPr/>
          </p:nvSpPr>
          <p:spPr>
            <a:xfrm>
              <a:off x="2623655" y="1861483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BD6FEA2-D489-1BB0-DC21-EB181ED92EC2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78EB691-C474-D897-C7B5-892C7937ECB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CB7939-0C79-35F9-2332-F519EDC06993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99" name="Picture 98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1352AE6A-CBBC-8617-B4E8-B1A8EE2E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DBAFDD-5A08-F131-0619-B860966CA961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DFD961-5BD1-1664-88EC-81EDBB4554EA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6943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8B6D705-3B11-6224-2B45-49C11640983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42"/>
            <a:ext cx="369808" cy="2615111"/>
            <a:chOff x="1642021" y="-12506513"/>
            <a:chExt cx="369808" cy="2074697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96690" y="-3267802"/>
              <a:ext cx="1883027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3F625-6587-8E77-231F-28F797FEA745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88853-EFBE-905C-4C35-535FCD5E3744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E7704A-D471-A807-7E61-330C85824EDE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497220-5301-7C2C-29A9-931A6EC8543A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7710-4408-4815-B032-1551AC9919D9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9CC73B-FDD5-3453-6A58-BBC8DC74D75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23145-C222-5E59-C5B4-263101B9A988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58D6C-838A-3766-8F5E-75EBD8BFE93F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C1FC3C-BC4D-BDEC-E47E-100F07C5557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D52F46-22A3-C296-2A8F-DBD454ADA69B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5221C4-A41D-1C11-0484-C273AFEA270B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D68041-D06B-BAE3-D671-04445F1D6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46BD365-F1FC-FE12-F75D-2C3E6969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2B8224-0190-9A5B-7B16-A161CFCE931D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342402-3B73-41F0-AC7C-FE480C0B1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4DE36F-6E49-2C78-F7C4-EE0C63A85953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4E9158-ED34-6F01-A510-5725BB874363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BFF650-1183-FF79-E88A-9C5D468CDD57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DC4012-65C1-60FD-40E7-65ED198F2FCF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D07D92-EBCD-249C-D86A-7BCCCC05120F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820E5A-1119-2F11-0E28-A8987DE617C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33014B-2212-EC93-6668-ED4E74C345CC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F5CBE3-6791-C383-1E99-1DECF916B36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6796150-E13A-BBFC-1DE9-8A813BA3434C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CF134F-219A-48C4-644B-85D0FEE3D244}"/>
              </a:ext>
            </a:extLst>
          </p:cNvPr>
          <p:cNvGrpSpPr/>
          <p:nvPr/>
        </p:nvGrpSpPr>
        <p:grpSpPr>
          <a:xfrm>
            <a:off x="3609277" y="1629028"/>
            <a:ext cx="787036" cy="670520"/>
            <a:chOff x="3609276" y="1629028"/>
            <a:chExt cx="775392" cy="67052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CA8EA1-7438-6739-23B5-11759F3C21A5}"/>
                </a:ext>
              </a:extLst>
            </p:cNvPr>
            <p:cNvSpPr txBox="1"/>
            <p:nvPr/>
          </p:nvSpPr>
          <p:spPr>
            <a:xfrm>
              <a:off x="3950048" y="1629028"/>
              <a:ext cx="43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3a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A820B2-670A-F0E4-E372-490E09F39502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45C89B8-DD92-ECB4-C4BD-7FEC3F56D0D7}"/>
              </a:ext>
            </a:extLst>
          </p:cNvPr>
          <p:cNvSpPr txBox="1"/>
          <p:nvPr/>
        </p:nvSpPr>
        <p:spPr>
          <a:xfrm>
            <a:off x="2431448" y="161740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C64E412-6D36-A96B-9C81-03ED6CD68FB0}"/>
              </a:ext>
            </a:extLst>
          </p:cNvPr>
          <p:cNvSpPr/>
          <p:nvPr/>
        </p:nvSpPr>
        <p:spPr>
          <a:xfrm>
            <a:off x="2623655" y="1861485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342E8CD-AB69-B27B-5FD4-0FAB3F0A4C16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8" name="Picture 8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859A77CA-6BCC-8503-FB24-A303BF0F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84EDD2-8329-C8F7-5D39-4BD1A4FFC020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3D99E0-F929-970A-872F-E3E98C2EB404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91698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C8992AB-EB75-7DD7-8AEF-74031756DAAD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42"/>
            <a:ext cx="369808" cy="2615111"/>
            <a:chOff x="1642021" y="-12506513"/>
            <a:chExt cx="369808" cy="2074697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96690" y="-3267802"/>
              <a:ext cx="18830279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7946A96-7D5D-CD7C-3939-69FE7C42217F}"/>
              </a:ext>
            </a:extLst>
          </p:cNvPr>
          <p:cNvCxnSpPr>
            <a:cxnSpLocks/>
            <a:stCxn id="44" idx="0"/>
            <a:endCxn id="20" idx="3"/>
          </p:cNvCxnSpPr>
          <p:nvPr/>
        </p:nvCxnSpPr>
        <p:spPr>
          <a:xfrm rot="16200000" flipV="1">
            <a:off x="1264643" y="3230891"/>
            <a:ext cx="1770139" cy="177126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0BD66-E387-1F9B-DF81-60500585FBCE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5F17BC-6DC7-0E28-6154-D1363BA86F83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BD10-04D3-267C-F608-A5EFA1BFD43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2F7E2C-EE90-4E8E-4DAE-4C76B43116B0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8C58BA-D70B-3054-4923-ADCA5AAF7713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93623-7DD8-5CFE-7701-7E62F33B845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440BFA-824D-13E1-C7F2-4965345B6D14}"/>
              </a:ext>
            </a:extLst>
          </p:cNvPr>
          <p:cNvGrpSpPr/>
          <p:nvPr/>
        </p:nvGrpSpPr>
        <p:grpSpPr>
          <a:xfrm>
            <a:off x="3609277" y="1629028"/>
            <a:ext cx="787036" cy="670520"/>
            <a:chOff x="3609276" y="1629028"/>
            <a:chExt cx="775392" cy="67052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3463BA-B672-D935-178A-FC430DD23AFA}"/>
                </a:ext>
              </a:extLst>
            </p:cNvPr>
            <p:cNvSpPr txBox="1"/>
            <p:nvPr/>
          </p:nvSpPr>
          <p:spPr>
            <a:xfrm>
              <a:off x="3950048" y="1629028"/>
              <a:ext cx="43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1EC18E7-529F-E39B-B1CD-70EC99983C5E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FB9E7E4-A25D-42E8-7F22-28CB461B79EA}"/>
              </a:ext>
            </a:extLst>
          </p:cNvPr>
          <p:cNvSpPr txBox="1"/>
          <p:nvPr/>
        </p:nvSpPr>
        <p:spPr>
          <a:xfrm>
            <a:off x="2431448" y="161740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87314E-D41A-C66B-E4D6-C6F179E56536}"/>
              </a:ext>
            </a:extLst>
          </p:cNvPr>
          <p:cNvSpPr/>
          <p:nvPr/>
        </p:nvSpPr>
        <p:spPr>
          <a:xfrm>
            <a:off x="2623655" y="1861485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B2D1D7D-2C2C-8BEF-4E89-FB38FF784475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727B337-774B-D19F-332D-B1EF2BF65C95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8FE91AF-5609-C2D3-8977-1BC7A8958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114A3C8-98A3-C875-FA1A-4A26F34C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6C8A82-C7BE-1E92-FF56-251FFEFA765A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B444C8-334C-390E-496C-AE5584302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49C166-47AF-AC0B-3B67-AC85585753D1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05A596-E6A2-F40A-29C2-709CBF43657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5899E7F-939C-8EAB-5681-2A5BEA9729D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267CC1-FBD1-F22F-0AFB-8CE065CEACC1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C4DC73-CD3D-5F67-BEC1-B63B8841A110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DABB32-B463-B098-B1A2-F7EB4644F9A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5193EB-748B-66F9-3A37-776A4A706B52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1" name="Picture 8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370599E4-E3D1-90E4-A87D-273432CB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CA9095-03F7-D378-006A-3CA08DD8509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8EBE-A614-3CA0-D04E-C65643D25391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2692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1656</TotalTime>
  <Words>1072</Words>
  <Application>Microsoft Macintosh PowerPoint</Application>
  <PresentationFormat>Custom</PresentationFormat>
  <Paragraphs>402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Charlotte Pierce</cp:lastModifiedBy>
  <cp:revision>58</cp:revision>
  <dcterms:created xsi:type="dcterms:W3CDTF">2023-09-06T05:00:29Z</dcterms:created>
  <dcterms:modified xsi:type="dcterms:W3CDTF">2024-02-08T02:54:41Z</dcterms:modified>
</cp:coreProperties>
</file>