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9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697"/>
  </p:normalViewPr>
  <p:slideViewPr>
    <p:cSldViewPr snapToGrid="0">
      <p:cViewPr>
        <p:scale>
          <a:sx n="140" d="100"/>
          <a:sy n="140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language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(language)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/>
                <a:t> 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Let’s see what happens if the user inputs “C”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7652" y="2020824"/>
            <a:ext cx="407468" cy="185415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609268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</a:t>
              </a:r>
              <a:r>
                <a:rPr lang="en-AU" sz="1600" dirty="0"/>
                <a:t>language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case "C#":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WriteLine("Good choice, C# is a fine language.");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break;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case "C":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case "C++":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WriteLine("These are great low level languages - we will be using these soon!");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break;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 default: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7602" y="375300"/>
              <a:ext cx="92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7,10,</a:t>
              </a:r>
            </a:p>
            <a:p>
              <a:r>
                <a:rPr lang="en-US" dirty="0"/>
                <a:t>11,14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677823" y="-468324"/>
              <a:ext cx="9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92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39633" y="702929"/>
            <a:ext cx="407468" cy="33227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A922B49-974C-A696-41AA-902042780F3D}"/>
              </a:ext>
            </a:extLst>
          </p:cNvPr>
          <p:cNvCxnSpPr>
            <a:cxnSpLocks/>
          </p:cNvCxnSpPr>
          <p:nvPr/>
        </p:nvCxnSpPr>
        <p:spPr>
          <a:xfrm rot="5400000">
            <a:off x="3119185" y="1140713"/>
            <a:ext cx="1014981" cy="306329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B36EFB6-409D-BCBD-174F-875270B23E4A}"/>
              </a:ext>
            </a:extLst>
          </p:cNvPr>
          <p:cNvCxnSpPr>
            <a:cxnSpLocks/>
          </p:cNvCxnSpPr>
          <p:nvPr/>
        </p:nvCxnSpPr>
        <p:spPr>
          <a:xfrm rot="5400000">
            <a:off x="3404307" y="811960"/>
            <a:ext cx="278866" cy="227723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2DCE3D9-AA64-4072-50C0-5DBEC649F645}"/>
              </a:ext>
            </a:extLst>
          </p:cNvPr>
          <p:cNvCxnSpPr>
            <a:cxnSpLocks/>
          </p:cNvCxnSpPr>
          <p:nvPr/>
        </p:nvCxnSpPr>
        <p:spPr>
          <a:xfrm rot="5400000">
            <a:off x="3126660" y="1203424"/>
            <a:ext cx="1307983" cy="430684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7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}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865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15,16,</a:t>
            </a:r>
          </a:p>
          <a:p>
            <a:r>
              <a:rPr lang="en-US" dirty="0"/>
              <a:t>17, END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1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984248"/>
            <a:ext cx="407468" cy="1783079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5C9D-C8D1-BCDD-00CE-A769C3BB790D}"/>
              </a:ext>
            </a:extLst>
          </p:cNvPr>
          <p:cNvSpPr txBox="1"/>
          <p:nvPr/>
        </p:nvSpPr>
        <p:spPr>
          <a:xfrm>
            <a:off x="3365371" y="4429273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chat!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340C4-2069-BA04-E5E2-2A90797B7C8C}"/>
              </a:ext>
            </a:extLst>
          </p:cNvPr>
          <p:cNvSpPr txBox="1"/>
          <p:nvPr/>
        </p:nvSpPr>
        <p:spPr>
          <a:xfrm>
            <a:off x="3365371" y="4127884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Well… good luck with that!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6D021-C277-ADA5-4905-6A365E61E7F1}"/>
              </a:ext>
            </a:extLst>
          </p:cNvPr>
          <p:cNvSpPr txBox="1"/>
          <p:nvPr/>
        </p:nvSpPr>
        <p:spPr>
          <a:xfrm>
            <a:off x="675595" y="2640174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18116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switch (language)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6,7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766355"/>
            <a:ext cx="407468" cy="3220104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3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switch (</a:t>
            </a:r>
            <a:r>
              <a:rPr lang="en-AU" sz="1600" dirty="0"/>
              <a:t>language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 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271016"/>
            <a:ext cx="407468" cy="2633708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4955354-47C8-48CC-5256-87DC4C803A15}"/>
              </a:ext>
            </a:extLst>
          </p:cNvPr>
          <p:cNvCxnSpPr>
            <a:cxnSpLocks/>
          </p:cNvCxnSpPr>
          <p:nvPr/>
        </p:nvCxnSpPr>
        <p:spPr>
          <a:xfrm rot="5400000">
            <a:off x="3372019" y="913809"/>
            <a:ext cx="323627" cy="207907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6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switch (</a:t>
            </a:r>
            <a:r>
              <a:rPr lang="en-AU" sz="1600" dirty="0"/>
              <a:t>language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 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 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984248"/>
            <a:ext cx="407468" cy="1783080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4955354-47C8-48CC-5256-87DC4C803A15}"/>
              </a:ext>
            </a:extLst>
          </p:cNvPr>
          <p:cNvCxnSpPr>
            <a:cxnSpLocks/>
          </p:cNvCxnSpPr>
          <p:nvPr/>
        </p:nvCxnSpPr>
        <p:spPr>
          <a:xfrm rot="5400000">
            <a:off x="3043973" y="1162490"/>
            <a:ext cx="1036593" cy="430684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7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014983"/>
            <a:ext cx="407468" cy="296007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05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910230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271016"/>
            <a:ext cx="407468" cy="263370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These are great low level languages - we will be using these soon!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910230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16,17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755649"/>
            <a:ext cx="407468" cy="2097482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 - we will be using these soon!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8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2980033"/>
            <a:ext cx="407468" cy="61124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 - we will be using these soon!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5C9D-C8D1-BCDD-00CE-A769C3BB790D}"/>
              </a:ext>
            </a:extLst>
          </p:cNvPr>
          <p:cNvSpPr txBox="1"/>
          <p:nvPr/>
        </p:nvSpPr>
        <p:spPr>
          <a:xfrm>
            <a:off x="3365371" y="4429273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chat!</a:t>
            </a:r>
          </a:p>
        </p:txBody>
      </p:sp>
    </p:spTree>
    <p:extLst>
      <p:ext uri="{BB962C8B-B14F-4D97-AF65-F5344CB8AC3E}">
        <p14:creationId xmlns:p14="http://schemas.microsoft.com/office/powerpoint/2010/main" val="5538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language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(language)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/>
                <a:t> 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677823" y="-468324"/>
              <a:ext cx="9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1063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Let’s see what happens if the user inputs “Fortran”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39633" y="2010522"/>
            <a:ext cx="407468" cy="17908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37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23918</TotalTime>
  <Words>835</Words>
  <Application>Microsoft Macintosh PowerPoint</Application>
  <PresentationFormat>Custom</PresentationFormat>
  <Paragraphs>234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96</cp:revision>
  <dcterms:created xsi:type="dcterms:W3CDTF">2023-09-06T05:00:29Z</dcterms:created>
  <dcterms:modified xsi:type="dcterms:W3CDTF">2023-10-04T02:20:43Z</dcterms:modified>
  <cp:category/>
</cp:coreProperties>
</file>