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5"/>
  </p:notesMasterIdLst>
  <p:sldIdLst>
    <p:sldId id="256" r:id="rId5"/>
    <p:sldId id="257" r:id="rId6"/>
    <p:sldId id="258" r:id="rId7"/>
    <p:sldId id="262" r:id="rId8"/>
    <p:sldId id="259" r:id="rId9"/>
    <p:sldId id="263" r:id="rId10"/>
    <p:sldId id="264" r:id="rId11"/>
    <p:sldId id="261" r:id="rId12"/>
    <p:sldId id="260" r:id="rId13"/>
    <p:sldId id="265" r:id="rId14"/>
    <p:sldId id="269" r:id="rId15"/>
    <p:sldId id="270" r:id="rId16"/>
    <p:sldId id="271" r:id="rId17"/>
    <p:sldId id="266" r:id="rId18"/>
    <p:sldId id="273" r:id="rId19"/>
    <p:sldId id="277" r:id="rId20"/>
    <p:sldId id="272" r:id="rId21"/>
    <p:sldId id="274" r:id="rId22"/>
    <p:sldId id="276" r:id="rId23"/>
    <p:sldId id="267"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R" id="{8FF49CD5-57D9-4326-AFA4-057DD9C66D68}">
          <p14:sldIdLst>
            <p14:sldId id="256"/>
            <p14:sldId id="257"/>
            <p14:sldId id="258"/>
            <p14:sldId id="262"/>
            <p14:sldId id="259"/>
            <p14:sldId id="263"/>
            <p14:sldId id="264"/>
            <p14:sldId id="261"/>
            <p14:sldId id="260"/>
          </p14:sldIdLst>
        </p14:section>
        <p14:section name="Python" id="{910FC7EB-6A13-47FD-B6B3-24B30D40BE2D}">
          <p14:sldIdLst>
            <p14:sldId id="265"/>
            <p14:sldId id="269"/>
            <p14:sldId id="270"/>
            <p14:sldId id="271"/>
            <p14:sldId id="266"/>
            <p14:sldId id="273"/>
            <p14:sldId id="277"/>
            <p14:sldId id="272"/>
          </p14:sldIdLst>
        </p14:section>
        <p14:section name="GitHub Push" id="{DB8C103C-5309-4E8D-9186-CFB2B2409979}">
          <p14:sldIdLst>
            <p14:sldId id="274"/>
          </p14:sldIdLst>
        </p14:section>
        <p14:section name="How to install" id="{CF3683B8-6F7F-4094-8E4E-FF0B08BA8AE2}">
          <p14:sldIdLst>
            <p14:sldId id="27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167BB"/>
    <a:srgbClr val="FFD34C"/>
    <a:srgbClr val="16045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89E2AC0-8285-9581-9FB3-BA8DB942637E}" v="373" dt="2025-03-25T03:41:39.7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dison Merzke" userId="10bcacfe-88c8-4456-ad9a-39b6bea76d8c" providerId="ADAL" clId="{D0186552-2449-4148-BEF5-0DD06946C310}"/>
    <pc:docChg chg="undo custSel addSld modSld sldOrd">
      <pc:chgData name="Madison Merzke" userId="10bcacfe-88c8-4456-ad9a-39b6bea76d8c" providerId="ADAL" clId="{D0186552-2449-4148-BEF5-0DD06946C310}" dt="2025-02-19T19:08:03.790" v="4674" actId="20577"/>
      <pc:docMkLst>
        <pc:docMk/>
      </pc:docMkLst>
      <pc:sldChg chg="modSp new mod">
        <pc:chgData name="Madison Merzke" userId="10bcacfe-88c8-4456-ad9a-39b6bea76d8c" providerId="ADAL" clId="{D0186552-2449-4148-BEF5-0DD06946C310}" dt="2025-02-19T17:32:01.252" v="136" actId="20577"/>
        <pc:sldMkLst>
          <pc:docMk/>
          <pc:sldMk cId="765334735" sldId="256"/>
        </pc:sldMkLst>
        <pc:spChg chg="mod">
          <ac:chgData name="Madison Merzke" userId="10bcacfe-88c8-4456-ad9a-39b6bea76d8c" providerId="ADAL" clId="{D0186552-2449-4148-BEF5-0DD06946C310}" dt="2025-02-19T17:31:38.365" v="55" actId="20577"/>
          <ac:spMkLst>
            <pc:docMk/>
            <pc:sldMk cId="765334735" sldId="256"/>
            <ac:spMk id="2" creationId="{F071F3CE-AFD9-0B97-A548-A81273282147}"/>
          </ac:spMkLst>
        </pc:spChg>
        <pc:spChg chg="mod">
          <ac:chgData name="Madison Merzke" userId="10bcacfe-88c8-4456-ad9a-39b6bea76d8c" providerId="ADAL" clId="{D0186552-2449-4148-BEF5-0DD06946C310}" dt="2025-02-19T17:32:01.252" v="136" actId="20577"/>
          <ac:spMkLst>
            <pc:docMk/>
            <pc:sldMk cId="765334735" sldId="256"/>
            <ac:spMk id="3" creationId="{B2A0BA5A-91D9-8C05-7868-3972C0F1204D}"/>
          </ac:spMkLst>
        </pc:spChg>
      </pc:sldChg>
      <pc:sldChg chg="addSp modSp new mod modNotesTx">
        <pc:chgData name="Madison Merzke" userId="10bcacfe-88c8-4456-ad9a-39b6bea76d8c" providerId="ADAL" clId="{D0186552-2449-4148-BEF5-0DD06946C310}" dt="2025-02-19T18:34:41.235" v="4177" actId="1038"/>
        <pc:sldMkLst>
          <pc:docMk/>
          <pc:sldMk cId="4077860563" sldId="257"/>
        </pc:sldMkLst>
        <pc:spChg chg="mod">
          <ac:chgData name="Madison Merzke" userId="10bcacfe-88c8-4456-ad9a-39b6bea76d8c" providerId="ADAL" clId="{D0186552-2449-4148-BEF5-0DD06946C310}" dt="2025-02-19T17:35:42.996" v="187" actId="20577"/>
          <ac:spMkLst>
            <pc:docMk/>
            <pc:sldMk cId="4077860563" sldId="257"/>
            <ac:spMk id="2" creationId="{B32E4ED3-6988-50FE-3367-BE56076C6FCE}"/>
          </ac:spMkLst>
        </pc:spChg>
        <pc:spChg chg="mod">
          <ac:chgData name="Madison Merzke" userId="10bcacfe-88c8-4456-ad9a-39b6bea76d8c" providerId="ADAL" clId="{D0186552-2449-4148-BEF5-0DD06946C310}" dt="2025-02-19T18:34:41.235" v="4177" actId="1038"/>
          <ac:spMkLst>
            <pc:docMk/>
            <pc:sldMk cId="4077860563" sldId="257"/>
            <ac:spMk id="3" creationId="{698E7FFD-7FA6-96F0-1034-F0D3AA98CD4D}"/>
          </ac:spMkLst>
        </pc:spChg>
        <pc:picChg chg="add mod">
          <ac:chgData name="Madison Merzke" userId="10bcacfe-88c8-4456-ad9a-39b6bea76d8c" providerId="ADAL" clId="{D0186552-2449-4148-BEF5-0DD06946C310}" dt="2025-02-19T18:34:33.424" v="4125" actId="1076"/>
          <ac:picMkLst>
            <pc:docMk/>
            <pc:sldMk cId="4077860563" sldId="257"/>
            <ac:picMk id="3074" creationId="{FEAF9494-7850-706C-D53F-6F40E806B620}"/>
          </ac:picMkLst>
        </pc:picChg>
      </pc:sldChg>
      <pc:sldChg chg="modSp new mod">
        <pc:chgData name="Madison Merzke" userId="10bcacfe-88c8-4456-ad9a-39b6bea76d8c" providerId="ADAL" clId="{D0186552-2449-4148-BEF5-0DD06946C310}" dt="2025-02-19T19:08:03.790" v="4674" actId="20577"/>
        <pc:sldMkLst>
          <pc:docMk/>
          <pc:sldMk cId="1788261922" sldId="258"/>
        </pc:sldMkLst>
        <pc:spChg chg="mod">
          <ac:chgData name="Madison Merzke" userId="10bcacfe-88c8-4456-ad9a-39b6bea76d8c" providerId="ADAL" clId="{D0186552-2449-4148-BEF5-0DD06946C310}" dt="2025-02-19T17:35:53.518" v="221" actId="20577"/>
          <ac:spMkLst>
            <pc:docMk/>
            <pc:sldMk cId="1788261922" sldId="258"/>
            <ac:spMk id="2" creationId="{C4F198F2-2E0A-3FB5-6FC1-D4E0915A33C5}"/>
          </ac:spMkLst>
        </pc:spChg>
        <pc:spChg chg="mod">
          <ac:chgData name="Madison Merzke" userId="10bcacfe-88c8-4456-ad9a-39b6bea76d8c" providerId="ADAL" clId="{D0186552-2449-4148-BEF5-0DD06946C310}" dt="2025-02-19T19:08:03.790" v="4674" actId="20577"/>
          <ac:spMkLst>
            <pc:docMk/>
            <pc:sldMk cId="1788261922" sldId="258"/>
            <ac:spMk id="3" creationId="{963EAEB2-18AE-F0D4-D04B-753D19A8DD4D}"/>
          </ac:spMkLst>
        </pc:spChg>
      </pc:sldChg>
      <pc:sldChg chg="addSp modSp new mod">
        <pc:chgData name="Madison Merzke" userId="10bcacfe-88c8-4456-ad9a-39b6bea76d8c" providerId="ADAL" clId="{D0186552-2449-4148-BEF5-0DD06946C310}" dt="2025-02-19T18:20:05.092" v="3403" actId="20577"/>
        <pc:sldMkLst>
          <pc:docMk/>
          <pc:sldMk cId="2055917096" sldId="259"/>
        </pc:sldMkLst>
        <pc:spChg chg="mod">
          <ac:chgData name="Madison Merzke" userId="10bcacfe-88c8-4456-ad9a-39b6bea76d8c" providerId="ADAL" clId="{D0186552-2449-4148-BEF5-0DD06946C310}" dt="2025-02-19T18:16:16.604" v="3180" actId="20577"/>
          <ac:spMkLst>
            <pc:docMk/>
            <pc:sldMk cId="2055917096" sldId="259"/>
            <ac:spMk id="2" creationId="{CDF2F8AD-1295-2553-FE93-2FC2E187DCAB}"/>
          </ac:spMkLst>
        </pc:spChg>
        <pc:spChg chg="mod">
          <ac:chgData name="Madison Merzke" userId="10bcacfe-88c8-4456-ad9a-39b6bea76d8c" providerId="ADAL" clId="{D0186552-2449-4148-BEF5-0DD06946C310}" dt="2025-02-19T18:20:05.092" v="3403" actId="20577"/>
          <ac:spMkLst>
            <pc:docMk/>
            <pc:sldMk cId="2055917096" sldId="259"/>
            <ac:spMk id="3" creationId="{53301532-70E8-D6DB-4B03-6FD000B4AF89}"/>
          </ac:spMkLst>
        </pc:spChg>
        <pc:spChg chg="add">
          <ac:chgData name="Madison Merzke" userId="10bcacfe-88c8-4456-ad9a-39b6bea76d8c" providerId="ADAL" clId="{D0186552-2449-4148-BEF5-0DD06946C310}" dt="2025-02-19T18:13:25.433" v="2954"/>
          <ac:spMkLst>
            <pc:docMk/>
            <pc:sldMk cId="2055917096" sldId="259"/>
            <ac:spMk id="4" creationId="{C9D0D8A1-A169-6CB2-905C-5761097968DE}"/>
          </ac:spMkLst>
        </pc:spChg>
        <pc:picChg chg="add mod">
          <ac:chgData name="Madison Merzke" userId="10bcacfe-88c8-4456-ad9a-39b6bea76d8c" providerId="ADAL" clId="{D0186552-2449-4148-BEF5-0DD06946C310}" dt="2025-02-19T18:12:13.903" v="2951" actId="1076"/>
          <ac:picMkLst>
            <pc:docMk/>
            <pc:sldMk cId="2055917096" sldId="259"/>
            <ac:picMk id="1026" creationId="{9BB664B7-DB79-5D9A-1141-A32D1F8CAA4E}"/>
          </ac:picMkLst>
        </pc:picChg>
      </pc:sldChg>
      <pc:sldChg chg="modSp new mod">
        <pc:chgData name="Madison Merzke" userId="10bcacfe-88c8-4456-ad9a-39b6bea76d8c" providerId="ADAL" clId="{D0186552-2449-4148-BEF5-0DD06946C310}" dt="2025-02-19T17:44:36.558" v="1317" actId="20577"/>
        <pc:sldMkLst>
          <pc:docMk/>
          <pc:sldMk cId="2373362392" sldId="260"/>
        </pc:sldMkLst>
        <pc:spChg chg="mod">
          <ac:chgData name="Madison Merzke" userId="10bcacfe-88c8-4456-ad9a-39b6bea76d8c" providerId="ADAL" clId="{D0186552-2449-4148-BEF5-0DD06946C310}" dt="2025-02-19T17:41:36.492" v="637" actId="20577"/>
          <ac:spMkLst>
            <pc:docMk/>
            <pc:sldMk cId="2373362392" sldId="260"/>
            <ac:spMk id="2" creationId="{FEB8D823-7810-80EE-D762-7F0EA9B95258}"/>
          </ac:spMkLst>
        </pc:spChg>
        <pc:spChg chg="mod">
          <ac:chgData name="Madison Merzke" userId="10bcacfe-88c8-4456-ad9a-39b6bea76d8c" providerId="ADAL" clId="{D0186552-2449-4148-BEF5-0DD06946C310}" dt="2025-02-19T17:44:36.558" v="1317" actId="20577"/>
          <ac:spMkLst>
            <pc:docMk/>
            <pc:sldMk cId="2373362392" sldId="260"/>
            <ac:spMk id="3" creationId="{70C701D8-AE56-99E8-0E60-243B6CBE4C63}"/>
          </ac:spMkLst>
        </pc:spChg>
      </pc:sldChg>
      <pc:sldChg chg="modSp new mod ord">
        <pc:chgData name="Madison Merzke" userId="10bcacfe-88c8-4456-ad9a-39b6bea76d8c" providerId="ADAL" clId="{D0186552-2449-4148-BEF5-0DD06946C310}" dt="2025-02-19T17:44:59.572" v="1335" actId="20577"/>
        <pc:sldMkLst>
          <pc:docMk/>
          <pc:sldMk cId="3659419716" sldId="261"/>
        </pc:sldMkLst>
        <pc:spChg chg="mod">
          <ac:chgData name="Madison Merzke" userId="10bcacfe-88c8-4456-ad9a-39b6bea76d8c" providerId="ADAL" clId="{D0186552-2449-4148-BEF5-0DD06946C310}" dt="2025-02-19T17:42:14.620" v="808" actId="20577"/>
          <ac:spMkLst>
            <pc:docMk/>
            <pc:sldMk cId="3659419716" sldId="261"/>
            <ac:spMk id="2" creationId="{299F06EF-6FBB-A08E-503A-F8080E4DBB25}"/>
          </ac:spMkLst>
        </pc:spChg>
        <pc:spChg chg="mod">
          <ac:chgData name="Madison Merzke" userId="10bcacfe-88c8-4456-ad9a-39b6bea76d8c" providerId="ADAL" clId="{D0186552-2449-4148-BEF5-0DD06946C310}" dt="2025-02-19T17:44:59.572" v="1335" actId="20577"/>
          <ac:spMkLst>
            <pc:docMk/>
            <pc:sldMk cId="3659419716" sldId="261"/>
            <ac:spMk id="3" creationId="{E0B6EFA7-BF9E-FBAA-C81B-4EB8AA6939C0}"/>
          </ac:spMkLst>
        </pc:spChg>
      </pc:sldChg>
      <pc:sldChg chg="modSp new mod">
        <pc:chgData name="Madison Merzke" userId="10bcacfe-88c8-4456-ad9a-39b6bea76d8c" providerId="ADAL" clId="{D0186552-2449-4148-BEF5-0DD06946C310}" dt="2025-02-19T17:53:20.889" v="2492" actId="33524"/>
        <pc:sldMkLst>
          <pc:docMk/>
          <pc:sldMk cId="3181683512" sldId="262"/>
        </pc:sldMkLst>
        <pc:spChg chg="mod">
          <ac:chgData name="Madison Merzke" userId="10bcacfe-88c8-4456-ad9a-39b6bea76d8c" providerId="ADAL" clId="{D0186552-2449-4148-BEF5-0DD06946C310}" dt="2025-02-19T17:52:25.173" v="2226" actId="20577"/>
          <ac:spMkLst>
            <pc:docMk/>
            <pc:sldMk cId="3181683512" sldId="262"/>
            <ac:spMk id="2" creationId="{9C9AA09A-3250-D6F8-9340-0047C86905D4}"/>
          </ac:spMkLst>
        </pc:spChg>
        <pc:spChg chg="mod">
          <ac:chgData name="Madison Merzke" userId="10bcacfe-88c8-4456-ad9a-39b6bea76d8c" providerId="ADAL" clId="{D0186552-2449-4148-BEF5-0DD06946C310}" dt="2025-02-19T17:53:20.889" v="2492" actId="33524"/>
          <ac:spMkLst>
            <pc:docMk/>
            <pc:sldMk cId="3181683512" sldId="262"/>
            <ac:spMk id="3" creationId="{FABD268B-3885-51FA-4DCF-BB5BD4443D59}"/>
          </ac:spMkLst>
        </pc:spChg>
      </pc:sldChg>
      <pc:sldChg chg="addSp modSp new mod">
        <pc:chgData name="Madison Merzke" userId="10bcacfe-88c8-4456-ad9a-39b6bea76d8c" providerId="ADAL" clId="{D0186552-2449-4148-BEF5-0DD06946C310}" dt="2025-02-19T18:29:51.381" v="3982" actId="1076"/>
        <pc:sldMkLst>
          <pc:docMk/>
          <pc:sldMk cId="3939763956" sldId="263"/>
        </pc:sldMkLst>
        <pc:spChg chg="mod">
          <ac:chgData name="Madison Merzke" userId="10bcacfe-88c8-4456-ad9a-39b6bea76d8c" providerId="ADAL" clId="{D0186552-2449-4148-BEF5-0DD06946C310}" dt="2025-02-19T18:26:38.604" v="3640" actId="20577"/>
          <ac:spMkLst>
            <pc:docMk/>
            <pc:sldMk cId="3939763956" sldId="263"/>
            <ac:spMk id="2" creationId="{B1DAC6FB-B350-1B85-5740-7C5B01E3FCA4}"/>
          </ac:spMkLst>
        </pc:spChg>
        <pc:spChg chg="mod">
          <ac:chgData name="Madison Merzke" userId="10bcacfe-88c8-4456-ad9a-39b6bea76d8c" providerId="ADAL" clId="{D0186552-2449-4148-BEF5-0DD06946C310}" dt="2025-02-19T18:29:10.703" v="3980" actId="20577"/>
          <ac:spMkLst>
            <pc:docMk/>
            <pc:sldMk cId="3939763956" sldId="263"/>
            <ac:spMk id="3" creationId="{17C2AB6A-454B-43E7-683E-F23688218974}"/>
          </ac:spMkLst>
        </pc:spChg>
        <pc:picChg chg="add mod">
          <ac:chgData name="Madison Merzke" userId="10bcacfe-88c8-4456-ad9a-39b6bea76d8c" providerId="ADAL" clId="{D0186552-2449-4148-BEF5-0DD06946C310}" dt="2025-02-19T18:29:51.381" v="3982" actId="1076"/>
          <ac:picMkLst>
            <pc:docMk/>
            <pc:sldMk cId="3939763956" sldId="263"/>
            <ac:picMk id="2050" creationId="{0BED30D0-8B89-ED18-75C2-E594CED17D68}"/>
          </ac:picMkLst>
        </pc:picChg>
      </pc:sldChg>
      <pc:sldChg chg="modSp new mod">
        <pc:chgData name="Madison Merzke" userId="10bcacfe-88c8-4456-ad9a-39b6bea76d8c" providerId="ADAL" clId="{D0186552-2449-4148-BEF5-0DD06946C310}" dt="2025-02-19T18:51:36.165" v="4625" actId="20577"/>
        <pc:sldMkLst>
          <pc:docMk/>
          <pc:sldMk cId="4292561378" sldId="264"/>
        </pc:sldMkLst>
        <pc:spChg chg="mod">
          <ac:chgData name="Madison Merzke" userId="10bcacfe-88c8-4456-ad9a-39b6bea76d8c" providerId="ADAL" clId="{D0186552-2449-4148-BEF5-0DD06946C310}" dt="2025-02-19T18:31:42.220" v="4003" actId="20577"/>
          <ac:spMkLst>
            <pc:docMk/>
            <pc:sldMk cId="4292561378" sldId="264"/>
            <ac:spMk id="2" creationId="{8EB63E00-51E2-7897-785D-D5D21EF6F0C9}"/>
          </ac:spMkLst>
        </pc:spChg>
        <pc:spChg chg="mod">
          <ac:chgData name="Madison Merzke" userId="10bcacfe-88c8-4456-ad9a-39b6bea76d8c" providerId="ADAL" clId="{D0186552-2449-4148-BEF5-0DD06946C310}" dt="2025-02-19T18:51:36.165" v="4625" actId="20577"/>
          <ac:spMkLst>
            <pc:docMk/>
            <pc:sldMk cId="4292561378" sldId="264"/>
            <ac:spMk id="3" creationId="{DD767512-0442-3805-6AF1-C4CD95BFF911}"/>
          </ac:spMkLst>
        </pc:spChg>
      </pc:sldChg>
    </pc:docChg>
  </pc:docChgLst>
  <pc:docChgLst>
    <pc:chgData name="Chaerim Lee" userId="S::clee@a-gassociates.com::d0c10952-f2e5-4f4f-946d-8ca222766af4" providerId="AD" clId="Web-{EBECB7F5-E02E-209A-8E6A-643694E4D45E}"/>
    <pc:docChg chg="sldOrd addSection modSection">
      <pc:chgData name="Chaerim Lee" userId="S::clee@a-gassociates.com::d0c10952-f2e5-4f4f-946d-8ca222766af4" providerId="AD" clId="Web-{EBECB7F5-E02E-209A-8E6A-643694E4D45E}" dt="2025-03-12T18:45:45.135" v="4"/>
      <pc:docMkLst>
        <pc:docMk/>
      </pc:docMkLst>
      <pc:sldChg chg="ord">
        <pc:chgData name="Chaerim Lee" userId="S::clee@a-gassociates.com::d0c10952-f2e5-4f4f-946d-8ca222766af4" providerId="AD" clId="Web-{EBECB7F5-E02E-209A-8E6A-643694E4D45E}" dt="2025-03-12T18:45:06.744" v="0"/>
        <pc:sldMkLst>
          <pc:docMk/>
          <pc:sldMk cId="2000939306" sldId="268"/>
        </pc:sldMkLst>
      </pc:sldChg>
    </pc:docChg>
  </pc:docChgLst>
  <pc:docChgLst>
    <pc:chgData name="Chaerim Lee" userId="S::clee@a-gassociates.com::d0c10952-f2e5-4f4f-946d-8ca222766af4" providerId="AD" clId="Web-{150AB0C3-CA54-6ACE-3DF8-25445D819D8E}"/>
    <pc:docChg chg="addSld modSld sldOrd addSection delSection modSection">
      <pc:chgData name="Chaerim Lee" userId="S::clee@a-gassociates.com::d0c10952-f2e5-4f4f-946d-8ca222766af4" providerId="AD" clId="Web-{150AB0C3-CA54-6ACE-3DF8-25445D819D8E}" dt="2025-02-27T19:33:02.519" v="93" actId="20577"/>
      <pc:docMkLst>
        <pc:docMk/>
      </pc:docMkLst>
      <pc:sldChg chg="ord">
        <pc:chgData name="Chaerim Lee" userId="S::clee@a-gassociates.com::d0c10952-f2e5-4f4f-946d-8ca222766af4" providerId="AD" clId="Web-{150AB0C3-CA54-6ACE-3DF8-25445D819D8E}" dt="2025-02-27T19:32:41.660" v="77"/>
        <pc:sldMkLst>
          <pc:docMk/>
          <pc:sldMk cId="2373362392" sldId="260"/>
        </pc:sldMkLst>
      </pc:sldChg>
      <pc:sldChg chg="modSp new">
        <pc:chgData name="Chaerim Lee" userId="S::clee@a-gassociates.com::d0c10952-f2e5-4f4f-946d-8ca222766af4" providerId="AD" clId="Web-{150AB0C3-CA54-6ACE-3DF8-25445D819D8E}" dt="2025-02-27T19:33:02.519" v="93" actId="20577"/>
        <pc:sldMkLst>
          <pc:docMk/>
          <pc:sldMk cId="2984583277" sldId="265"/>
        </pc:sldMkLst>
        <pc:spChg chg="mod">
          <ac:chgData name="Chaerim Lee" userId="S::clee@a-gassociates.com::d0c10952-f2e5-4f4f-946d-8ca222766af4" providerId="AD" clId="Web-{150AB0C3-CA54-6ACE-3DF8-25445D819D8E}" dt="2025-02-27T18:52:27.986" v="11" actId="20577"/>
          <ac:spMkLst>
            <pc:docMk/>
            <pc:sldMk cId="2984583277" sldId="265"/>
            <ac:spMk id="2" creationId="{F55F7C3C-DB18-9003-A33F-629776E59AB8}"/>
          </ac:spMkLst>
        </pc:spChg>
        <pc:spChg chg="mod">
          <ac:chgData name="Chaerim Lee" userId="S::clee@a-gassociates.com::d0c10952-f2e5-4f4f-946d-8ca222766af4" providerId="AD" clId="Web-{150AB0C3-CA54-6ACE-3DF8-25445D819D8E}" dt="2025-02-27T19:33:02.519" v="93" actId="20577"/>
          <ac:spMkLst>
            <pc:docMk/>
            <pc:sldMk cId="2984583277" sldId="265"/>
            <ac:spMk id="3" creationId="{3565E084-36F2-4D2B-C355-E4BDE0B96C24}"/>
          </ac:spMkLst>
        </pc:spChg>
      </pc:sldChg>
      <pc:sldChg chg="modSp new">
        <pc:chgData name="Chaerim Lee" userId="S::clee@a-gassociates.com::d0c10952-f2e5-4f4f-946d-8ca222766af4" providerId="AD" clId="Web-{150AB0C3-CA54-6ACE-3DF8-25445D819D8E}" dt="2025-02-27T19:31:48.441" v="30" actId="20577"/>
        <pc:sldMkLst>
          <pc:docMk/>
          <pc:sldMk cId="1882757057" sldId="266"/>
        </pc:sldMkLst>
        <pc:spChg chg="mod">
          <ac:chgData name="Chaerim Lee" userId="S::clee@a-gassociates.com::d0c10952-f2e5-4f4f-946d-8ca222766af4" providerId="AD" clId="Web-{150AB0C3-CA54-6ACE-3DF8-25445D819D8E}" dt="2025-02-27T19:31:38.722" v="22" actId="20577"/>
          <ac:spMkLst>
            <pc:docMk/>
            <pc:sldMk cId="1882757057" sldId="266"/>
            <ac:spMk id="2" creationId="{410623F0-AF8B-79F2-9708-1344B1EDC113}"/>
          </ac:spMkLst>
        </pc:spChg>
        <pc:spChg chg="mod">
          <ac:chgData name="Chaerim Lee" userId="S::clee@a-gassociates.com::d0c10952-f2e5-4f4f-946d-8ca222766af4" providerId="AD" clId="Web-{150AB0C3-CA54-6ACE-3DF8-25445D819D8E}" dt="2025-02-27T19:31:48.441" v="30" actId="20577"/>
          <ac:spMkLst>
            <pc:docMk/>
            <pc:sldMk cId="1882757057" sldId="266"/>
            <ac:spMk id="3" creationId="{7B402464-4F4C-D5DE-2722-67605F4A9422}"/>
          </ac:spMkLst>
        </pc:spChg>
      </pc:sldChg>
      <pc:sldChg chg="modSp new">
        <pc:chgData name="Chaerim Lee" userId="S::clee@a-gassociates.com::d0c10952-f2e5-4f4f-946d-8ca222766af4" providerId="AD" clId="Web-{150AB0C3-CA54-6ACE-3DF8-25445D819D8E}" dt="2025-02-27T19:32:40.441" v="76" actId="20577"/>
        <pc:sldMkLst>
          <pc:docMk/>
          <pc:sldMk cId="1694950639" sldId="267"/>
        </pc:sldMkLst>
        <pc:spChg chg="mod">
          <ac:chgData name="Chaerim Lee" userId="S::clee@a-gassociates.com::d0c10952-f2e5-4f4f-946d-8ca222766af4" providerId="AD" clId="Web-{150AB0C3-CA54-6ACE-3DF8-25445D819D8E}" dt="2025-02-27T19:32:02.144" v="41" actId="20577"/>
          <ac:spMkLst>
            <pc:docMk/>
            <pc:sldMk cId="1694950639" sldId="267"/>
            <ac:spMk id="2" creationId="{C8D52315-C396-FA21-E5BD-F0FB2B850FFD}"/>
          </ac:spMkLst>
        </pc:spChg>
        <pc:spChg chg="mod">
          <ac:chgData name="Chaerim Lee" userId="S::clee@a-gassociates.com::d0c10952-f2e5-4f4f-946d-8ca222766af4" providerId="AD" clId="Web-{150AB0C3-CA54-6ACE-3DF8-25445D819D8E}" dt="2025-02-27T19:32:40.441" v="76" actId="20577"/>
          <ac:spMkLst>
            <pc:docMk/>
            <pc:sldMk cId="1694950639" sldId="267"/>
            <ac:spMk id="3" creationId="{5C676C20-B05F-66A9-E444-55040A23B5BE}"/>
          </ac:spMkLst>
        </pc:spChg>
      </pc:sldChg>
    </pc:docChg>
  </pc:docChgLst>
  <pc:docChgLst>
    <pc:chgData name="Chaerim Lee" userId="S::clee@a-gassociates.com::d0c10952-f2e5-4f4f-946d-8ca222766af4" providerId="AD" clId="Web-{A89E2AC0-8285-9581-9FB3-BA8DB942637E}"/>
    <pc:docChg chg="delSld modSld sldOrd modSection">
      <pc:chgData name="Chaerim Lee" userId="S::clee@a-gassociates.com::d0c10952-f2e5-4f4f-946d-8ca222766af4" providerId="AD" clId="Web-{A89E2AC0-8285-9581-9FB3-BA8DB942637E}" dt="2025-03-25T03:41:39.761" v="377" actId="1076"/>
      <pc:docMkLst>
        <pc:docMk/>
      </pc:docMkLst>
      <pc:sldChg chg="modSp">
        <pc:chgData name="Chaerim Lee" userId="S::clee@a-gassociates.com::d0c10952-f2e5-4f4f-946d-8ca222766af4" providerId="AD" clId="Web-{A89E2AC0-8285-9581-9FB3-BA8DB942637E}" dt="2025-03-25T02:18:25.992" v="223" actId="20577"/>
        <pc:sldMkLst>
          <pc:docMk/>
          <pc:sldMk cId="1882757057" sldId="266"/>
        </pc:sldMkLst>
        <pc:spChg chg="mod">
          <ac:chgData name="Chaerim Lee" userId="S::clee@a-gassociates.com::d0c10952-f2e5-4f4f-946d-8ca222766af4" providerId="AD" clId="Web-{A89E2AC0-8285-9581-9FB3-BA8DB942637E}" dt="2025-03-25T02:18:25.992" v="223" actId="20577"/>
          <ac:spMkLst>
            <pc:docMk/>
            <pc:sldMk cId="1882757057" sldId="266"/>
            <ac:spMk id="2" creationId="{410623F0-AF8B-79F2-9708-1344B1EDC113}"/>
          </ac:spMkLst>
        </pc:spChg>
        <pc:graphicFrameChg chg="mod modGraphic">
          <ac:chgData name="Chaerim Lee" userId="S::clee@a-gassociates.com::d0c10952-f2e5-4f4f-946d-8ca222766af4" providerId="AD" clId="Web-{A89E2AC0-8285-9581-9FB3-BA8DB942637E}" dt="2025-03-25T02:14:19.190" v="165"/>
          <ac:graphicFrameMkLst>
            <pc:docMk/>
            <pc:sldMk cId="1882757057" sldId="266"/>
            <ac:graphicFrameMk id="6" creationId="{23360851-9ACB-D7A6-DF62-BC1A8591DE9C}"/>
          </ac:graphicFrameMkLst>
        </pc:graphicFrameChg>
      </pc:sldChg>
      <pc:sldChg chg="addSp delSp modSp">
        <pc:chgData name="Chaerim Lee" userId="S::clee@a-gassociates.com::d0c10952-f2e5-4f4f-946d-8ca222766af4" providerId="AD" clId="Web-{A89E2AC0-8285-9581-9FB3-BA8DB942637E}" dt="2025-03-25T02:22:09.934" v="241"/>
        <pc:sldMkLst>
          <pc:docMk/>
          <pc:sldMk cId="1694950639" sldId="267"/>
        </pc:sldMkLst>
        <pc:spChg chg="mod">
          <ac:chgData name="Chaerim Lee" userId="S::clee@a-gassociates.com::d0c10952-f2e5-4f4f-946d-8ca222766af4" providerId="AD" clId="Web-{A89E2AC0-8285-9581-9FB3-BA8DB942637E}" dt="2025-03-25T02:19:13.306" v="230" actId="20577"/>
          <ac:spMkLst>
            <pc:docMk/>
            <pc:sldMk cId="1694950639" sldId="267"/>
            <ac:spMk id="2" creationId="{C8D52315-C396-FA21-E5BD-F0FB2B850FFD}"/>
          </ac:spMkLst>
        </pc:spChg>
        <pc:spChg chg="mod">
          <ac:chgData name="Chaerim Lee" userId="S::clee@a-gassociates.com::d0c10952-f2e5-4f4f-946d-8ca222766af4" providerId="AD" clId="Web-{A89E2AC0-8285-9581-9FB3-BA8DB942637E}" dt="2025-03-25T02:19:21.790" v="232" actId="1076"/>
          <ac:spMkLst>
            <pc:docMk/>
            <pc:sldMk cId="1694950639" sldId="267"/>
            <ac:spMk id="3" creationId="{5C676C20-B05F-66A9-E444-55040A23B5BE}"/>
          </ac:spMkLst>
        </pc:spChg>
        <pc:picChg chg="add del mod">
          <ac:chgData name="Chaerim Lee" userId="S::clee@a-gassociates.com::d0c10952-f2e5-4f4f-946d-8ca222766af4" providerId="AD" clId="Web-{A89E2AC0-8285-9581-9FB3-BA8DB942637E}" dt="2025-03-25T02:21:30.887" v="236"/>
          <ac:picMkLst>
            <pc:docMk/>
            <pc:sldMk cId="1694950639" sldId="267"/>
            <ac:picMk id="4" creationId="{AE14CD86-C428-56EB-4828-CD4609EA7E3F}"/>
          </ac:picMkLst>
        </pc:picChg>
        <pc:picChg chg="add del mod">
          <ac:chgData name="Chaerim Lee" userId="S::clee@a-gassociates.com::d0c10952-f2e5-4f4f-946d-8ca222766af4" providerId="AD" clId="Web-{A89E2AC0-8285-9581-9FB3-BA8DB942637E}" dt="2025-03-25T02:22:09.934" v="241"/>
          <ac:picMkLst>
            <pc:docMk/>
            <pc:sldMk cId="1694950639" sldId="267"/>
            <ac:picMk id="5" creationId="{D48F2AD6-7275-5E24-6EAD-90C6D42E6DB9}"/>
          </ac:picMkLst>
        </pc:picChg>
      </pc:sldChg>
      <pc:sldChg chg="del">
        <pc:chgData name="Chaerim Lee" userId="S::clee@a-gassociates.com::d0c10952-f2e5-4f4f-946d-8ca222766af4" providerId="AD" clId="Web-{A89E2AC0-8285-9581-9FB3-BA8DB942637E}" dt="2025-03-25T02:23:45.280" v="242"/>
        <pc:sldMkLst>
          <pc:docMk/>
          <pc:sldMk cId="2000939306" sldId="268"/>
        </pc:sldMkLst>
      </pc:sldChg>
      <pc:sldChg chg="modSp">
        <pc:chgData name="Chaerim Lee" userId="S::clee@a-gassociates.com::d0c10952-f2e5-4f4f-946d-8ca222766af4" providerId="AD" clId="Web-{A89E2AC0-8285-9581-9FB3-BA8DB942637E}" dt="2025-03-25T02:38:37.752" v="244" actId="20577"/>
        <pc:sldMkLst>
          <pc:docMk/>
          <pc:sldMk cId="3994773743" sldId="271"/>
        </pc:sldMkLst>
        <pc:spChg chg="mod">
          <ac:chgData name="Chaerim Lee" userId="S::clee@a-gassociates.com::d0c10952-f2e5-4f4f-946d-8ca222766af4" providerId="AD" clId="Web-{A89E2AC0-8285-9581-9FB3-BA8DB942637E}" dt="2025-03-25T02:38:37.752" v="244" actId="20577"/>
          <ac:spMkLst>
            <pc:docMk/>
            <pc:sldMk cId="3994773743" sldId="271"/>
            <ac:spMk id="3" creationId="{5C638FB9-C697-1AEE-0A6A-C7D688390041}"/>
          </ac:spMkLst>
        </pc:spChg>
      </pc:sldChg>
      <pc:sldChg chg="modSp">
        <pc:chgData name="Chaerim Lee" userId="S::clee@a-gassociates.com::d0c10952-f2e5-4f4f-946d-8ca222766af4" providerId="AD" clId="Web-{A89E2AC0-8285-9581-9FB3-BA8DB942637E}" dt="2025-03-25T03:10:03.061" v="358" actId="1076"/>
        <pc:sldMkLst>
          <pc:docMk/>
          <pc:sldMk cId="126174365" sldId="272"/>
        </pc:sldMkLst>
        <pc:picChg chg="mod">
          <ac:chgData name="Chaerim Lee" userId="S::clee@a-gassociates.com::d0c10952-f2e5-4f4f-946d-8ca222766af4" providerId="AD" clId="Web-{A89E2AC0-8285-9581-9FB3-BA8DB942637E}" dt="2025-03-25T03:10:00.420" v="357" actId="1076"/>
          <ac:picMkLst>
            <pc:docMk/>
            <pc:sldMk cId="126174365" sldId="272"/>
            <ac:picMk id="9" creationId="{C9975D1F-4B44-871D-24EF-687B85D04061}"/>
          </ac:picMkLst>
        </pc:picChg>
        <pc:picChg chg="mod">
          <ac:chgData name="Chaerim Lee" userId="S::clee@a-gassociates.com::d0c10952-f2e5-4f4f-946d-8ca222766af4" providerId="AD" clId="Web-{A89E2AC0-8285-9581-9FB3-BA8DB942637E}" dt="2025-03-25T03:09:50.920" v="354" actId="1076"/>
          <ac:picMkLst>
            <pc:docMk/>
            <pc:sldMk cId="126174365" sldId="272"/>
            <ac:picMk id="11" creationId="{46402B5B-5BA9-8E80-E505-D8C1562FA301}"/>
          </ac:picMkLst>
        </pc:picChg>
        <pc:picChg chg="mod">
          <ac:chgData name="Chaerim Lee" userId="S::clee@a-gassociates.com::d0c10952-f2e5-4f4f-946d-8ca222766af4" providerId="AD" clId="Web-{A89E2AC0-8285-9581-9FB3-BA8DB942637E}" dt="2025-03-25T03:09:46.826" v="353" actId="1076"/>
          <ac:picMkLst>
            <pc:docMk/>
            <pc:sldMk cId="126174365" sldId="272"/>
            <ac:picMk id="12" creationId="{EDA97007-75D6-4B7C-B653-2C3F17488479}"/>
          </ac:picMkLst>
        </pc:picChg>
        <pc:picChg chg="mod">
          <ac:chgData name="Chaerim Lee" userId="S::clee@a-gassociates.com::d0c10952-f2e5-4f4f-946d-8ca222766af4" providerId="AD" clId="Web-{A89E2AC0-8285-9581-9FB3-BA8DB942637E}" dt="2025-03-25T03:09:57.748" v="356" actId="1076"/>
          <ac:picMkLst>
            <pc:docMk/>
            <pc:sldMk cId="126174365" sldId="272"/>
            <ac:picMk id="13" creationId="{88FEBA76-B9EA-2F04-0BF6-DCC5F2DBD833}"/>
          </ac:picMkLst>
        </pc:picChg>
        <pc:picChg chg="mod">
          <ac:chgData name="Chaerim Lee" userId="S::clee@a-gassociates.com::d0c10952-f2e5-4f4f-946d-8ca222766af4" providerId="AD" clId="Web-{A89E2AC0-8285-9581-9FB3-BA8DB942637E}" dt="2025-03-25T03:10:03.061" v="358" actId="1076"/>
          <ac:picMkLst>
            <pc:docMk/>
            <pc:sldMk cId="126174365" sldId="272"/>
            <ac:picMk id="14" creationId="{229556CA-1D8F-C8FB-289F-74C4457AB857}"/>
          </ac:picMkLst>
        </pc:picChg>
      </pc:sldChg>
      <pc:sldChg chg="addSp delSp modSp ord">
        <pc:chgData name="Chaerim Lee" userId="S::clee@a-gassociates.com::d0c10952-f2e5-4f4f-946d-8ca222766af4" providerId="AD" clId="Web-{A89E2AC0-8285-9581-9FB3-BA8DB942637E}" dt="2025-03-25T03:41:39.761" v="377" actId="1076"/>
        <pc:sldMkLst>
          <pc:docMk/>
          <pc:sldMk cId="805530099" sldId="274"/>
        </pc:sldMkLst>
        <pc:spChg chg="mod">
          <ac:chgData name="Chaerim Lee" userId="S::clee@a-gassociates.com::d0c10952-f2e5-4f4f-946d-8ca222766af4" providerId="AD" clId="Web-{A89E2AC0-8285-9581-9FB3-BA8DB942637E}" dt="2025-03-25T03:41:27.042" v="373" actId="1076"/>
          <ac:spMkLst>
            <pc:docMk/>
            <pc:sldMk cId="805530099" sldId="274"/>
            <ac:spMk id="2" creationId="{60F7B0B0-2F58-C220-61F5-F8830443101C}"/>
          </ac:spMkLst>
        </pc:spChg>
        <pc:spChg chg="del mod">
          <ac:chgData name="Chaerim Lee" userId="S::clee@a-gassociates.com::d0c10952-f2e5-4f4f-946d-8ca222766af4" providerId="AD" clId="Web-{A89E2AC0-8285-9581-9FB3-BA8DB942637E}" dt="2025-03-25T02:03:32.005" v="34"/>
          <ac:spMkLst>
            <pc:docMk/>
            <pc:sldMk cId="805530099" sldId="274"/>
            <ac:spMk id="3" creationId="{4CCEF8B8-3C8C-E6DC-FDB6-037954BBF8BB}"/>
          </ac:spMkLst>
        </pc:spChg>
        <pc:spChg chg="add del mod">
          <ac:chgData name="Chaerim Lee" userId="S::clee@a-gassociates.com::d0c10952-f2e5-4f4f-946d-8ca222766af4" providerId="AD" clId="Web-{A89E2AC0-8285-9581-9FB3-BA8DB942637E}" dt="2025-03-25T02:03:36.489" v="35"/>
          <ac:spMkLst>
            <pc:docMk/>
            <pc:sldMk cId="805530099" sldId="274"/>
            <ac:spMk id="6" creationId="{4683F3BA-916C-4DFA-7150-B60AE260DBAE}"/>
          </ac:spMkLst>
        </pc:spChg>
        <pc:spChg chg="add del mod">
          <ac:chgData name="Chaerim Lee" userId="S::clee@a-gassociates.com::d0c10952-f2e5-4f4f-946d-8ca222766af4" providerId="AD" clId="Web-{A89E2AC0-8285-9581-9FB3-BA8DB942637E}" dt="2025-03-25T03:40:12.040" v="362"/>
          <ac:spMkLst>
            <pc:docMk/>
            <pc:sldMk cId="805530099" sldId="274"/>
            <ac:spMk id="9" creationId="{2532560D-CF02-F568-79B8-2F0A9074039B}"/>
          </ac:spMkLst>
        </pc:spChg>
        <pc:spChg chg="add del mod">
          <ac:chgData name="Chaerim Lee" userId="S::clee@a-gassociates.com::d0c10952-f2e5-4f4f-946d-8ca222766af4" providerId="AD" clId="Web-{A89E2AC0-8285-9581-9FB3-BA8DB942637E}" dt="2025-03-25T03:40:39.400" v="366"/>
          <ac:spMkLst>
            <pc:docMk/>
            <pc:sldMk cId="805530099" sldId="274"/>
            <ac:spMk id="14" creationId="{AE3872D2-AE3C-EC45-2EA1-3AF6E4F4037A}"/>
          </ac:spMkLst>
        </pc:spChg>
        <pc:picChg chg="mod">
          <ac:chgData name="Chaerim Lee" userId="S::clee@a-gassociates.com::d0c10952-f2e5-4f4f-946d-8ca222766af4" providerId="AD" clId="Web-{A89E2AC0-8285-9581-9FB3-BA8DB942637E}" dt="2025-03-25T03:41:30.932" v="375" actId="1076"/>
          <ac:picMkLst>
            <pc:docMk/>
            <pc:sldMk cId="805530099" sldId="274"/>
            <ac:picMk id="5" creationId="{540864F9-4102-9F92-F96F-609D2270DAB0}"/>
          </ac:picMkLst>
        </pc:picChg>
        <pc:picChg chg="add del mod ord">
          <ac:chgData name="Chaerim Lee" userId="S::clee@a-gassociates.com::d0c10952-f2e5-4f4f-946d-8ca222766af4" providerId="AD" clId="Web-{A89E2AC0-8285-9581-9FB3-BA8DB942637E}" dt="2025-03-25T03:40:35.931" v="365"/>
          <ac:picMkLst>
            <pc:docMk/>
            <pc:sldMk cId="805530099" sldId="274"/>
            <ac:picMk id="7" creationId="{A00A14BA-7F06-7803-1914-D8F70DEF5AB2}"/>
          </ac:picMkLst>
        </pc:picChg>
        <pc:picChg chg="add mod">
          <ac:chgData name="Chaerim Lee" userId="S::clee@a-gassociates.com::d0c10952-f2e5-4f4f-946d-8ca222766af4" providerId="AD" clId="Web-{A89E2AC0-8285-9581-9FB3-BA8DB942637E}" dt="2025-03-25T03:41:34.464" v="376" actId="1076"/>
          <ac:picMkLst>
            <pc:docMk/>
            <pc:sldMk cId="805530099" sldId="274"/>
            <ac:picMk id="11" creationId="{29489F0D-C4C8-953B-E9D3-FB5029981AB2}"/>
          </ac:picMkLst>
        </pc:picChg>
        <pc:picChg chg="add mod">
          <ac:chgData name="Chaerim Lee" userId="S::clee@a-gassociates.com::d0c10952-f2e5-4f4f-946d-8ca222766af4" providerId="AD" clId="Web-{A89E2AC0-8285-9581-9FB3-BA8DB942637E}" dt="2025-03-25T03:41:39.761" v="377" actId="1076"/>
          <ac:picMkLst>
            <pc:docMk/>
            <pc:sldMk cId="805530099" sldId="274"/>
            <ac:picMk id="12" creationId="{E284DA08-8D1E-4274-2534-C15447D23513}"/>
          </ac:picMkLst>
        </pc:picChg>
        <pc:picChg chg="add mod">
          <ac:chgData name="Chaerim Lee" userId="S::clee@a-gassociates.com::d0c10952-f2e5-4f4f-946d-8ca222766af4" providerId="AD" clId="Web-{A89E2AC0-8285-9581-9FB3-BA8DB942637E}" dt="2025-03-25T03:41:29.276" v="374" actId="1076"/>
          <ac:picMkLst>
            <pc:docMk/>
            <pc:sldMk cId="805530099" sldId="274"/>
            <ac:picMk id="15" creationId="{A84D50EE-9165-D8F9-349F-EE4AB5CAFF0F}"/>
          </ac:picMkLst>
        </pc:picChg>
      </pc:sldChg>
      <pc:sldChg chg="modSp del">
        <pc:chgData name="Chaerim Lee" userId="S::clee@a-gassociates.com::d0c10952-f2e5-4f4f-946d-8ca222766af4" providerId="AD" clId="Web-{A89E2AC0-8285-9581-9FB3-BA8DB942637E}" dt="2025-03-25T02:07:34.807" v="61"/>
        <pc:sldMkLst>
          <pc:docMk/>
          <pc:sldMk cId="625204705" sldId="275"/>
        </pc:sldMkLst>
        <pc:spChg chg="mod">
          <ac:chgData name="Chaerim Lee" userId="S::clee@a-gassociates.com::d0c10952-f2e5-4f4f-946d-8ca222766af4" providerId="AD" clId="Web-{A89E2AC0-8285-9581-9FB3-BA8DB942637E}" dt="2025-03-25T02:06:23.384" v="40" actId="14100"/>
          <ac:spMkLst>
            <pc:docMk/>
            <pc:sldMk cId="625204705" sldId="275"/>
            <ac:spMk id="3" creationId="{2770FF3B-EA20-2860-121E-D2910869544B}"/>
          </ac:spMkLst>
        </pc:spChg>
      </pc:sldChg>
      <pc:sldChg chg="addSp delSp modSp">
        <pc:chgData name="Chaerim Lee" userId="S::clee@a-gassociates.com::d0c10952-f2e5-4f4f-946d-8ca222766af4" providerId="AD" clId="Web-{A89E2AC0-8285-9581-9FB3-BA8DB942637E}" dt="2025-03-25T02:12:47.282" v="100" actId="20577"/>
        <pc:sldMkLst>
          <pc:docMk/>
          <pc:sldMk cId="232196136" sldId="276"/>
        </pc:sldMkLst>
        <pc:spChg chg="mod">
          <ac:chgData name="Chaerim Lee" userId="S::clee@a-gassociates.com::d0c10952-f2e5-4f4f-946d-8ca222766af4" providerId="AD" clId="Web-{A89E2AC0-8285-9581-9FB3-BA8DB942637E}" dt="2025-03-25T02:11:38.718" v="81" actId="1076"/>
          <ac:spMkLst>
            <pc:docMk/>
            <pc:sldMk cId="232196136" sldId="276"/>
            <ac:spMk id="2" creationId="{5165A734-0983-ABD0-7EF4-E0AD717EA10A}"/>
          </ac:spMkLst>
        </pc:spChg>
        <pc:spChg chg="del mod">
          <ac:chgData name="Chaerim Lee" userId="S::clee@a-gassociates.com::d0c10952-f2e5-4f4f-946d-8ca222766af4" providerId="AD" clId="Web-{A89E2AC0-8285-9581-9FB3-BA8DB942637E}" dt="2025-03-25T02:09:53.529" v="64"/>
          <ac:spMkLst>
            <pc:docMk/>
            <pc:sldMk cId="232196136" sldId="276"/>
            <ac:spMk id="3" creationId="{56BFF375-7B41-A9BB-2258-19CA186AC587}"/>
          </ac:spMkLst>
        </pc:spChg>
        <pc:graphicFrameChg chg="add mod modGraphic">
          <ac:chgData name="Chaerim Lee" userId="S::clee@a-gassociates.com::d0c10952-f2e5-4f4f-946d-8ca222766af4" providerId="AD" clId="Web-{A89E2AC0-8285-9581-9FB3-BA8DB942637E}" dt="2025-03-25T02:12:47.282" v="100" actId="20577"/>
          <ac:graphicFrameMkLst>
            <pc:docMk/>
            <pc:sldMk cId="232196136" sldId="276"/>
            <ac:graphicFrameMk id="6" creationId="{852C4770-0770-837B-2697-D29F6C31D2D2}"/>
          </ac:graphicFrameMkLst>
        </pc:graphicFrameChg>
        <pc:picChg chg="add mod">
          <ac:chgData name="Chaerim Lee" userId="S::clee@a-gassociates.com::d0c10952-f2e5-4f4f-946d-8ca222766af4" providerId="AD" clId="Web-{A89E2AC0-8285-9581-9FB3-BA8DB942637E}" dt="2025-03-25T02:12:26.985" v="91" actId="1076"/>
          <ac:picMkLst>
            <pc:docMk/>
            <pc:sldMk cId="232196136" sldId="276"/>
            <ac:picMk id="4" creationId="{2AFA769B-E4B7-9774-E12F-ABE31845E181}"/>
          </ac:picMkLst>
        </pc:picChg>
      </pc:sldChg>
      <pc:sldChg chg="modSp">
        <pc:chgData name="Chaerim Lee" userId="S::clee@a-gassociates.com::d0c10952-f2e5-4f4f-946d-8ca222766af4" providerId="AD" clId="Web-{A89E2AC0-8285-9581-9FB3-BA8DB942637E}" dt="2025-03-25T03:08:44.465" v="352"/>
        <pc:sldMkLst>
          <pc:docMk/>
          <pc:sldMk cId="1944212930" sldId="277"/>
        </pc:sldMkLst>
        <pc:spChg chg="mod">
          <ac:chgData name="Chaerim Lee" userId="S::clee@a-gassociates.com::d0c10952-f2e5-4f4f-946d-8ca222766af4" providerId="AD" clId="Web-{A89E2AC0-8285-9581-9FB3-BA8DB942637E}" dt="2025-03-25T02:44:41.775" v="246" actId="20577"/>
          <ac:spMkLst>
            <pc:docMk/>
            <pc:sldMk cId="1944212930" sldId="277"/>
            <ac:spMk id="2" creationId="{AC4D07B9-66DA-A456-2FC9-8C47C4E1B67F}"/>
          </ac:spMkLst>
        </pc:spChg>
        <pc:graphicFrameChg chg="mod modGraphic">
          <ac:chgData name="Chaerim Lee" userId="S::clee@a-gassociates.com::d0c10952-f2e5-4f4f-946d-8ca222766af4" providerId="AD" clId="Web-{A89E2AC0-8285-9581-9FB3-BA8DB942637E}" dt="2025-03-25T03:08:44.465" v="352"/>
          <ac:graphicFrameMkLst>
            <pc:docMk/>
            <pc:sldMk cId="1944212930" sldId="277"/>
            <ac:graphicFrameMk id="4" creationId="{12824AB1-7F56-75F1-3486-9705C199411A}"/>
          </ac:graphicFrameMkLst>
        </pc:graphicFrameChg>
      </pc:sldChg>
    </pc:docChg>
  </pc:docChgLst>
  <pc:docChgLst>
    <pc:chgData name="Chaerim Lee" userId="S::clee@a-gassociates.com::d0c10952-f2e5-4f4f-946d-8ca222766af4" providerId="AD" clId="Web-{5473C68E-4FBD-E802-152C-1D6C97EECF92}"/>
    <pc:docChg chg="modSld sldOrd">
      <pc:chgData name="Chaerim Lee" userId="S::clee@a-gassociates.com::d0c10952-f2e5-4f4f-946d-8ca222766af4" providerId="AD" clId="Web-{5473C68E-4FBD-E802-152C-1D6C97EECF92}" dt="2025-03-14T14:43:53.835" v="13" actId="20577"/>
      <pc:docMkLst>
        <pc:docMk/>
      </pc:docMkLst>
      <pc:sldChg chg="modSp ord">
        <pc:chgData name="Chaerim Lee" userId="S::clee@a-gassociates.com::d0c10952-f2e5-4f4f-946d-8ca222766af4" providerId="AD" clId="Web-{5473C68E-4FBD-E802-152C-1D6C97EECF92}" dt="2025-03-14T14:43:53.835" v="13" actId="20577"/>
        <pc:sldMkLst>
          <pc:docMk/>
          <pc:sldMk cId="1694950639" sldId="267"/>
        </pc:sldMkLst>
        <pc:spChg chg="mod">
          <ac:chgData name="Chaerim Lee" userId="S::clee@a-gassociates.com::d0c10952-f2e5-4f4f-946d-8ca222766af4" providerId="AD" clId="Web-{5473C68E-4FBD-E802-152C-1D6C97EECF92}" dt="2025-03-14T14:43:53.835" v="13" actId="20577"/>
          <ac:spMkLst>
            <pc:docMk/>
            <pc:sldMk cId="1694950639" sldId="267"/>
            <ac:spMk id="3" creationId="{5C676C20-B05F-66A9-E444-55040A23B5BE}"/>
          </ac:spMkLst>
        </pc:spChg>
      </pc:sldChg>
    </pc:docChg>
  </pc:docChgLst>
  <pc:docChgLst>
    <pc:chgData name="Chaerim Lee" userId="S::clee@a-gassociates.com::d0c10952-f2e5-4f4f-946d-8ca222766af4" providerId="AD" clId="Web-{BC19429C-E68B-2EF1-C330-F7567DFCF6E9}"/>
    <pc:docChg chg="addSld modSld modSection">
      <pc:chgData name="Chaerim Lee" userId="S::clee@a-gassociates.com::d0c10952-f2e5-4f4f-946d-8ca222766af4" providerId="AD" clId="Web-{BC19429C-E68B-2EF1-C330-F7567DFCF6E9}" dt="2025-03-06T16:31:51.320" v="1046" actId="20577"/>
      <pc:docMkLst>
        <pc:docMk/>
      </pc:docMkLst>
      <pc:sldChg chg="delSp modSp">
        <pc:chgData name="Chaerim Lee" userId="S::clee@a-gassociates.com::d0c10952-f2e5-4f4f-946d-8ca222766af4" providerId="AD" clId="Web-{BC19429C-E68B-2EF1-C330-F7567DFCF6E9}" dt="2025-03-06T16:12:28.703" v="8" actId="14100"/>
        <pc:sldMkLst>
          <pc:docMk/>
          <pc:sldMk cId="2984583277" sldId="265"/>
        </pc:sldMkLst>
        <pc:spChg chg="del mod">
          <ac:chgData name="Chaerim Lee" userId="S::clee@a-gassociates.com::d0c10952-f2e5-4f4f-946d-8ca222766af4" providerId="AD" clId="Web-{BC19429C-E68B-2EF1-C330-F7567DFCF6E9}" dt="2025-03-06T16:11:59.405" v="5"/>
          <ac:spMkLst>
            <pc:docMk/>
            <pc:sldMk cId="2984583277" sldId="265"/>
            <ac:spMk id="2" creationId="{F55F7C3C-DB18-9003-A33F-629776E59AB8}"/>
          </ac:spMkLst>
        </pc:spChg>
        <pc:spChg chg="mod">
          <ac:chgData name="Chaerim Lee" userId="S::clee@a-gassociates.com::d0c10952-f2e5-4f4f-946d-8ca222766af4" providerId="AD" clId="Web-{BC19429C-E68B-2EF1-C330-F7567DFCF6E9}" dt="2025-03-06T16:12:28.703" v="8" actId="14100"/>
          <ac:spMkLst>
            <pc:docMk/>
            <pc:sldMk cId="2984583277" sldId="265"/>
            <ac:spMk id="3" creationId="{3565E084-36F2-4D2B-C355-E4BDE0B96C24}"/>
          </ac:spMkLst>
        </pc:spChg>
      </pc:sldChg>
      <pc:sldChg chg="modSp">
        <pc:chgData name="Chaerim Lee" userId="S::clee@a-gassociates.com::d0c10952-f2e5-4f4f-946d-8ca222766af4" providerId="AD" clId="Web-{BC19429C-E68B-2EF1-C330-F7567DFCF6E9}" dt="2025-03-06T16:29:50.754" v="1001" actId="20577"/>
        <pc:sldMkLst>
          <pc:docMk/>
          <pc:sldMk cId="1882757057" sldId="266"/>
        </pc:sldMkLst>
        <pc:spChg chg="mod">
          <ac:chgData name="Chaerim Lee" userId="S::clee@a-gassociates.com::d0c10952-f2e5-4f4f-946d-8ca222766af4" providerId="AD" clId="Web-{BC19429C-E68B-2EF1-C330-F7567DFCF6E9}" dt="2025-03-06T16:29:50.754" v="1001" actId="20577"/>
          <ac:spMkLst>
            <pc:docMk/>
            <pc:sldMk cId="1882757057" sldId="266"/>
            <ac:spMk id="3" creationId="{7B402464-4F4C-D5DE-2722-67605F4A9422}"/>
          </ac:spMkLst>
        </pc:spChg>
      </pc:sldChg>
      <pc:sldChg chg="modSp new">
        <pc:chgData name="Chaerim Lee" userId="S::clee@a-gassociates.com::d0c10952-f2e5-4f4f-946d-8ca222766af4" providerId="AD" clId="Web-{BC19429C-E68B-2EF1-C330-F7567DFCF6E9}" dt="2025-03-06T16:16:27.477" v="156" actId="20577"/>
        <pc:sldMkLst>
          <pc:docMk/>
          <pc:sldMk cId="2000939306" sldId="268"/>
        </pc:sldMkLst>
        <pc:spChg chg="mod">
          <ac:chgData name="Chaerim Lee" userId="S::clee@a-gassociates.com::d0c10952-f2e5-4f4f-946d-8ca222766af4" providerId="AD" clId="Web-{BC19429C-E68B-2EF1-C330-F7567DFCF6E9}" dt="2025-03-06T16:13:15.970" v="28" actId="20577"/>
          <ac:spMkLst>
            <pc:docMk/>
            <pc:sldMk cId="2000939306" sldId="268"/>
            <ac:spMk id="2" creationId="{105290B4-02D1-FFC2-4982-CF73968A1CCF}"/>
          </ac:spMkLst>
        </pc:spChg>
        <pc:spChg chg="mod">
          <ac:chgData name="Chaerim Lee" userId="S::clee@a-gassociates.com::d0c10952-f2e5-4f4f-946d-8ca222766af4" providerId="AD" clId="Web-{BC19429C-E68B-2EF1-C330-F7567DFCF6E9}" dt="2025-03-06T16:16:27.477" v="156" actId="20577"/>
          <ac:spMkLst>
            <pc:docMk/>
            <pc:sldMk cId="2000939306" sldId="268"/>
            <ac:spMk id="3" creationId="{C7E485B3-B0FA-3881-87B2-848148550189}"/>
          </ac:spMkLst>
        </pc:spChg>
      </pc:sldChg>
      <pc:sldChg chg="modSp new">
        <pc:chgData name="Chaerim Lee" userId="S::clee@a-gassociates.com::d0c10952-f2e5-4f4f-946d-8ca222766af4" providerId="AD" clId="Web-{BC19429C-E68B-2EF1-C330-F7567DFCF6E9}" dt="2025-03-06T16:17:27.260" v="221" actId="20577"/>
        <pc:sldMkLst>
          <pc:docMk/>
          <pc:sldMk cId="3978591858" sldId="269"/>
        </pc:sldMkLst>
        <pc:spChg chg="mod">
          <ac:chgData name="Chaerim Lee" userId="S::clee@a-gassociates.com::d0c10952-f2e5-4f4f-946d-8ca222766af4" providerId="AD" clId="Web-{BC19429C-E68B-2EF1-C330-F7567DFCF6E9}" dt="2025-03-06T16:16:46.446" v="164" actId="20577"/>
          <ac:spMkLst>
            <pc:docMk/>
            <pc:sldMk cId="3978591858" sldId="269"/>
            <ac:spMk id="2" creationId="{F740F109-A286-2396-24A9-3A1101DA0A43}"/>
          </ac:spMkLst>
        </pc:spChg>
        <pc:spChg chg="mod">
          <ac:chgData name="Chaerim Lee" userId="S::clee@a-gassociates.com::d0c10952-f2e5-4f4f-946d-8ca222766af4" providerId="AD" clId="Web-{BC19429C-E68B-2EF1-C330-F7567DFCF6E9}" dt="2025-03-06T16:17:27.260" v="221" actId="20577"/>
          <ac:spMkLst>
            <pc:docMk/>
            <pc:sldMk cId="3978591858" sldId="269"/>
            <ac:spMk id="3" creationId="{96D9E27C-DF42-6ABB-9BBA-032ABFF703D0}"/>
          </ac:spMkLst>
        </pc:spChg>
      </pc:sldChg>
      <pc:sldChg chg="modSp new">
        <pc:chgData name="Chaerim Lee" userId="S::clee@a-gassociates.com::d0c10952-f2e5-4f4f-946d-8ca222766af4" providerId="AD" clId="Web-{BC19429C-E68B-2EF1-C330-F7567DFCF6E9}" dt="2025-03-06T16:19:14.639" v="307" actId="20577"/>
        <pc:sldMkLst>
          <pc:docMk/>
          <pc:sldMk cId="3850093439" sldId="270"/>
        </pc:sldMkLst>
        <pc:spChg chg="mod">
          <ac:chgData name="Chaerim Lee" userId="S::clee@a-gassociates.com::d0c10952-f2e5-4f4f-946d-8ca222766af4" providerId="AD" clId="Web-{BC19429C-E68B-2EF1-C330-F7567DFCF6E9}" dt="2025-03-06T16:17:46.651" v="227" actId="20577"/>
          <ac:spMkLst>
            <pc:docMk/>
            <pc:sldMk cId="3850093439" sldId="270"/>
            <ac:spMk id="2" creationId="{8CFA2352-3B72-47F3-83C1-B426B9F2E633}"/>
          </ac:spMkLst>
        </pc:spChg>
        <pc:spChg chg="mod">
          <ac:chgData name="Chaerim Lee" userId="S::clee@a-gassociates.com::d0c10952-f2e5-4f4f-946d-8ca222766af4" providerId="AD" clId="Web-{BC19429C-E68B-2EF1-C330-F7567DFCF6E9}" dt="2025-03-06T16:19:14.639" v="307" actId="20577"/>
          <ac:spMkLst>
            <pc:docMk/>
            <pc:sldMk cId="3850093439" sldId="270"/>
            <ac:spMk id="3" creationId="{633AAF33-ED89-A951-BA67-C1458998B408}"/>
          </ac:spMkLst>
        </pc:spChg>
      </pc:sldChg>
      <pc:sldChg chg="modSp new">
        <pc:chgData name="Chaerim Lee" userId="S::clee@a-gassociates.com::d0c10952-f2e5-4f4f-946d-8ca222766af4" providerId="AD" clId="Web-{BC19429C-E68B-2EF1-C330-F7567DFCF6E9}" dt="2025-03-06T16:26:03.340" v="703" actId="20577"/>
        <pc:sldMkLst>
          <pc:docMk/>
          <pc:sldMk cId="3994773743" sldId="271"/>
        </pc:sldMkLst>
        <pc:spChg chg="mod">
          <ac:chgData name="Chaerim Lee" userId="S::clee@a-gassociates.com::d0c10952-f2e5-4f4f-946d-8ca222766af4" providerId="AD" clId="Web-{BC19429C-E68B-2EF1-C330-F7567DFCF6E9}" dt="2025-03-06T16:19:26.373" v="319" actId="20577"/>
          <ac:spMkLst>
            <pc:docMk/>
            <pc:sldMk cId="3994773743" sldId="271"/>
            <ac:spMk id="2" creationId="{1C600B9F-0EC3-4CEE-D888-2D9622247D1F}"/>
          </ac:spMkLst>
        </pc:spChg>
        <pc:spChg chg="mod">
          <ac:chgData name="Chaerim Lee" userId="S::clee@a-gassociates.com::d0c10952-f2e5-4f4f-946d-8ca222766af4" providerId="AD" clId="Web-{BC19429C-E68B-2EF1-C330-F7567DFCF6E9}" dt="2025-03-06T16:26:03.340" v="703" actId="20577"/>
          <ac:spMkLst>
            <pc:docMk/>
            <pc:sldMk cId="3994773743" sldId="271"/>
            <ac:spMk id="3" creationId="{5C638FB9-C697-1AEE-0A6A-C7D688390041}"/>
          </ac:spMkLst>
        </pc:spChg>
      </pc:sldChg>
      <pc:sldChg chg="modSp new">
        <pc:chgData name="Chaerim Lee" userId="S::clee@a-gassociates.com::d0c10952-f2e5-4f4f-946d-8ca222766af4" providerId="AD" clId="Web-{BC19429C-E68B-2EF1-C330-F7567DFCF6E9}" dt="2025-03-06T16:29:58.363" v="1007" actId="20577"/>
        <pc:sldMkLst>
          <pc:docMk/>
          <pc:sldMk cId="126174365" sldId="272"/>
        </pc:sldMkLst>
        <pc:spChg chg="mod">
          <ac:chgData name="Chaerim Lee" userId="S::clee@a-gassociates.com::d0c10952-f2e5-4f4f-946d-8ca222766af4" providerId="AD" clId="Web-{BC19429C-E68B-2EF1-C330-F7567DFCF6E9}" dt="2025-03-06T16:29:58.363" v="1007" actId="20577"/>
          <ac:spMkLst>
            <pc:docMk/>
            <pc:sldMk cId="126174365" sldId="272"/>
            <ac:spMk id="2" creationId="{3A0059FC-C101-71DB-5016-22AACE076208}"/>
          </ac:spMkLst>
        </pc:spChg>
      </pc:sldChg>
      <pc:sldChg chg="modSp new">
        <pc:chgData name="Chaerim Lee" userId="S::clee@a-gassociates.com::d0c10952-f2e5-4f4f-946d-8ca222766af4" providerId="AD" clId="Web-{BC19429C-E68B-2EF1-C330-F7567DFCF6E9}" dt="2025-03-06T16:31:51.320" v="1046" actId="20577"/>
        <pc:sldMkLst>
          <pc:docMk/>
          <pc:sldMk cId="2036440813" sldId="273"/>
        </pc:sldMkLst>
        <pc:spChg chg="mod">
          <ac:chgData name="Chaerim Lee" userId="S::clee@a-gassociates.com::d0c10952-f2e5-4f4f-946d-8ca222766af4" providerId="AD" clId="Web-{BC19429C-E68B-2EF1-C330-F7567DFCF6E9}" dt="2025-03-06T16:30:35.193" v="1017" actId="20577"/>
          <ac:spMkLst>
            <pc:docMk/>
            <pc:sldMk cId="2036440813" sldId="273"/>
            <ac:spMk id="2" creationId="{53B9599C-B402-FA7A-0B78-E5B749059AA7}"/>
          </ac:spMkLst>
        </pc:spChg>
        <pc:spChg chg="mod">
          <ac:chgData name="Chaerim Lee" userId="S::clee@a-gassociates.com::d0c10952-f2e5-4f4f-946d-8ca222766af4" providerId="AD" clId="Web-{BC19429C-E68B-2EF1-C330-F7567DFCF6E9}" dt="2025-03-06T16:31:51.320" v="1046" actId="20577"/>
          <ac:spMkLst>
            <pc:docMk/>
            <pc:sldMk cId="2036440813" sldId="273"/>
            <ac:spMk id="3" creationId="{E2FF1FE9-9FEF-8CEF-351A-FEC5AC97D6B8}"/>
          </ac:spMkLst>
        </pc:spChg>
      </pc:sldChg>
    </pc:docChg>
  </pc:docChgLst>
  <pc:docChgLst>
    <pc:chgData name="Chaerim Lee" userId="S::clee@a-gassociates.com::d0c10952-f2e5-4f4f-946d-8ca222766af4" providerId="AD" clId="Web-{ECEC77AE-4929-7535-896E-F1C20A061696}"/>
    <pc:docChg chg="modSld sldOrd">
      <pc:chgData name="Chaerim Lee" userId="S::clee@a-gassociates.com::d0c10952-f2e5-4f4f-946d-8ca222766af4" providerId="AD" clId="Web-{ECEC77AE-4929-7535-896E-F1C20A061696}" dt="2025-03-13T18:49:08.879" v="853" actId="20577"/>
      <pc:docMkLst>
        <pc:docMk/>
      </pc:docMkLst>
      <pc:sldChg chg="modSp ord">
        <pc:chgData name="Chaerim Lee" userId="S::clee@a-gassociates.com::d0c10952-f2e5-4f4f-946d-8ca222766af4" providerId="AD" clId="Web-{ECEC77AE-4929-7535-896E-F1C20A061696}" dt="2025-03-13T15:57:09.800" v="91"/>
        <pc:sldMkLst>
          <pc:docMk/>
          <pc:sldMk cId="1882757057" sldId="266"/>
        </pc:sldMkLst>
        <pc:spChg chg="mod">
          <ac:chgData name="Chaerim Lee" userId="S::clee@a-gassociates.com::d0c10952-f2e5-4f4f-946d-8ca222766af4" providerId="AD" clId="Web-{ECEC77AE-4929-7535-896E-F1C20A061696}" dt="2025-03-13T15:52:42.009" v="21" actId="20577"/>
          <ac:spMkLst>
            <pc:docMk/>
            <pc:sldMk cId="1882757057" sldId="266"/>
            <ac:spMk id="2" creationId="{410623F0-AF8B-79F2-9708-1344B1EDC113}"/>
          </ac:spMkLst>
        </pc:spChg>
        <pc:graphicFrameChg chg="modGraphic">
          <ac:chgData name="Chaerim Lee" userId="S::clee@a-gassociates.com::d0c10952-f2e5-4f4f-946d-8ca222766af4" providerId="AD" clId="Web-{ECEC77AE-4929-7535-896E-F1C20A061696}" dt="2025-03-13T15:57:09.800" v="91"/>
          <ac:graphicFrameMkLst>
            <pc:docMk/>
            <pc:sldMk cId="1882757057" sldId="266"/>
            <ac:graphicFrameMk id="6" creationId="{23360851-9ACB-D7A6-DF62-BC1A8591DE9C}"/>
          </ac:graphicFrameMkLst>
        </pc:graphicFrameChg>
      </pc:sldChg>
      <pc:sldChg chg="modSp">
        <pc:chgData name="Chaerim Lee" userId="S::clee@a-gassociates.com::d0c10952-f2e5-4f4f-946d-8ca222766af4" providerId="AD" clId="Web-{ECEC77AE-4929-7535-896E-F1C20A061696}" dt="2025-03-13T18:49:08.879" v="853" actId="20577"/>
        <pc:sldMkLst>
          <pc:docMk/>
          <pc:sldMk cId="1694950639" sldId="267"/>
        </pc:sldMkLst>
        <pc:spChg chg="mod">
          <ac:chgData name="Chaerim Lee" userId="S::clee@a-gassociates.com::d0c10952-f2e5-4f4f-946d-8ca222766af4" providerId="AD" clId="Web-{ECEC77AE-4929-7535-896E-F1C20A061696}" dt="2025-03-13T18:49:08.879" v="853" actId="20577"/>
          <ac:spMkLst>
            <pc:docMk/>
            <pc:sldMk cId="1694950639" sldId="267"/>
            <ac:spMk id="2" creationId="{C8D52315-C396-FA21-E5BD-F0FB2B850FFD}"/>
          </ac:spMkLst>
        </pc:spChg>
        <pc:spChg chg="mod">
          <ac:chgData name="Chaerim Lee" userId="S::clee@a-gassociates.com::d0c10952-f2e5-4f4f-946d-8ca222766af4" providerId="AD" clId="Web-{ECEC77AE-4929-7535-896E-F1C20A061696}" dt="2025-03-13T18:49:06.473" v="852" actId="20577"/>
          <ac:spMkLst>
            <pc:docMk/>
            <pc:sldMk cId="1694950639" sldId="267"/>
            <ac:spMk id="3" creationId="{5C676C20-B05F-66A9-E444-55040A23B5BE}"/>
          </ac:spMkLst>
        </pc:spChg>
      </pc:sldChg>
      <pc:sldChg chg="modSp">
        <pc:chgData name="Chaerim Lee" userId="S::clee@a-gassociates.com::d0c10952-f2e5-4f4f-946d-8ca222766af4" providerId="AD" clId="Web-{ECEC77AE-4929-7535-896E-F1C20A061696}" dt="2025-03-13T15:56:24.705" v="85" actId="1076"/>
        <pc:sldMkLst>
          <pc:docMk/>
          <pc:sldMk cId="2000939306" sldId="268"/>
        </pc:sldMkLst>
        <pc:spChg chg="mod">
          <ac:chgData name="Chaerim Lee" userId="S::clee@a-gassociates.com::d0c10952-f2e5-4f4f-946d-8ca222766af4" providerId="AD" clId="Web-{ECEC77AE-4929-7535-896E-F1C20A061696}" dt="2025-03-13T15:51:41.179" v="10"/>
          <ac:spMkLst>
            <pc:docMk/>
            <pc:sldMk cId="2000939306" sldId="268"/>
            <ac:spMk id="2" creationId="{105290B4-02D1-FFC2-4982-CF73968A1CCF}"/>
          </ac:spMkLst>
        </pc:spChg>
        <pc:spChg chg="mod">
          <ac:chgData name="Chaerim Lee" userId="S::clee@a-gassociates.com::d0c10952-f2e5-4f4f-946d-8ca222766af4" providerId="AD" clId="Web-{ECEC77AE-4929-7535-896E-F1C20A061696}" dt="2025-03-13T15:56:24.705" v="85" actId="1076"/>
          <ac:spMkLst>
            <pc:docMk/>
            <pc:sldMk cId="2000939306" sldId="268"/>
            <ac:spMk id="3" creationId="{C7E485B3-B0FA-3881-87B2-848148550189}"/>
          </ac:spMkLst>
        </pc:spChg>
        <pc:picChg chg="mod">
          <ac:chgData name="Chaerim Lee" userId="S::clee@a-gassociates.com::d0c10952-f2e5-4f4f-946d-8ca222766af4" providerId="AD" clId="Web-{ECEC77AE-4929-7535-896E-F1C20A061696}" dt="2025-03-13T15:52:01.648" v="13" actId="1076"/>
          <ac:picMkLst>
            <pc:docMk/>
            <pc:sldMk cId="2000939306" sldId="268"/>
            <ac:picMk id="19" creationId="{84651497-0722-DEA0-AD67-7BF6BCCEB135}"/>
          </ac:picMkLst>
        </pc:picChg>
      </pc:sldChg>
      <pc:sldChg chg="modSp">
        <pc:chgData name="Chaerim Lee" userId="S::clee@a-gassociates.com::d0c10952-f2e5-4f4f-946d-8ca222766af4" providerId="AD" clId="Web-{ECEC77AE-4929-7535-896E-F1C20A061696}" dt="2025-03-13T15:56:33.580" v="88" actId="20577"/>
        <pc:sldMkLst>
          <pc:docMk/>
          <pc:sldMk cId="3978591858" sldId="269"/>
        </pc:sldMkLst>
        <pc:spChg chg="mod">
          <ac:chgData name="Chaerim Lee" userId="S::clee@a-gassociates.com::d0c10952-f2e5-4f4f-946d-8ca222766af4" providerId="AD" clId="Web-{ECEC77AE-4929-7535-896E-F1C20A061696}" dt="2025-03-13T15:55:32.171" v="74" actId="14100"/>
          <ac:spMkLst>
            <pc:docMk/>
            <pc:sldMk cId="3978591858" sldId="269"/>
            <ac:spMk id="2" creationId="{F740F109-A286-2396-24A9-3A1101DA0A43}"/>
          </ac:spMkLst>
        </pc:spChg>
        <pc:spChg chg="mod">
          <ac:chgData name="Chaerim Lee" userId="S::clee@a-gassociates.com::d0c10952-f2e5-4f4f-946d-8ca222766af4" providerId="AD" clId="Web-{ECEC77AE-4929-7535-896E-F1C20A061696}" dt="2025-03-13T15:56:33.580" v="88" actId="20577"/>
          <ac:spMkLst>
            <pc:docMk/>
            <pc:sldMk cId="3978591858" sldId="269"/>
            <ac:spMk id="3" creationId="{96D9E27C-DF42-6ABB-9BBA-032ABFF703D0}"/>
          </ac:spMkLst>
        </pc:spChg>
        <pc:picChg chg="mod">
          <ac:chgData name="Chaerim Lee" userId="S::clee@a-gassociates.com::d0c10952-f2e5-4f4f-946d-8ca222766af4" providerId="AD" clId="Web-{ECEC77AE-4929-7535-896E-F1C20A061696}" dt="2025-03-13T15:55:59.891" v="80" actId="1076"/>
          <ac:picMkLst>
            <pc:docMk/>
            <pc:sldMk cId="3978591858" sldId="269"/>
            <ac:picMk id="4" creationId="{BAE12395-33B3-F27D-CEBC-EB998DFE5E04}"/>
          </ac:picMkLst>
        </pc:picChg>
      </pc:sldChg>
      <pc:sldChg chg="addSp modSp ord">
        <pc:chgData name="Chaerim Lee" userId="S::clee@a-gassociates.com::d0c10952-f2e5-4f4f-946d-8ca222766af4" providerId="AD" clId="Web-{ECEC77AE-4929-7535-896E-F1C20A061696}" dt="2025-03-13T15:56:18.579" v="83" actId="20577"/>
        <pc:sldMkLst>
          <pc:docMk/>
          <pc:sldMk cId="3850093439" sldId="270"/>
        </pc:sldMkLst>
        <pc:spChg chg="mod">
          <ac:chgData name="Chaerim Lee" userId="S::clee@a-gassociates.com::d0c10952-f2e5-4f4f-946d-8ca222766af4" providerId="AD" clId="Web-{ECEC77AE-4929-7535-896E-F1C20A061696}" dt="2025-03-13T15:54:22.044" v="48" actId="20577"/>
          <ac:spMkLst>
            <pc:docMk/>
            <pc:sldMk cId="3850093439" sldId="270"/>
            <ac:spMk id="2" creationId="{8CFA2352-3B72-47F3-83C1-B426B9F2E633}"/>
          </ac:spMkLst>
        </pc:spChg>
        <pc:spChg chg="mod">
          <ac:chgData name="Chaerim Lee" userId="S::clee@a-gassociates.com::d0c10952-f2e5-4f4f-946d-8ca222766af4" providerId="AD" clId="Web-{ECEC77AE-4929-7535-896E-F1C20A061696}" dt="2025-03-13T15:56:18.579" v="83" actId="20577"/>
          <ac:spMkLst>
            <pc:docMk/>
            <pc:sldMk cId="3850093439" sldId="270"/>
            <ac:spMk id="3" creationId="{633AAF33-ED89-A951-BA67-C1458998B408}"/>
          </ac:spMkLst>
        </pc:spChg>
        <pc:picChg chg="mod">
          <ac:chgData name="Chaerim Lee" userId="S::clee@a-gassociates.com::d0c10952-f2e5-4f4f-946d-8ca222766af4" providerId="AD" clId="Web-{ECEC77AE-4929-7535-896E-F1C20A061696}" dt="2025-03-13T15:55:11.593" v="68" actId="1076"/>
          <ac:picMkLst>
            <pc:docMk/>
            <pc:sldMk cId="3850093439" sldId="270"/>
            <ac:picMk id="5" creationId="{18EE7DE9-7707-87A1-72A8-21ED989DB465}"/>
          </ac:picMkLst>
        </pc:picChg>
        <pc:picChg chg="add mod">
          <ac:chgData name="Chaerim Lee" userId="S::clee@a-gassociates.com::d0c10952-f2e5-4f4f-946d-8ca222766af4" providerId="AD" clId="Web-{ECEC77AE-4929-7535-896E-F1C20A061696}" dt="2025-03-13T15:55:14.015" v="69" actId="1076"/>
          <ac:picMkLst>
            <pc:docMk/>
            <pc:sldMk cId="3850093439" sldId="270"/>
            <ac:picMk id="6" creationId="{069E8F9B-6E85-DCBF-1C8B-59C9DE70A707}"/>
          </ac:picMkLst>
        </pc:picChg>
      </pc:sldChg>
      <pc:sldChg chg="modSp">
        <pc:chgData name="Chaerim Lee" userId="S::clee@a-gassociates.com::d0c10952-f2e5-4f4f-946d-8ca222766af4" providerId="AD" clId="Web-{ECEC77AE-4929-7535-896E-F1C20A061696}" dt="2025-03-13T16:01:49.638" v="171" actId="20577"/>
        <pc:sldMkLst>
          <pc:docMk/>
          <pc:sldMk cId="3994773743" sldId="271"/>
        </pc:sldMkLst>
        <pc:spChg chg="mod">
          <ac:chgData name="Chaerim Lee" userId="S::clee@a-gassociates.com::d0c10952-f2e5-4f4f-946d-8ca222766af4" providerId="AD" clId="Web-{ECEC77AE-4929-7535-896E-F1C20A061696}" dt="2025-03-13T15:56:40.377" v="89" actId="20577"/>
          <ac:spMkLst>
            <pc:docMk/>
            <pc:sldMk cId="3994773743" sldId="271"/>
            <ac:spMk id="2" creationId="{1C600B9F-0EC3-4CEE-D888-2D9622247D1F}"/>
          </ac:spMkLst>
        </pc:spChg>
        <pc:spChg chg="mod">
          <ac:chgData name="Chaerim Lee" userId="S::clee@a-gassociates.com::d0c10952-f2e5-4f4f-946d-8ca222766af4" providerId="AD" clId="Web-{ECEC77AE-4929-7535-896E-F1C20A061696}" dt="2025-03-13T16:01:49.638" v="171" actId="20577"/>
          <ac:spMkLst>
            <pc:docMk/>
            <pc:sldMk cId="3994773743" sldId="271"/>
            <ac:spMk id="3" creationId="{5C638FB9-C697-1AEE-0A6A-C7D688390041}"/>
          </ac:spMkLst>
        </pc:spChg>
      </pc:sldChg>
      <pc:sldChg chg="modSp">
        <pc:chgData name="Chaerim Lee" userId="S::clee@a-gassociates.com::d0c10952-f2e5-4f4f-946d-8ca222766af4" providerId="AD" clId="Web-{ECEC77AE-4929-7535-896E-F1C20A061696}" dt="2025-03-13T16:20:01.193" v="841" actId="20577"/>
        <pc:sldMkLst>
          <pc:docMk/>
          <pc:sldMk cId="126174365" sldId="272"/>
        </pc:sldMkLst>
        <pc:spChg chg="mod">
          <ac:chgData name="Chaerim Lee" userId="S::clee@a-gassociates.com::d0c10952-f2e5-4f4f-946d-8ca222766af4" providerId="AD" clId="Web-{ECEC77AE-4929-7535-896E-F1C20A061696}" dt="2025-03-13T16:20:01.193" v="841" actId="20577"/>
          <ac:spMkLst>
            <pc:docMk/>
            <pc:sldMk cId="126174365" sldId="272"/>
            <ac:spMk id="3" creationId="{0407B8FC-BD8A-E17A-0BF2-781D92B7D4AD}"/>
          </ac:spMkLst>
        </pc:spChg>
        <pc:picChg chg="mod">
          <ac:chgData name="Chaerim Lee" userId="S::clee@a-gassociates.com::d0c10952-f2e5-4f4f-946d-8ca222766af4" providerId="AD" clId="Web-{ECEC77AE-4929-7535-896E-F1C20A061696}" dt="2025-03-13T16:19:31.833" v="831" actId="1076"/>
          <ac:picMkLst>
            <pc:docMk/>
            <pc:sldMk cId="126174365" sldId="272"/>
            <ac:picMk id="11" creationId="{46402B5B-5BA9-8E80-E505-D8C1562FA301}"/>
          </ac:picMkLst>
        </pc:picChg>
        <pc:picChg chg="mod">
          <ac:chgData name="Chaerim Lee" userId="S::clee@a-gassociates.com::d0c10952-f2e5-4f4f-946d-8ca222766af4" providerId="AD" clId="Web-{ECEC77AE-4929-7535-896E-F1C20A061696}" dt="2025-03-13T16:19:35.458" v="832" actId="1076"/>
          <ac:picMkLst>
            <pc:docMk/>
            <pc:sldMk cId="126174365" sldId="272"/>
            <ac:picMk id="12" creationId="{EDA97007-75D6-4B7C-B653-2C3F17488479}"/>
          </ac:picMkLst>
        </pc:picChg>
      </pc:sldChg>
      <pc:sldChg chg="addSp delSp modSp">
        <pc:chgData name="Chaerim Lee" userId="S::clee@a-gassociates.com::d0c10952-f2e5-4f4f-946d-8ca222766af4" providerId="AD" clId="Web-{ECEC77AE-4929-7535-896E-F1C20A061696}" dt="2025-03-13T16:12:39.474" v="419" actId="1076"/>
        <pc:sldMkLst>
          <pc:docMk/>
          <pc:sldMk cId="2036440813" sldId="273"/>
        </pc:sldMkLst>
        <pc:spChg chg="del">
          <ac:chgData name="Chaerim Lee" userId="S::clee@a-gassociates.com::d0c10952-f2e5-4f4f-946d-8ca222766af4" providerId="AD" clId="Web-{ECEC77AE-4929-7535-896E-F1C20A061696}" dt="2025-03-13T15:57:42.489" v="94"/>
          <ac:spMkLst>
            <pc:docMk/>
            <pc:sldMk cId="2036440813" sldId="273"/>
            <ac:spMk id="2" creationId="{53B9599C-B402-FA7A-0B78-E5B749059AA7}"/>
          </ac:spMkLst>
        </pc:spChg>
        <pc:spChg chg="mod">
          <ac:chgData name="Chaerim Lee" userId="S::clee@a-gassociates.com::d0c10952-f2e5-4f4f-946d-8ca222766af4" providerId="AD" clId="Web-{ECEC77AE-4929-7535-896E-F1C20A061696}" dt="2025-03-13T16:12:25.645" v="418" actId="20577"/>
          <ac:spMkLst>
            <pc:docMk/>
            <pc:sldMk cId="2036440813" sldId="273"/>
            <ac:spMk id="3" creationId="{E2FF1FE9-9FEF-8CEF-351A-FEC5AC97D6B8}"/>
          </ac:spMkLst>
        </pc:spChg>
        <pc:spChg chg="add del mod">
          <ac:chgData name="Chaerim Lee" userId="S::clee@a-gassociates.com::d0c10952-f2e5-4f4f-946d-8ca222766af4" providerId="AD" clId="Web-{ECEC77AE-4929-7535-896E-F1C20A061696}" dt="2025-03-13T15:57:46.645" v="95"/>
          <ac:spMkLst>
            <pc:docMk/>
            <pc:sldMk cId="2036440813" sldId="273"/>
            <ac:spMk id="5" creationId="{EF81DEC7-D90C-A176-F389-62D93404BA59}"/>
          </ac:spMkLst>
        </pc:spChg>
        <pc:spChg chg="add del mod">
          <ac:chgData name="Chaerim Lee" userId="S::clee@a-gassociates.com::d0c10952-f2e5-4f4f-946d-8ca222766af4" providerId="AD" clId="Web-{ECEC77AE-4929-7535-896E-F1C20A061696}" dt="2025-03-13T16:04:06.221" v="197"/>
          <ac:spMkLst>
            <pc:docMk/>
            <pc:sldMk cId="2036440813" sldId="273"/>
            <ac:spMk id="9" creationId="{D30B9BD8-B288-4B86-4467-FD0DDAB7E98D}"/>
          </ac:spMkLst>
        </pc:spChg>
        <pc:spChg chg="add mod">
          <ac:chgData name="Chaerim Lee" userId="S::clee@a-gassociates.com::d0c10952-f2e5-4f4f-946d-8ca222766af4" providerId="AD" clId="Web-{ECEC77AE-4929-7535-896E-F1C20A061696}" dt="2025-03-13T16:12:39.474" v="419" actId="1076"/>
          <ac:spMkLst>
            <pc:docMk/>
            <pc:sldMk cId="2036440813" sldId="273"/>
            <ac:spMk id="10" creationId="{1264E523-798B-EA7D-05C3-3CF560288CBA}"/>
          </ac:spMkLst>
        </pc:spChg>
        <pc:picChg chg="mod">
          <ac:chgData name="Chaerim Lee" userId="S::clee@a-gassociates.com::d0c10952-f2e5-4f4f-946d-8ca222766af4" providerId="AD" clId="Web-{ECEC77AE-4929-7535-896E-F1C20A061696}" dt="2025-03-13T16:08:43.950" v="346" actId="1076"/>
          <ac:picMkLst>
            <pc:docMk/>
            <pc:sldMk cId="2036440813" sldId="273"/>
            <ac:picMk id="6" creationId="{19AD1EC4-EE46-7602-4DF3-4174F3836EF3}"/>
          </ac:picMkLst>
        </pc:picChg>
        <pc:picChg chg="add del mod">
          <ac:chgData name="Chaerim Lee" userId="S::clee@a-gassociates.com::d0c10952-f2e5-4f4f-946d-8ca222766af4" providerId="AD" clId="Web-{ECEC77AE-4929-7535-896E-F1C20A061696}" dt="2025-03-13T16:03:11.954" v="186"/>
          <ac:picMkLst>
            <pc:docMk/>
            <pc:sldMk cId="2036440813" sldId="273"/>
            <ac:picMk id="7" creationId="{F0B3F792-B5EC-C339-CE43-ADCFFD88BD00}"/>
          </ac:picMkLst>
        </pc:picChg>
        <pc:picChg chg="add del mod">
          <ac:chgData name="Chaerim Lee" userId="S::clee@a-gassociates.com::d0c10952-f2e5-4f4f-946d-8ca222766af4" providerId="AD" clId="Web-{ECEC77AE-4929-7535-896E-F1C20A061696}" dt="2025-03-13T16:08:49.028" v="347"/>
          <ac:picMkLst>
            <pc:docMk/>
            <pc:sldMk cId="2036440813" sldId="273"/>
            <ac:picMk id="8" creationId="{5BDEE40C-FB71-EDA0-8EB7-14976BB8B3CC}"/>
          </ac:picMkLst>
        </pc:picChg>
      </pc:sldChg>
      <pc:sldChg chg="addSp delSp modSp">
        <pc:chgData name="Chaerim Lee" userId="S::clee@a-gassociates.com::d0c10952-f2e5-4f4f-946d-8ca222766af4" providerId="AD" clId="Web-{ECEC77AE-4929-7535-896E-F1C20A061696}" dt="2025-03-13T16:18:59.753" v="825"/>
        <pc:sldMkLst>
          <pc:docMk/>
          <pc:sldMk cId="1944212930" sldId="277"/>
        </pc:sldMkLst>
        <pc:spChg chg="mod">
          <ac:chgData name="Chaerim Lee" userId="S::clee@a-gassociates.com::d0c10952-f2e5-4f4f-946d-8ca222766af4" providerId="AD" clId="Web-{ECEC77AE-4929-7535-896E-F1C20A061696}" dt="2025-03-13T16:13:05.584" v="422" actId="20577"/>
          <ac:spMkLst>
            <pc:docMk/>
            <pc:sldMk cId="1944212930" sldId="277"/>
            <ac:spMk id="2" creationId="{AC4D07B9-66DA-A456-2FC9-8C47C4E1B67F}"/>
          </ac:spMkLst>
        </pc:spChg>
        <pc:graphicFrameChg chg="mod modGraphic">
          <ac:chgData name="Chaerim Lee" userId="S::clee@a-gassociates.com::d0c10952-f2e5-4f4f-946d-8ca222766af4" providerId="AD" clId="Web-{ECEC77AE-4929-7535-896E-F1C20A061696}" dt="2025-03-13T16:18:59.753" v="825"/>
          <ac:graphicFrameMkLst>
            <pc:docMk/>
            <pc:sldMk cId="1944212930" sldId="277"/>
            <ac:graphicFrameMk id="4" creationId="{12824AB1-7F56-75F1-3486-9705C199411A}"/>
          </ac:graphicFrameMkLst>
        </pc:graphicFrameChg>
        <pc:picChg chg="add del mod">
          <ac:chgData name="Chaerim Lee" userId="S::clee@a-gassociates.com::d0c10952-f2e5-4f4f-946d-8ca222766af4" providerId="AD" clId="Web-{ECEC77AE-4929-7535-896E-F1C20A061696}" dt="2025-03-13T16:09:37.342" v="358"/>
          <ac:picMkLst>
            <pc:docMk/>
            <pc:sldMk cId="1944212930" sldId="277"/>
            <ac:picMk id="3" creationId="{E7B0CC10-44B5-1427-4554-3FA4B31582B5}"/>
          </ac:picMkLst>
        </pc:picChg>
      </pc:sldChg>
    </pc:docChg>
  </pc:docChgLst>
  <pc:docChgLst>
    <pc:chgData name="Madison Merzke" userId="S::mmerzke@a-gassociates.com::10bcacfe-88c8-4456-ad9a-39b6bea76d8c" providerId="AD" clId="Web-{88B8B352-8393-27A7-B4DE-2738ACD69DB4}"/>
    <pc:docChg chg="modSection">
      <pc:chgData name="Madison Merzke" userId="S::mmerzke@a-gassociates.com::10bcacfe-88c8-4456-ad9a-39b6bea76d8c" providerId="AD" clId="Web-{88B8B352-8393-27A7-B4DE-2738ACD69DB4}" dt="2025-03-12T18:42:36.370" v="0"/>
      <pc:docMkLst>
        <pc:docMk/>
      </pc:docMkLst>
    </pc:docChg>
  </pc:docChgLst>
  <pc:docChgLst>
    <pc:chgData name="Chaerim Lee" userId="S::clee@a-gassociates.com::d0c10952-f2e5-4f4f-946d-8ca222766af4" providerId="AD" clId="Web-{B10D9B77-A831-89E2-8734-023A981AF586}"/>
    <pc:docChg chg="addSld modSld sldOrd modSection">
      <pc:chgData name="Chaerim Lee" userId="S::clee@a-gassociates.com::d0c10952-f2e5-4f4f-946d-8ca222766af4" providerId="AD" clId="Web-{B10D9B77-A831-89E2-8734-023A981AF586}" dt="2025-03-06T17:59:57.776" v="2963" actId="1076"/>
      <pc:docMkLst>
        <pc:docMk/>
      </pc:docMkLst>
      <pc:sldChg chg="addSp delSp modSp mod setBg">
        <pc:chgData name="Chaerim Lee" userId="S::clee@a-gassociates.com::d0c10952-f2e5-4f4f-946d-8ca222766af4" providerId="AD" clId="Web-{B10D9B77-A831-89E2-8734-023A981AF586}" dt="2025-03-06T17:37:54.851" v="2792" actId="1076"/>
        <pc:sldMkLst>
          <pc:docMk/>
          <pc:sldMk cId="2984583277" sldId="265"/>
        </pc:sldMkLst>
        <pc:spChg chg="mod">
          <ac:chgData name="Chaerim Lee" userId="S::clee@a-gassociates.com::d0c10952-f2e5-4f4f-946d-8ca222766af4" providerId="AD" clId="Web-{B10D9B77-A831-89E2-8734-023A981AF586}" dt="2025-03-06T17:36:57.534" v="2785" actId="20577"/>
          <ac:spMkLst>
            <pc:docMk/>
            <pc:sldMk cId="2984583277" sldId="265"/>
            <ac:spMk id="3" creationId="{3565E084-36F2-4D2B-C355-E4BDE0B96C24}"/>
          </ac:spMkLst>
        </pc:spChg>
        <pc:picChg chg="add del mod ord">
          <ac:chgData name="Chaerim Lee" userId="S::clee@a-gassociates.com::d0c10952-f2e5-4f4f-946d-8ca222766af4" providerId="AD" clId="Web-{B10D9B77-A831-89E2-8734-023A981AF586}" dt="2025-03-06T17:37:54.851" v="2792" actId="1076"/>
          <ac:picMkLst>
            <pc:docMk/>
            <pc:sldMk cId="2984583277" sldId="265"/>
            <ac:picMk id="2" creationId="{52D90AF5-1093-70B8-2DD7-79EAB1112497}"/>
          </ac:picMkLst>
        </pc:picChg>
      </pc:sldChg>
      <pc:sldChg chg="addSp delSp modSp">
        <pc:chgData name="Chaerim Lee" userId="S::clee@a-gassociates.com::d0c10952-f2e5-4f4f-946d-8ca222766af4" providerId="AD" clId="Web-{B10D9B77-A831-89E2-8734-023A981AF586}" dt="2025-03-06T17:45:32.087" v="2828" actId="1076"/>
        <pc:sldMkLst>
          <pc:docMk/>
          <pc:sldMk cId="1882757057" sldId="266"/>
        </pc:sldMkLst>
        <pc:spChg chg="mod">
          <ac:chgData name="Chaerim Lee" userId="S::clee@a-gassociates.com::d0c10952-f2e5-4f4f-946d-8ca222766af4" providerId="AD" clId="Web-{B10D9B77-A831-89E2-8734-023A981AF586}" dt="2025-03-06T17:45:32.087" v="2828" actId="1076"/>
          <ac:spMkLst>
            <pc:docMk/>
            <pc:sldMk cId="1882757057" sldId="266"/>
            <ac:spMk id="2" creationId="{410623F0-AF8B-79F2-9708-1344B1EDC113}"/>
          </ac:spMkLst>
        </pc:spChg>
        <pc:spChg chg="del">
          <ac:chgData name="Chaerim Lee" userId="S::clee@a-gassociates.com::d0c10952-f2e5-4f4f-946d-8ca222766af4" providerId="AD" clId="Web-{B10D9B77-A831-89E2-8734-023A981AF586}" dt="2025-03-06T17:03:12.479" v="273"/>
          <ac:spMkLst>
            <pc:docMk/>
            <pc:sldMk cId="1882757057" sldId="266"/>
            <ac:spMk id="3" creationId="{7B402464-4F4C-D5DE-2722-67605F4A9422}"/>
          </ac:spMkLst>
        </pc:spChg>
        <pc:spChg chg="add del mod">
          <ac:chgData name="Chaerim Lee" userId="S::clee@a-gassociates.com::d0c10952-f2e5-4f4f-946d-8ca222766af4" providerId="AD" clId="Web-{B10D9B77-A831-89E2-8734-023A981AF586}" dt="2025-03-06T17:03:16.589" v="274"/>
          <ac:spMkLst>
            <pc:docMk/>
            <pc:sldMk cId="1882757057" sldId="266"/>
            <ac:spMk id="5" creationId="{84F69D6F-C3FF-36C5-093D-0691F03FB217}"/>
          </ac:spMkLst>
        </pc:spChg>
        <pc:graphicFrameChg chg="add mod ord modGraphic">
          <ac:chgData name="Chaerim Lee" userId="S::clee@a-gassociates.com::d0c10952-f2e5-4f4f-946d-8ca222766af4" providerId="AD" clId="Web-{B10D9B77-A831-89E2-8734-023A981AF586}" dt="2025-03-06T17:23:28.396" v="2552"/>
          <ac:graphicFrameMkLst>
            <pc:docMk/>
            <pc:sldMk cId="1882757057" sldId="266"/>
            <ac:graphicFrameMk id="6" creationId="{23360851-9ACB-D7A6-DF62-BC1A8591DE9C}"/>
          </ac:graphicFrameMkLst>
        </pc:graphicFrameChg>
      </pc:sldChg>
      <pc:sldChg chg="ord">
        <pc:chgData name="Chaerim Lee" userId="S::clee@a-gassociates.com::d0c10952-f2e5-4f4f-946d-8ca222766af4" providerId="AD" clId="Web-{B10D9B77-A831-89E2-8734-023A981AF586}" dt="2025-03-06T16:57:43.815" v="0"/>
        <pc:sldMkLst>
          <pc:docMk/>
          <pc:sldMk cId="1694950639" sldId="267"/>
        </pc:sldMkLst>
      </pc:sldChg>
      <pc:sldChg chg="addSp delSp modSp">
        <pc:chgData name="Chaerim Lee" userId="S::clee@a-gassociates.com::d0c10952-f2e5-4f4f-946d-8ca222766af4" providerId="AD" clId="Web-{B10D9B77-A831-89E2-8734-023A981AF586}" dt="2025-03-06T17:53:39.951" v="2898" actId="1076"/>
        <pc:sldMkLst>
          <pc:docMk/>
          <pc:sldMk cId="2000939306" sldId="268"/>
        </pc:sldMkLst>
        <pc:spChg chg="mod">
          <ac:chgData name="Chaerim Lee" userId="S::clee@a-gassociates.com::d0c10952-f2e5-4f4f-946d-8ca222766af4" providerId="AD" clId="Web-{B10D9B77-A831-89E2-8734-023A981AF586}" dt="2025-03-06T17:53:39.951" v="2898" actId="1076"/>
          <ac:spMkLst>
            <pc:docMk/>
            <pc:sldMk cId="2000939306" sldId="268"/>
            <ac:spMk id="2" creationId="{105290B4-02D1-FFC2-4982-CF73968A1CCF}"/>
          </ac:spMkLst>
        </pc:spChg>
        <pc:spChg chg="add del mod">
          <ac:chgData name="Chaerim Lee" userId="S::clee@a-gassociates.com::d0c10952-f2e5-4f4f-946d-8ca222766af4" providerId="AD" clId="Web-{B10D9B77-A831-89E2-8734-023A981AF586}" dt="2025-03-06T17:53:20.403" v="2892" actId="1076"/>
          <ac:spMkLst>
            <pc:docMk/>
            <pc:sldMk cId="2000939306" sldId="268"/>
            <ac:spMk id="3" creationId="{C7E485B3-B0FA-3881-87B2-848148550189}"/>
          </ac:spMkLst>
        </pc:spChg>
        <pc:graphicFrameChg chg="add del">
          <ac:chgData name="Chaerim Lee" userId="S::clee@a-gassociates.com::d0c10952-f2e5-4f4f-946d-8ca222766af4" providerId="AD" clId="Web-{B10D9B77-A831-89E2-8734-023A981AF586}" dt="2025-03-06T17:42:41.403" v="2804"/>
          <ac:graphicFrameMkLst>
            <pc:docMk/>
            <pc:sldMk cId="2000939306" sldId="268"/>
            <ac:graphicFrameMk id="6" creationId="{B8CA0D98-A31A-F042-4779-34BE879E8794}"/>
          </ac:graphicFrameMkLst>
        </pc:graphicFrameChg>
        <pc:picChg chg="add del mod">
          <ac:chgData name="Chaerim Lee" userId="S::clee@a-gassociates.com::d0c10952-f2e5-4f4f-946d-8ca222766af4" providerId="AD" clId="Web-{B10D9B77-A831-89E2-8734-023A981AF586}" dt="2025-03-06T17:43:15.546" v="2812"/>
          <ac:picMkLst>
            <pc:docMk/>
            <pc:sldMk cId="2000939306" sldId="268"/>
            <ac:picMk id="4" creationId="{0592A163-BF6F-80D2-B94E-A06B27B72262}"/>
          </ac:picMkLst>
        </pc:picChg>
        <pc:picChg chg="add mod ord">
          <ac:chgData name="Chaerim Lee" userId="S::clee@a-gassociates.com::d0c10952-f2e5-4f4f-946d-8ca222766af4" providerId="AD" clId="Web-{B10D9B77-A831-89E2-8734-023A981AF586}" dt="2025-03-06T17:53:24.763" v="2893" actId="14100"/>
          <ac:picMkLst>
            <pc:docMk/>
            <pc:sldMk cId="2000939306" sldId="268"/>
            <ac:picMk id="19" creationId="{84651497-0722-DEA0-AD67-7BF6BCCEB135}"/>
          </ac:picMkLst>
        </pc:picChg>
      </pc:sldChg>
      <pc:sldChg chg="addSp delSp modSp mod setBg">
        <pc:chgData name="Chaerim Lee" userId="S::clee@a-gassociates.com::d0c10952-f2e5-4f4f-946d-8ca222766af4" providerId="AD" clId="Web-{B10D9B77-A831-89E2-8734-023A981AF586}" dt="2025-03-06T17:39:58.203" v="2798"/>
        <pc:sldMkLst>
          <pc:docMk/>
          <pc:sldMk cId="3978591858" sldId="269"/>
        </pc:sldMkLst>
        <pc:spChg chg="mod">
          <ac:chgData name="Chaerim Lee" userId="S::clee@a-gassociates.com::d0c10952-f2e5-4f4f-946d-8ca222766af4" providerId="AD" clId="Web-{B10D9B77-A831-89E2-8734-023A981AF586}" dt="2025-03-06T17:39:58.203" v="2798"/>
          <ac:spMkLst>
            <pc:docMk/>
            <pc:sldMk cId="3978591858" sldId="269"/>
            <ac:spMk id="2" creationId="{F740F109-A286-2396-24A9-3A1101DA0A43}"/>
          </ac:spMkLst>
        </pc:spChg>
        <pc:spChg chg="mod ord">
          <ac:chgData name="Chaerim Lee" userId="S::clee@a-gassociates.com::d0c10952-f2e5-4f4f-946d-8ca222766af4" providerId="AD" clId="Web-{B10D9B77-A831-89E2-8734-023A981AF586}" dt="2025-03-06T17:39:58.203" v="2798"/>
          <ac:spMkLst>
            <pc:docMk/>
            <pc:sldMk cId="3978591858" sldId="269"/>
            <ac:spMk id="3" creationId="{96D9E27C-DF42-6ABB-9BBA-032ABFF703D0}"/>
          </ac:spMkLst>
        </pc:spChg>
        <pc:spChg chg="add del">
          <ac:chgData name="Chaerim Lee" userId="S::clee@a-gassociates.com::d0c10952-f2e5-4f4f-946d-8ca222766af4" providerId="AD" clId="Web-{B10D9B77-A831-89E2-8734-023A981AF586}" dt="2025-03-06T17:39:53" v="2796"/>
          <ac:spMkLst>
            <pc:docMk/>
            <pc:sldMk cId="3978591858" sldId="269"/>
            <ac:spMk id="9" creationId="{0B9EE3F3-89B7-43C3-8651-C4C96830993D}"/>
          </ac:spMkLst>
        </pc:spChg>
        <pc:spChg chg="add del">
          <ac:chgData name="Chaerim Lee" userId="S::clee@a-gassociates.com::d0c10952-f2e5-4f4f-946d-8ca222766af4" providerId="AD" clId="Web-{B10D9B77-A831-89E2-8734-023A981AF586}" dt="2025-03-06T17:39:53" v="2796"/>
          <ac:spMkLst>
            <pc:docMk/>
            <pc:sldMk cId="3978591858" sldId="269"/>
            <ac:spMk id="11" creationId="{33AE4636-AEEC-45D6-84D4-7AC2DA48ECF8}"/>
          </ac:spMkLst>
        </pc:spChg>
        <pc:spChg chg="add del">
          <ac:chgData name="Chaerim Lee" userId="S::clee@a-gassociates.com::d0c10952-f2e5-4f4f-946d-8ca222766af4" providerId="AD" clId="Web-{B10D9B77-A831-89E2-8734-023A981AF586}" dt="2025-03-06T17:39:53" v="2796"/>
          <ac:spMkLst>
            <pc:docMk/>
            <pc:sldMk cId="3978591858" sldId="269"/>
            <ac:spMk id="13" creationId="{8D9CE0F4-2EB2-4F1F-8AAC-DB3571D9FE10}"/>
          </ac:spMkLst>
        </pc:spChg>
        <pc:picChg chg="add mod">
          <ac:chgData name="Chaerim Lee" userId="S::clee@a-gassociates.com::d0c10952-f2e5-4f4f-946d-8ca222766af4" providerId="AD" clId="Web-{B10D9B77-A831-89E2-8734-023A981AF586}" dt="2025-03-06T17:39:58.203" v="2798"/>
          <ac:picMkLst>
            <pc:docMk/>
            <pc:sldMk cId="3978591858" sldId="269"/>
            <ac:picMk id="4" creationId="{BAE12395-33B3-F27D-CEBC-EB998DFE5E04}"/>
          </ac:picMkLst>
        </pc:picChg>
      </pc:sldChg>
      <pc:sldChg chg="addSp delSp modSp mod ord setBg">
        <pc:chgData name="Chaerim Lee" userId="S::clee@a-gassociates.com::d0c10952-f2e5-4f4f-946d-8ca222766af4" providerId="AD" clId="Web-{B10D9B77-A831-89E2-8734-023A981AF586}" dt="2025-03-06T17:53:57.656" v="2901" actId="20577"/>
        <pc:sldMkLst>
          <pc:docMk/>
          <pc:sldMk cId="3850093439" sldId="270"/>
        </pc:sldMkLst>
        <pc:spChg chg="mod">
          <ac:chgData name="Chaerim Lee" userId="S::clee@a-gassociates.com::d0c10952-f2e5-4f4f-946d-8ca222766af4" providerId="AD" clId="Web-{B10D9B77-A831-89E2-8734-023A981AF586}" dt="2025-03-06T17:40:30.174" v="2800"/>
          <ac:spMkLst>
            <pc:docMk/>
            <pc:sldMk cId="3850093439" sldId="270"/>
            <ac:spMk id="2" creationId="{8CFA2352-3B72-47F3-83C1-B426B9F2E633}"/>
          </ac:spMkLst>
        </pc:spChg>
        <pc:spChg chg="mod ord">
          <ac:chgData name="Chaerim Lee" userId="S::clee@a-gassociates.com::d0c10952-f2e5-4f4f-946d-8ca222766af4" providerId="AD" clId="Web-{B10D9B77-A831-89E2-8734-023A981AF586}" dt="2025-03-06T17:53:57.656" v="2901" actId="20577"/>
          <ac:spMkLst>
            <pc:docMk/>
            <pc:sldMk cId="3850093439" sldId="270"/>
            <ac:spMk id="3" creationId="{633AAF33-ED89-A951-BA67-C1458998B408}"/>
          </ac:spMkLst>
        </pc:spChg>
        <pc:picChg chg="add del mod">
          <ac:chgData name="Chaerim Lee" userId="S::clee@a-gassociates.com::d0c10952-f2e5-4f4f-946d-8ca222766af4" providerId="AD" clId="Web-{B10D9B77-A831-89E2-8734-023A981AF586}" dt="2025-03-06T17:46:18.466" v="2839"/>
          <ac:picMkLst>
            <pc:docMk/>
            <pc:sldMk cId="3850093439" sldId="270"/>
            <ac:picMk id="4" creationId="{9EFDFF16-1560-3C78-2D2A-CB282DFC8D72}"/>
          </ac:picMkLst>
        </pc:picChg>
        <pc:picChg chg="add mod">
          <ac:chgData name="Chaerim Lee" userId="S::clee@a-gassociates.com::d0c10952-f2e5-4f4f-946d-8ca222766af4" providerId="AD" clId="Web-{B10D9B77-A831-89E2-8734-023A981AF586}" dt="2025-03-06T17:46:37.826" v="2841"/>
          <ac:picMkLst>
            <pc:docMk/>
            <pc:sldMk cId="3850093439" sldId="270"/>
            <ac:picMk id="5" creationId="{18EE7DE9-7707-87A1-72A8-21ED989DB465}"/>
          </ac:picMkLst>
        </pc:picChg>
      </pc:sldChg>
      <pc:sldChg chg="addSp modSp">
        <pc:chgData name="Chaerim Lee" userId="S::clee@a-gassociates.com::d0c10952-f2e5-4f4f-946d-8ca222766af4" providerId="AD" clId="Web-{B10D9B77-A831-89E2-8734-023A981AF586}" dt="2025-03-06T17:45:21.727" v="2826" actId="20577"/>
        <pc:sldMkLst>
          <pc:docMk/>
          <pc:sldMk cId="3994773743" sldId="271"/>
        </pc:sldMkLst>
        <pc:spChg chg="mod">
          <ac:chgData name="Chaerim Lee" userId="S::clee@a-gassociates.com::d0c10952-f2e5-4f4f-946d-8ca222766af4" providerId="AD" clId="Web-{B10D9B77-A831-89E2-8734-023A981AF586}" dt="2025-03-06T17:45:21.727" v="2826" actId="20577"/>
          <ac:spMkLst>
            <pc:docMk/>
            <pc:sldMk cId="3994773743" sldId="271"/>
            <ac:spMk id="3" creationId="{5C638FB9-C697-1AEE-0A6A-C7D688390041}"/>
          </ac:spMkLst>
        </pc:spChg>
        <pc:picChg chg="add mod ord">
          <ac:chgData name="Chaerim Lee" userId="S::clee@a-gassociates.com::d0c10952-f2e5-4f4f-946d-8ca222766af4" providerId="AD" clId="Web-{B10D9B77-A831-89E2-8734-023A981AF586}" dt="2025-03-06T17:45:08.789" v="2823" actId="14100"/>
          <ac:picMkLst>
            <pc:docMk/>
            <pc:sldMk cId="3994773743" sldId="271"/>
            <ac:picMk id="4" creationId="{AD67FF72-C68B-FA77-0F22-12B03F5AAFBD}"/>
          </ac:picMkLst>
        </pc:picChg>
      </pc:sldChg>
      <pc:sldChg chg="addSp delSp modSp ord">
        <pc:chgData name="Chaerim Lee" userId="S::clee@a-gassociates.com::d0c10952-f2e5-4f4f-946d-8ca222766af4" providerId="AD" clId="Web-{B10D9B77-A831-89E2-8734-023A981AF586}" dt="2025-03-06T17:58:48.396" v="2956" actId="14100"/>
        <pc:sldMkLst>
          <pc:docMk/>
          <pc:sldMk cId="126174365" sldId="272"/>
        </pc:sldMkLst>
        <pc:spChg chg="mod">
          <ac:chgData name="Chaerim Lee" userId="S::clee@a-gassociates.com::d0c10952-f2e5-4f4f-946d-8ca222766af4" providerId="AD" clId="Web-{B10D9B77-A831-89E2-8734-023A981AF586}" dt="2025-03-06T17:55:07.770" v="2930" actId="1076"/>
          <ac:spMkLst>
            <pc:docMk/>
            <pc:sldMk cId="126174365" sldId="272"/>
            <ac:spMk id="2" creationId="{3A0059FC-C101-71DB-5016-22AACE076208}"/>
          </ac:spMkLst>
        </pc:spChg>
        <pc:spChg chg="mod">
          <ac:chgData name="Chaerim Lee" userId="S::clee@a-gassociates.com::d0c10952-f2e5-4f4f-946d-8ca222766af4" providerId="AD" clId="Web-{B10D9B77-A831-89E2-8734-023A981AF586}" dt="2025-03-06T17:54:46.237" v="2925" actId="1076"/>
          <ac:spMkLst>
            <pc:docMk/>
            <pc:sldMk cId="126174365" sldId="272"/>
            <ac:spMk id="3" creationId="{0407B8FC-BD8A-E17A-0BF2-781D92B7D4AD}"/>
          </ac:spMkLst>
        </pc:spChg>
        <pc:grpChg chg="add del mod">
          <ac:chgData name="Chaerim Lee" userId="S::clee@a-gassociates.com::d0c10952-f2e5-4f4f-946d-8ca222766af4" providerId="AD" clId="Web-{B10D9B77-A831-89E2-8734-023A981AF586}" dt="2025-03-06T17:57:47.173" v="2949"/>
          <ac:grpSpMkLst>
            <pc:docMk/>
            <pc:sldMk cId="126174365" sldId="272"/>
            <ac:grpSpMk id="10" creationId="{9EC14E04-1BD2-FFFB-CB4F-F0A95E732919}"/>
          </ac:grpSpMkLst>
        </pc:grpChg>
        <pc:picChg chg="add del mod">
          <ac:chgData name="Chaerim Lee" userId="S::clee@a-gassociates.com::d0c10952-f2e5-4f4f-946d-8ca222766af4" providerId="AD" clId="Web-{B10D9B77-A831-89E2-8734-023A981AF586}" dt="2025-03-06T17:48:54.008" v="2863"/>
          <ac:picMkLst>
            <pc:docMk/>
            <pc:sldMk cId="126174365" sldId="272"/>
            <ac:picMk id="4" creationId="{2D1727D4-3B21-BF10-4DAB-C5448370D343}"/>
          </ac:picMkLst>
        </pc:picChg>
        <pc:picChg chg="add del mod">
          <ac:chgData name="Chaerim Lee" userId="S::clee@a-gassociates.com::d0c10952-f2e5-4f4f-946d-8ca222766af4" providerId="AD" clId="Web-{B10D9B77-A831-89E2-8734-023A981AF586}" dt="2025-03-06T17:47:30.690" v="2847"/>
          <ac:picMkLst>
            <pc:docMk/>
            <pc:sldMk cId="126174365" sldId="272"/>
            <ac:picMk id="5" creationId="{91EFB00E-7B96-8E47-9787-AFB0C2940CB0}"/>
          </ac:picMkLst>
        </pc:picChg>
        <pc:picChg chg="add del mod">
          <ac:chgData name="Chaerim Lee" userId="S::clee@a-gassociates.com::d0c10952-f2e5-4f4f-946d-8ca222766af4" providerId="AD" clId="Web-{B10D9B77-A831-89E2-8734-023A981AF586}" dt="2025-03-06T17:47:49.066" v="2849"/>
          <ac:picMkLst>
            <pc:docMk/>
            <pc:sldMk cId="126174365" sldId="272"/>
            <ac:picMk id="6" creationId="{F8ECECA4-32E7-E515-939C-91033625E0BA}"/>
          </ac:picMkLst>
        </pc:picChg>
        <pc:picChg chg="add del mod topLvl">
          <ac:chgData name="Chaerim Lee" userId="S::clee@a-gassociates.com::d0c10952-f2e5-4f4f-946d-8ca222766af4" providerId="AD" clId="Web-{B10D9B77-A831-89E2-8734-023A981AF586}" dt="2025-03-06T17:57:47.173" v="2949"/>
          <ac:picMkLst>
            <pc:docMk/>
            <pc:sldMk cId="126174365" sldId="272"/>
            <ac:picMk id="7" creationId="{F98EBA33-27D2-285E-9D0D-A54E70A460B6}"/>
          </ac:picMkLst>
        </pc:picChg>
        <pc:picChg chg="add del mod">
          <ac:chgData name="Chaerim Lee" userId="S::clee@a-gassociates.com::d0c10952-f2e5-4f4f-946d-8ca222766af4" providerId="AD" clId="Web-{B10D9B77-A831-89E2-8734-023A981AF586}" dt="2025-03-06T17:57:01.982" v="2946"/>
          <ac:picMkLst>
            <pc:docMk/>
            <pc:sldMk cId="126174365" sldId="272"/>
            <ac:picMk id="8" creationId="{9AEA746F-1987-E98B-10A1-6CC1128937CC}"/>
          </ac:picMkLst>
        </pc:picChg>
        <pc:picChg chg="add mod topLvl">
          <ac:chgData name="Chaerim Lee" userId="S::clee@a-gassociates.com::d0c10952-f2e5-4f4f-946d-8ca222766af4" providerId="AD" clId="Web-{B10D9B77-A831-89E2-8734-023A981AF586}" dt="2025-03-06T17:58:41.411" v="2954" actId="1076"/>
          <ac:picMkLst>
            <pc:docMk/>
            <pc:sldMk cId="126174365" sldId="272"/>
            <ac:picMk id="9" creationId="{C9975D1F-4B44-871D-24EF-687B85D04061}"/>
          </ac:picMkLst>
        </pc:picChg>
        <pc:picChg chg="add mod">
          <ac:chgData name="Chaerim Lee" userId="S::clee@a-gassociates.com::d0c10952-f2e5-4f4f-946d-8ca222766af4" providerId="AD" clId="Web-{B10D9B77-A831-89E2-8734-023A981AF586}" dt="2025-03-06T17:55:42.257" v="2937" actId="1076"/>
          <ac:picMkLst>
            <pc:docMk/>
            <pc:sldMk cId="126174365" sldId="272"/>
            <ac:picMk id="11" creationId="{46402B5B-5BA9-8E80-E505-D8C1562FA301}"/>
          </ac:picMkLst>
        </pc:picChg>
        <pc:picChg chg="add mod">
          <ac:chgData name="Chaerim Lee" userId="S::clee@a-gassociates.com::d0c10952-f2e5-4f4f-946d-8ca222766af4" providerId="AD" clId="Web-{B10D9B77-A831-89E2-8734-023A981AF586}" dt="2025-03-06T17:56:00.008" v="2940" actId="1076"/>
          <ac:picMkLst>
            <pc:docMk/>
            <pc:sldMk cId="126174365" sldId="272"/>
            <ac:picMk id="12" creationId="{EDA97007-75D6-4B7C-B653-2C3F17488479}"/>
          </ac:picMkLst>
        </pc:picChg>
        <pc:picChg chg="add mod">
          <ac:chgData name="Chaerim Lee" userId="S::clee@a-gassociates.com::d0c10952-f2e5-4f4f-946d-8ca222766af4" providerId="AD" clId="Web-{B10D9B77-A831-89E2-8734-023A981AF586}" dt="2025-03-06T17:58:48.396" v="2956" actId="14100"/>
          <ac:picMkLst>
            <pc:docMk/>
            <pc:sldMk cId="126174365" sldId="272"/>
            <ac:picMk id="13" creationId="{88FEBA76-B9EA-2F04-0BF6-DCC5F2DBD833}"/>
          </ac:picMkLst>
        </pc:picChg>
        <pc:picChg chg="add mod">
          <ac:chgData name="Chaerim Lee" userId="S::clee@a-gassociates.com::d0c10952-f2e5-4f4f-946d-8ca222766af4" providerId="AD" clId="Web-{B10D9B77-A831-89E2-8734-023A981AF586}" dt="2025-03-06T17:58:39.020" v="2953" actId="1076"/>
          <ac:picMkLst>
            <pc:docMk/>
            <pc:sldMk cId="126174365" sldId="272"/>
            <ac:picMk id="14" creationId="{229556CA-1D8F-C8FB-289F-74C4457AB857}"/>
          </ac:picMkLst>
        </pc:picChg>
      </pc:sldChg>
      <pc:sldChg chg="addSp delSp modSp mod setBg">
        <pc:chgData name="Chaerim Lee" userId="S::clee@a-gassociates.com::d0c10952-f2e5-4f4f-946d-8ca222766af4" providerId="AD" clId="Web-{B10D9B77-A831-89E2-8734-023A981AF586}" dt="2025-03-06T17:46:11.403" v="2838"/>
        <pc:sldMkLst>
          <pc:docMk/>
          <pc:sldMk cId="2036440813" sldId="273"/>
        </pc:sldMkLst>
        <pc:spChg chg="mod">
          <ac:chgData name="Chaerim Lee" userId="S::clee@a-gassociates.com::d0c10952-f2e5-4f4f-946d-8ca222766af4" providerId="AD" clId="Web-{B10D9B77-A831-89E2-8734-023A981AF586}" dt="2025-03-06T17:46:11.403" v="2838"/>
          <ac:spMkLst>
            <pc:docMk/>
            <pc:sldMk cId="2036440813" sldId="273"/>
            <ac:spMk id="2" creationId="{53B9599C-B402-FA7A-0B78-E5B749059AA7}"/>
          </ac:spMkLst>
        </pc:spChg>
        <pc:spChg chg="mod ord">
          <ac:chgData name="Chaerim Lee" userId="S::clee@a-gassociates.com::d0c10952-f2e5-4f4f-946d-8ca222766af4" providerId="AD" clId="Web-{B10D9B77-A831-89E2-8734-023A981AF586}" dt="2025-03-06T17:46:11.403" v="2838"/>
          <ac:spMkLst>
            <pc:docMk/>
            <pc:sldMk cId="2036440813" sldId="273"/>
            <ac:spMk id="3" creationId="{E2FF1FE9-9FEF-8CEF-351A-FEC5AC97D6B8}"/>
          </ac:spMkLst>
        </pc:spChg>
        <pc:spChg chg="add del">
          <ac:chgData name="Chaerim Lee" userId="S::clee@a-gassociates.com::d0c10952-f2e5-4f4f-946d-8ca222766af4" providerId="AD" clId="Web-{B10D9B77-A831-89E2-8734-023A981AF586}" dt="2025-03-06T17:45:54.917" v="2833"/>
          <ac:spMkLst>
            <pc:docMk/>
            <pc:sldMk cId="2036440813" sldId="273"/>
            <ac:spMk id="10" creationId="{2596F992-698C-48C0-9D89-70DA4CE927EF}"/>
          </ac:spMkLst>
        </pc:spChg>
        <pc:spChg chg="add del">
          <ac:chgData name="Chaerim Lee" userId="S::clee@a-gassociates.com::d0c10952-f2e5-4f4f-946d-8ca222766af4" providerId="AD" clId="Web-{B10D9B77-A831-89E2-8734-023A981AF586}" dt="2025-03-06T17:45:54.917" v="2833"/>
          <ac:spMkLst>
            <pc:docMk/>
            <pc:sldMk cId="2036440813" sldId="273"/>
            <ac:spMk id="12" creationId="{E7BFF8DC-0AE7-4AD2-9B28-2E5F26D62C30}"/>
          </ac:spMkLst>
        </pc:spChg>
        <pc:spChg chg="add del">
          <ac:chgData name="Chaerim Lee" userId="S::clee@a-gassociates.com::d0c10952-f2e5-4f4f-946d-8ca222766af4" providerId="AD" clId="Web-{B10D9B77-A831-89E2-8734-023A981AF586}" dt="2025-03-06T17:45:54.917" v="2833"/>
          <ac:spMkLst>
            <pc:docMk/>
            <pc:sldMk cId="2036440813" sldId="273"/>
            <ac:spMk id="14" creationId="{7E0162AD-C6E5-4BF8-A453-76ADB36877D3}"/>
          </ac:spMkLst>
        </pc:spChg>
        <pc:picChg chg="add del mod">
          <ac:chgData name="Chaerim Lee" userId="S::clee@a-gassociates.com::d0c10952-f2e5-4f4f-946d-8ca222766af4" providerId="AD" clId="Web-{B10D9B77-A831-89E2-8734-023A981AF586}" dt="2025-03-06T17:46:01.386" v="2836"/>
          <ac:picMkLst>
            <pc:docMk/>
            <pc:sldMk cId="2036440813" sldId="273"/>
            <ac:picMk id="5" creationId="{4AE3598A-E155-36C4-1AF2-D38F9AB9BC3F}"/>
          </ac:picMkLst>
        </pc:picChg>
        <pc:picChg chg="add mod">
          <ac:chgData name="Chaerim Lee" userId="S::clee@a-gassociates.com::d0c10952-f2e5-4f4f-946d-8ca222766af4" providerId="AD" clId="Web-{B10D9B77-A831-89E2-8734-023A981AF586}" dt="2025-03-06T17:46:11.403" v="2838"/>
          <ac:picMkLst>
            <pc:docMk/>
            <pc:sldMk cId="2036440813" sldId="273"/>
            <ac:picMk id="6" creationId="{19AD1EC4-EE46-7602-4DF3-4174F3836EF3}"/>
          </ac:picMkLst>
        </pc:picChg>
      </pc:sldChg>
      <pc:sldChg chg="addSp delSp modSp new mod ord setBg">
        <pc:chgData name="Chaerim Lee" userId="S::clee@a-gassociates.com::d0c10952-f2e5-4f4f-946d-8ca222766af4" providerId="AD" clId="Web-{B10D9B77-A831-89E2-8734-023A981AF586}" dt="2025-03-06T17:59:57.776" v="2963" actId="1076"/>
        <pc:sldMkLst>
          <pc:docMk/>
          <pc:sldMk cId="805530099" sldId="274"/>
        </pc:sldMkLst>
        <pc:spChg chg="mod">
          <ac:chgData name="Chaerim Lee" userId="S::clee@a-gassociates.com::d0c10952-f2e5-4f4f-946d-8ca222766af4" providerId="AD" clId="Web-{B10D9B77-A831-89E2-8734-023A981AF586}" dt="2025-03-06T17:59:57.776" v="2963" actId="1076"/>
          <ac:spMkLst>
            <pc:docMk/>
            <pc:sldMk cId="805530099" sldId="274"/>
            <ac:spMk id="2" creationId="{60F7B0B0-2F58-C220-61F5-F8830443101C}"/>
          </ac:spMkLst>
        </pc:spChg>
        <pc:spChg chg="mod ord">
          <ac:chgData name="Chaerim Lee" userId="S::clee@a-gassociates.com::d0c10952-f2e5-4f4f-946d-8ca222766af4" providerId="AD" clId="Web-{B10D9B77-A831-89E2-8734-023A981AF586}" dt="2025-03-06T17:59:54.760" v="2962" actId="1076"/>
          <ac:spMkLst>
            <pc:docMk/>
            <pc:sldMk cId="805530099" sldId="274"/>
            <ac:spMk id="3" creationId="{4CCEF8B8-3C8C-E6DC-FDB6-037954BBF8BB}"/>
          </ac:spMkLst>
        </pc:spChg>
        <pc:picChg chg="add del mod ord modCrop">
          <ac:chgData name="Chaerim Lee" userId="S::clee@a-gassociates.com::d0c10952-f2e5-4f4f-946d-8ca222766af4" providerId="AD" clId="Web-{B10D9B77-A831-89E2-8734-023A981AF586}" dt="2025-03-06T17:59:27.008" v="2957"/>
          <ac:picMkLst>
            <pc:docMk/>
            <pc:sldMk cId="805530099" sldId="274"/>
            <ac:picMk id="4" creationId="{E5CD133F-7521-E663-4F91-5336981C05B8}"/>
          </ac:picMkLst>
        </pc:picChg>
        <pc:picChg chg="add mod">
          <ac:chgData name="Chaerim Lee" userId="S::clee@a-gassociates.com::d0c10952-f2e5-4f4f-946d-8ca222766af4" providerId="AD" clId="Web-{B10D9B77-A831-89E2-8734-023A981AF586}" dt="2025-03-06T17:59:36.087" v="2959" actId="1076"/>
          <ac:picMkLst>
            <pc:docMk/>
            <pc:sldMk cId="805530099" sldId="274"/>
            <ac:picMk id="5" creationId="{540864F9-4102-9F92-F96F-609D2270DAB0}"/>
          </ac:picMkLst>
        </pc:picChg>
      </pc:sldChg>
      <pc:sldChg chg="addSp modSp new">
        <pc:chgData name="Chaerim Lee" userId="S::clee@a-gassociates.com::d0c10952-f2e5-4f4f-946d-8ca222766af4" providerId="AD" clId="Web-{B10D9B77-A831-89E2-8734-023A981AF586}" dt="2025-03-06T17:51:45.458" v="2885" actId="1076"/>
        <pc:sldMkLst>
          <pc:docMk/>
          <pc:sldMk cId="625204705" sldId="275"/>
        </pc:sldMkLst>
        <pc:spChg chg="mod">
          <ac:chgData name="Chaerim Lee" userId="S::clee@a-gassociates.com::d0c10952-f2e5-4f4f-946d-8ca222766af4" providerId="AD" clId="Web-{B10D9B77-A831-89E2-8734-023A981AF586}" dt="2025-03-06T16:58:05.644" v="12" actId="20577"/>
          <ac:spMkLst>
            <pc:docMk/>
            <pc:sldMk cId="625204705" sldId="275"/>
            <ac:spMk id="2" creationId="{F2EC564F-490B-84EA-058B-9BA3E8DAF9EC}"/>
          </ac:spMkLst>
        </pc:spChg>
        <pc:spChg chg="mod">
          <ac:chgData name="Chaerim Lee" userId="S::clee@a-gassociates.com::d0c10952-f2e5-4f4f-946d-8ca222766af4" providerId="AD" clId="Web-{B10D9B77-A831-89E2-8734-023A981AF586}" dt="2025-03-06T16:59:28.244" v="65" actId="20577"/>
          <ac:spMkLst>
            <pc:docMk/>
            <pc:sldMk cId="625204705" sldId="275"/>
            <ac:spMk id="3" creationId="{2770FF3B-EA20-2860-121E-D2910869544B}"/>
          </ac:spMkLst>
        </pc:spChg>
        <pc:picChg chg="add mod">
          <ac:chgData name="Chaerim Lee" userId="S::clee@a-gassociates.com::d0c10952-f2e5-4f4f-946d-8ca222766af4" providerId="AD" clId="Web-{B10D9B77-A831-89E2-8734-023A981AF586}" dt="2025-03-06T17:51:45.458" v="2885" actId="1076"/>
          <ac:picMkLst>
            <pc:docMk/>
            <pc:sldMk cId="625204705" sldId="275"/>
            <ac:picMk id="4" creationId="{9922DCB8-8635-DEA2-DBFC-60AD97FAD911}"/>
          </ac:picMkLst>
        </pc:picChg>
      </pc:sldChg>
      <pc:sldChg chg="modSp new">
        <pc:chgData name="Chaerim Lee" userId="S::clee@a-gassociates.com::d0c10952-f2e5-4f4f-946d-8ca222766af4" providerId="AD" clId="Web-{B10D9B77-A831-89E2-8734-023A981AF586}" dt="2025-03-06T17:32:38.749" v="2723" actId="20577"/>
        <pc:sldMkLst>
          <pc:docMk/>
          <pc:sldMk cId="232196136" sldId="276"/>
        </pc:sldMkLst>
        <pc:spChg chg="mod">
          <ac:chgData name="Chaerim Lee" userId="S::clee@a-gassociates.com::d0c10952-f2e5-4f4f-946d-8ca222766af4" providerId="AD" clId="Web-{B10D9B77-A831-89E2-8734-023A981AF586}" dt="2025-03-06T17:16:55.336" v="1810" actId="20577"/>
          <ac:spMkLst>
            <pc:docMk/>
            <pc:sldMk cId="232196136" sldId="276"/>
            <ac:spMk id="2" creationId="{5165A734-0983-ABD0-7EF4-E0AD717EA10A}"/>
          </ac:spMkLst>
        </pc:spChg>
        <pc:spChg chg="mod">
          <ac:chgData name="Chaerim Lee" userId="S::clee@a-gassociates.com::d0c10952-f2e5-4f4f-946d-8ca222766af4" providerId="AD" clId="Web-{B10D9B77-A831-89E2-8734-023A981AF586}" dt="2025-03-06T17:32:38.749" v="2723" actId="20577"/>
          <ac:spMkLst>
            <pc:docMk/>
            <pc:sldMk cId="232196136" sldId="276"/>
            <ac:spMk id="3" creationId="{56BFF375-7B41-A9BB-2258-19CA186AC587}"/>
          </ac:spMkLst>
        </pc:spChg>
      </pc:sldChg>
      <pc:sldChg chg="addSp delSp modSp new ord">
        <pc:chgData name="Chaerim Lee" userId="S::clee@a-gassociates.com::d0c10952-f2e5-4f4f-946d-8ca222766af4" providerId="AD" clId="Web-{B10D9B77-A831-89E2-8734-023A981AF586}" dt="2025-03-06T17:54:30.674" v="2916"/>
        <pc:sldMkLst>
          <pc:docMk/>
          <pc:sldMk cId="1944212930" sldId="277"/>
        </pc:sldMkLst>
        <pc:spChg chg="mod">
          <ac:chgData name="Chaerim Lee" userId="S::clee@a-gassociates.com::d0c10952-f2e5-4f4f-946d-8ca222766af4" providerId="AD" clId="Web-{B10D9B77-A831-89E2-8734-023A981AF586}" dt="2025-03-06T17:20:02.537" v="1937" actId="20577"/>
          <ac:spMkLst>
            <pc:docMk/>
            <pc:sldMk cId="1944212930" sldId="277"/>
            <ac:spMk id="2" creationId="{AC4D07B9-66DA-A456-2FC9-8C47C4E1B67F}"/>
          </ac:spMkLst>
        </pc:spChg>
        <pc:spChg chg="del">
          <ac:chgData name="Chaerim Lee" userId="S::clee@a-gassociates.com::d0c10952-f2e5-4f4f-946d-8ca222766af4" providerId="AD" clId="Web-{B10D9B77-A831-89E2-8734-023A981AF586}" dt="2025-03-06T17:20:04.475" v="1938"/>
          <ac:spMkLst>
            <pc:docMk/>
            <pc:sldMk cId="1944212930" sldId="277"/>
            <ac:spMk id="3" creationId="{D4DD62E3-8342-CEE1-0C10-B2FE715617E9}"/>
          </ac:spMkLst>
        </pc:spChg>
        <pc:graphicFrameChg chg="add mod modGraphic">
          <ac:chgData name="Chaerim Lee" userId="S::clee@a-gassociates.com::d0c10952-f2e5-4f4f-946d-8ca222766af4" providerId="AD" clId="Web-{B10D9B77-A831-89E2-8734-023A981AF586}" dt="2025-03-06T17:54:30.674" v="2916"/>
          <ac:graphicFrameMkLst>
            <pc:docMk/>
            <pc:sldMk cId="1944212930" sldId="277"/>
            <ac:graphicFrameMk id="4" creationId="{12824AB1-7F56-75F1-3486-9705C199411A}"/>
          </ac:graphicFrameMkLst>
        </pc:graphicFrame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hyperlink" Target="https://code.visualstudio.com/download" TargetMode="External"/><Relationship Id="rId7" Type="http://schemas.openxmlformats.org/officeDocument/2006/relationships/image" Target="../media/image22.png"/><Relationship Id="rId12" Type="http://schemas.openxmlformats.org/officeDocument/2006/relationships/image" Target="../media/image27.svg"/><Relationship Id="rId2" Type="http://schemas.openxmlformats.org/officeDocument/2006/relationships/hyperlink" Target="https://www.python.org/downloads/macos/" TargetMode="External"/><Relationship Id="rId1" Type="http://schemas.openxmlformats.org/officeDocument/2006/relationships/hyperlink" Target="https://www.python.org/downloads/windows/" TargetMode="External"/><Relationship Id="rId6" Type="http://schemas.openxmlformats.org/officeDocument/2006/relationships/image" Target="../media/image21.svg"/><Relationship Id="rId11" Type="http://schemas.openxmlformats.org/officeDocument/2006/relationships/image" Target="../media/image26.png"/><Relationship Id="rId5" Type="http://schemas.openxmlformats.org/officeDocument/2006/relationships/image" Target="../media/image20.png"/><Relationship Id="rId10" Type="http://schemas.openxmlformats.org/officeDocument/2006/relationships/image" Target="../media/image25.svg"/><Relationship Id="rId4" Type="http://schemas.openxmlformats.org/officeDocument/2006/relationships/hyperlink" Target="https://positron.posit.co/download.html" TargetMode="External"/><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hyperlink" Target="https://www.python.org/downloads/windows/" TargetMode="External"/><Relationship Id="rId7" Type="http://schemas.openxmlformats.org/officeDocument/2006/relationships/image" Target="../media/image24.png"/><Relationship Id="rId12" Type="http://schemas.openxmlformats.org/officeDocument/2006/relationships/hyperlink" Target="https://positron.posit.co/download.html" TargetMode="External"/><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3.svg"/><Relationship Id="rId11" Type="http://schemas.openxmlformats.org/officeDocument/2006/relationships/hyperlink" Target="https://code.visualstudio.com/download" TargetMode="External"/><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hyperlink" Target="https://www.python.org/downloads/macos/" TargetMode="External"/><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5420EC-AAC6-41EB-B1A1-A8EECD1C29E7}"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6D80402-2553-4236-B71B-F64B63759BC1}">
      <dgm:prSet/>
      <dgm:spPr/>
      <dgm:t>
        <a:bodyPr/>
        <a:lstStyle/>
        <a:p>
          <a:pPr>
            <a:lnSpc>
              <a:spcPct val="100000"/>
            </a:lnSpc>
          </a:pPr>
          <a:r>
            <a:rPr lang="en-US" dirty="0">
              <a:hlinkClick xmlns:r="http://schemas.openxmlformats.org/officeDocument/2006/relationships" r:id="rId1"/>
            </a:rPr>
            <a:t>Windows</a:t>
          </a:r>
          <a:r>
            <a:rPr lang="en-US" dirty="0"/>
            <a:t>/</a:t>
          </a:r>
          <a:r>
            <a:rPr lang="en-US" dirty="0">
              <a:hlinkClick xmlns:r="http://schemas.openxmlformats.org/officeDocument/2006/relationships" r:id="rId2"/>
            </a:rPr>
            <a:t>macOS</a:t>
          </a:r>
          <a:endParaRPr lang="en-US" dirty="0"/>
        </a:p>
      </dgm:t>
    </dgm:pt>
    <dgm:pt modelId="{6AD26446-DCD4-480F-8DCA-DF89DE6A5363}" type="parTrans" cxnId="{0CF6AD3D-7C0F-4FFA-A690-42F9F4BB0B4C}">
      <dgm:prSet/>
      <dgm:spPr/>
      <dgm:t>
        <a:bodyPr/>
        <a:lstStyle/>
        <a:p>
          <a:endParaRPr lang="en-US"/>
        </a:p>
      </dgm:t>
    </dgm:pt>
    <dgm:pt modelId="{C9FA0F1B-2B55-4CEF-84A2-3B23D0642882}" type="sibTrans" cxnId="{0CF6AD3D-7C0F-4FFA-A690-42F9F4BB0B4C}">
      <dgm:prSet/>
      <dgm:spPr/>
      <dgm:t>
        <a:bodyPr/>
        <a:lstStyle/>
        <a:p>
          <a:endParaRPr lang="en-US"/>
        </a:p>
      </dgm:t>
    </dgm:pt>
    <dgm:pt modelId="{2743D6C7-C025-4162-8600-8E9A75FD0CB2}">
      <dgm:prSet/>
      <dgm:spPr/>
      <dgm:t>
        <a:bodyPr/>
        <a:lstStyle/>
        <a:p>
          <a:pPr>
            <a:lnSpc>
              <a:spcPct val="100000"/>
            </a:lnSpc>
          </a:pPr>
          <a:r>
            <a:rPr lang="en-US" dirty="0"/>
            <a:t>Run the Installer – check the box that says "Add Python to PATH"</a:t>
          </a:r>
        </a:p>
      </dgm:t>
    </dgm:pt>
    <dgm:pt modelId="{F242534C-0D9A-4880-A44F-F630867D1F12}" type="parTrans" cxnId="{4631D146-9B57-41ED-B4AE-1B203B62E8B7}">
      <dgm:prSet/>
      <dgm:spPr/>
      <dgm:t>
        <a:bodyPr/>
        <a:lstStyle/>
        <a:p>
          <a:endParaRPr lang="en-US"/>
        </a:p>
      </dgm:t>
    </dgm:pt>
    <dgm:pt modelId="{BE13F820-9F81-4AE5-80D5-C5327F5CB03D}" type="sibTrans" cxnId="{4631D146-9B57-41ED-B4AE-1B203B62E8B7}">
      <dgm:prSet/>
      <dgm:spPr/>
      <dgm:t>
        <a:bodyPr/>
        <a:lstStyle/>
        <a:p>
          <a:endParaRPr lang="en-US"/>
        </a:p>
      </dgm:t>
    </dgm:pt>
    <dgm:pt modelId="{DFB4E334-0230-4F9C-B5F2-7BE8E9B54300}">
      <dgm:prSet/>
      <dgm:spPr/>
      <dgm:t>
        <a:bodyPr/>
        <a:lstStyle/>
        <a:p>
          <a:pPr>
            <a:lnSpc>
              <a:spcPct val="100000"/>
            </a:lnSpc>
          </a:pPr>
          <a:r>
            <a:rPr lang="en-US" dirty="0"/>
            <a:t>To confirm if it's installed – open </a:t>
          </a:r>
          <a:r>
            <a:rPr lang="en-US" dirty="0" err="1"/>
            <a:t>cmd</a:t>
          </a:r>
          <a:r>
            <a:rPr lang="en-US" dirty="0"/>
            <a:t> type python –version</a:t>
          </a:r>
        </a:p>
      </dgm:t>
    </dgm:pt>
    <dgm:pt modelId="{F096E470-2AE8-45D9-8E43-C54207DF0CB3}" type="parTrans" cxnId="{77BC019A-15D7-475E-B916-807DEC6303DB}">
      <dgm:prSet/>
      <dgm:spPr/>
      <dgm:t>
        <a:bodyPr/>
        <a:lstStyle/>
        <a:p>
          <a:endParaRPr lang="en-US"/>
        </a:p>
      </dgm:t>
    </dgm:pt>
    <dgm:pt modelId="{BE14AF3E-4FA5-46D9-8454-A9AC119E25DE}" type="sibTrans" cxnId="{77BC019A-15D7-475E-B916-807DEC6303DB}">
      <dgm:prSet/>
      <dgm:spPr/>
      <dgm:t>
        <a:bodyPr/>
        <a:lstStyle/>
        <a:p>
          <a:endParaRPr lang="en-US"/>
        </a:p>
      </dgm:t>
    </dgm:pt>
    <dgm:pt modelId="{46B3FF08-21DB-4533-ACD5-835E7503ABFC}">
      <dgm:prSet/>
      <dgm:spPr/>
      <dgm:t>
        <a:bodyPr/>
        <a:lstStyle/>
        <a:p>
          <a:pPr rtl="0">
            <a:lnSpc>
              <a:spcPct val="100000"/>
            </a:lnSpc>
          </a:pPr>
          <a:r>
            <a:rPr lang="en-US" dirty="0"/>
            <a:t>Post-Installation </a:t>
          </a:r>
          <a:r>
            <a:rPr lang="en-US" dirty="0">
              <a:latin typeface="Aptos Display"/>
              <a:ea typeface="Calibri"/>
              <a:cs typeface="Calibri"/>
            </a:rPr>
            <a:t>-  </a:t>
          </a:r>
          <a:r>
            <a:rPr lang="en-US" dirty="0">
              <a:latin typeface="Calibri"/>
              <a:ea typeface="Calibri"/>
              <a:cs typeface="Calibri"/>
              <a:hlinkClick xmlns:r="http://schemas.openxmlformats.org/officeDocument/2006/relationships" r:id="rId3"/>
            </a:rPr>
            <a:t>VS Code</a:t>
          </a:r>
          <a:r>
            <a:rPr lang="en-US" dirty="0">
              <a:solidFill>
                <a:srgbClr val="000000"/>
              </a:solidFill>
              <a:latin typeface="Calibri"/>
              <a:ea typeface="Calibri"/>
              <a:cs typeface="Calibri"/>
            </a:rPr>
            <a:t>, </a:t>
          </a:r>
          <a:r>
            <a:rPr lang="en-US" dirty="0">
              <a:latin typeface="Calibri"/>
              <a:ea typeface="Calibri"/>
              <a:cs typeface="Calibri"/>
              <a:hlinkClick xmlns:r="http://schemas.openxmlformats.org/officeDocument/2006/relationships" r:id="rId4"/>
            </a:rPr>
            <a:t>Positron</a:t>
          </a:r>
          <a:endParaRPr lang="en-US" dirty="0">
            <a:latin typeface="Calibri"/>
            <a:ea typeface="Calibri"/>
            <a:cs typeface="Calibri"/>
            <a:hlinkClick xmlns:r="http://schemas.openxmlformats.org/officeDocument/2006/relationships" r:id="rId4"/>
          </a:endParaRPr>
        </a:p>
      </dgm:t>
    </dgm:pt>
    <dgm:pt modelId="{0F457A0B-3715-4EAF-AF65-D55B0B578BD7}" type="parTrans" cxnId="{0E73EFB7-1475-42B2-B5C4-E6B34A002F11}">
      <dgm:prSet/>
      <dgm:spPr/>
      <dgm:t>
        <a:bodyPr/>
        <a:lstStyle/>
        <a:p>
          <a:endParaRPr lang="en-US"/>
        </a:p>
      </dgm:t>
    </dgm:pt>
    <dgm:pt modelId="{82150CEC-8A6D-46CD-8C75-664309006725}" type="sibTrans" cxnId="{0E73EFB7-1475-42B2-B5C4-E6B34A002F11}">
      <dgm:prSet/>
      <dgm:spPr/>
      <dgm:t>
        <a:bodyPr/>
        <a:lstStyle/>
        <a:p>
          <a:endParaRPr lang="en-US"/>
        </a:p>
      </dgm:t>
    </dgm:pt>
    <dgm:pt modelId="{390DFF97-0B45-4B99-8FAA-661C68209C84}" type="pres">
      <dgm:prSet presAssocID="{375420EC-AAC6-41EB-B1A1-A8EECD1C29E7}" presName="root" presStyleCnt="0">
        <dgm:presLayoutVars>
          <dgm:dir/>
          <dgm:resizeHandles val="exact"/>
        </dgm:presLayoutVars>
      </dgm:prSet>
      <dgm:spPr/>
    </dgm:pt>
    <dgm:pt modelId="{CD6E6F24-858A-41EF-9AF2-C4F07E7F656C}" type="pres">
      <dgm:prSet presAssocID="{E6D80402-2553-4236-B71B-F64B63759BC1}" presName="compNode" presStyleCnt="0"/>
      <dgm:spPr/>
    </dgm:pt>
    <dgm:pt modelId="{D7ADF5A0-3573-4A89-9610-B3FF3EC62B43}" type="pres">
      <dgm:prSet presAssocID="{E6D80402-2553-4236-B71B-F64B63759BC1}" presName="bgRect" presStyleLbl="bgShp" presStyleIdx="0" presStyleCnt="4"/>
      <dgm:spPr/>
    </dgm:pt>
    <dgm:pt modelId="{F1911790-6467-470B-838A-E36FECA8AD6D}" type="pres">
      <dgm:prSet presAssocID="{E6D80402-2553-4236-B71B-F64B63759BC1}" presName="iconRect" presStyleLbl="node1" presStyleIdx="0"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Computer"/>
        </a:ext>
      </dgm:extLst>
    </dgm:pt>
    <dgm:pt modelId="{A8FFA18E-9872-4010-9A7E-96BA44A20C4A}" type="pres">
      <dgm:prSet presAssocID="{E6D80402-2553-4236-B71B-F64B63759BC1}" presName="spaceRect" presStyleCnt="0"/>
      <dgm:spPr/>
    </dgm:pt>
    <dgm:pt modelId="{23DDFCD6-9B54-482F-8360-DE50E07F9980}" type="pres">
      <dgm:prSet presAssocID="{E6D80402-2553-4236-B71B-F64B63759BC1}" presName="parTx" presStyleLbl="revTx" presStyleIdx="0" presStyleCnt="4">
        <dgm:presLayoutVars>
          <dgm:chMax val="0"/>
          <dgm:chPref val="0"/>
        </dgm:presLayoutVars>
      </dgm:prSet>
      <dgm:spPr/>
    </dgm:pt>
    <dgm:pt modelId="{FF65B213-7689-4C45-BA83-AAF23245DA6B}" type="pres">
      <dgm:prSet presAssocID="{C9FA0F1B-2B55-4CEF-84A2-3B23D0642882}" presName="sibTrans" presStyleCnt="0"/>
      <dgm:spPr/>
    </dgm:pt>
    <dgm:pt modelId="{D503F633-8F35-4C2A-AD5A-C87E6CFE537B}" type="pres">
      <dgm:prSet presAssocID="{2743D6C7-C025-4162-8600-8E9A75FD0CB2}" presName="compNode" presStyleCnt="0"/>
      <dgm:spPr/>
    </dgm:pt>
    <dgm:pt modelId="{2F77A2B4-B1EF-4DC3-8F2D-AE29E57B008E}" type="pres">
      <dgm:prSet presAssocID="{2743D6C7-C025-4162-8600-8E9A75FD0CB2}" presName="bgRect" presStyleLbl="bgShp" presStyleIdx="1" presStyleCnt="4"/>
      <dgm:spPr/>
    </dgm:pt>
    <dgm:pt modelId="{48550FA0-D07B-4C3B-862F-5370026F0398}" type="pres">
      <dgm:prSet presAssocID="{2743D6C7-C025-4162-8600-8E9A75FD0CB2}" presName="iconRect" presStyleLbl="node1" presStyleIdx="1"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Web Design"/>
        </a:ext>
      </dgm:extLst>
    </dgm:pt>
    <dgm:pt modelId="{B30B010B-6854-44A2-8A0A-19A6BC7BDB40}" type="pres">
      <dgm:prSet presAssocID="{2743D6C7-C025-4162-8600-8E9A75FD0CB2}" presName="spaceRect" presStyleCnt="0"/>
      <dgm:spPr/>
    </dgm:pt>
    <dgm:pt modelId="{CCF437BD-237C-479D-A2CA-84F7A686EB3D}" type="pres">
      <dgm:prSet presAssocID="{2743D6C7-C025-4162-8600-8E9A75FD0CB2}" presName="parTx" presStyleLbl="revTx" presStyleIdx="1" presStyleCnt="4">
        <dgm:presLayoutVars>
          <dgm:chMax val="0"/>
          <dgm:chPref val="0"/>
        </dgm:presLayoutVars>
      </dgm:prSet>
      <dgm:spPr/>
    </dgm:pt>
    <dgm:pt modelId="{43C45FBF-56F5-483A-B713-C04682495754}" type="pres">
      <dgm:prSet presAssocID="{BE13F820-9F81-4AE5-80D5-C5327F5CB03D}" presName="sibTrans" presStyleCnt="0"/>
      <dgm:spPr/>
    </dgm:pt>
    <dgm:pt modelId="{9BCC5502-3D05-4B7B-A018-305727846D27}" type="pres">
      <dgm:prSet presAssocID="{DFB4E334-0230-4F9C-B5F2-7BE8E9B54300}" presName="compNode" presStyleCnt="0"/>
      <dgm:spPr/>
    </dgm:pt>
    <dgm:pt modelId="{6F9970A3-EAFB-4A23-A0DB-1538A762869E}" type="pres">
      <dgm:prSet presAssocID="{DFB4E334-0230-4F9C-B5F2-7BE8E9B54300}" presName="bgRect" presStyleLbl="bgShp" presStyleIdx="2" presStyleCnt="4"/>
      <dgm:spPr/>
    </dgm:pt>
    <dgm:pt modelId="{41CA8DD2-DD4B-4889-8A17-6BED0BC4D6B5}" type="pres">
      <dgm:prSet presAssocID="{DFB4E334-0230-4F9C-B5F2-7BE8E9B54300}" presName="iconRect" presStyleLbl="node1" presStyleIdx="2" presStyleCnt="4"/>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Programmer"/>
        </a:ext>
      </dgm:extLst>
    </dgm:pt>
    <dgm:pt modelId="{A35BBFBF-00E3-459C-B887-45A57C884F8D}" type="pres">
      <dgm:prSet presAssocID="{DFB4E334-0230-4F9C-B5F2-7BE8E9B54300}" presName="spaceRect" presStyleCnt="0"/>
      <dgm:spPr/>
    </dgm:pt>
    <dgm:pt modelId="{04CE6341-1A7E-4CE5-A774-C9EED754F8BD}" type="pres">
      <dgm:prSet presAssocID="{DFB4E334-0230-4F9C-B5F2-7BE8E9B54300}" presName="parTx" presStyleLbl="revTx" presStyleIdx="2" presStyleCnt="4">
        <dgm:presLayoutVars>
          <dgm:chMax val="0"/>
          <dgm:chPref val="0"/>
        </dgm:presLayoutVars>
      </dgm:prSet>
      <dgm:spPr/>
    </dgm:pt>
    <dgm:pt modelId="{29B7EACB-83D9-47F0-8767-93239D766E91}" type="pres">
      <dgm:prSet presAssocID="{BE14AF3E-4FA5-46D9-8454-A9AC119E25DE}" presName="sibTrans" presStyleCnt="0"/>
      <dgm:spPr/>
    </dgm:pt>
    <dgm:pt modelId="{4780E20F-F153-44F5-9209-CF3317FF12B6}" type="pres">
      <dgm:prSet presAssocID="{46B3FF08-21DB-4533-ACD5-835E7503ABFC}" presName="compNode" presStyleCnt="0"/>
      <dgm:spPr/>
    </dgm:pt>
    <dgm:pt modelId="{D3F51DB6-20AA-41AA-9A8E-8702AB60F96F}" type="pres">
      <dgm:prSet presAssocID="{46B3FF08-21DB-4533-ACD5-835E7503ABFC}" presName="bgRect" presStyleLbl="bgShp" presStyleIdx="3" presStyleCnt="4"/>
      <dgm:spPr/>
    </dgm:pt>
    <dgm:pt modelId="{C8C5BB33-E64E-44B4-9A77-F2EEA459F8B4}" type="pres">
      <dgm:prSet presAssocID="{46B3FF08-21DB-4533-ACD5-835E7503ABFC}" presName="iconRect" presStyleLbl="node1" presStyleIdx="3" presStyleCnt="4"/>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Dump truck"/>
        </a:ext>
      </dgm:extLst>
    </dgm:pt>
    <dgm:pt modelId="{33EA496B-6AA8-4DDE-932A-6C2B1B1805F7}" type="pres">
      <dgm:prSet presAssocID="{46B3FF08-21DB-4533-ACD5-835E7503ABFC}" presName="spaceRect" presStyleCnt="0"/>
      <dgm:spPr/>
    </dgm:pt>
    <dgm:pt modelId="{8862A71D-42B0-4CA3-87A6-672D0F8916C1}" type="pres">
      <dgm:prSet presAssocID="{46B3FF08-21DB-4533-ACD5-835E7503ABFC}" presName="parTx" presStyleLbl="revTx" presStyleIdx="3" presStyleCnt="4">
        <dgm:presLayoutVars>
          <dgm:chMax val="0"/>
          <dgm:chPref val="0"/>
        </dgm:presLayoutVars>
      </dgm:prSet>
      <dgm:spPr/>
    </dgm:pt>
  </dgm:ptLst>
  <dgm:cxnLst>
    <dgm:cxn modelId="{9E06DD02-BF14-49D6-A89F-5971F451AC73}" type="presOf" srcId="{2743D6C7-C025-4162-8600-8E9A75FD0CB2}" destId="{CCF437BD-237C-479D-A2CA-84F7A686EB3D}" srcOrd="0" destOrd="0" presId="urn:microsoft.com/office/officeart/2018/2/layout/IconVerticalSolidList"/>
    <dgm:cxn modelId="{0CF6AD3D-7C0F-4FFA-A690-42F9F4BB0B4C}" srcId="{375420EC-AAC6-41EB-B1A1-A8EECD1C29E7}" destId="{E6D80402-2553-4236-B71B-F64B63759BC1}" srcOrd="0" destOrd="0" parTransId="{6AD26446-DCD4-480F-8DCA-DF89DE6A5363}" sibTransId="{C9FA0F1B-2B55-4CEF-84A2-3B23D0642882}"/>
    <dgm:cxn modelId="{B90E0543-F74F-4FF7-ADBB-D95E7F4E86C5}" type="presOf" srcId="{46B3FF08-21DB-4533-ACD5-835E7503ABFC}" destId="{8862A71D-42B0-4CA3-87A6-672D0F8916C1}" srcOrd="0" destOrd="0" presId="urn:microsoft.com/office/officeart/2018/2/layout/IconVerticalSolidList"/>
    <dgm:cxn modelId="{4631D146-9B57-41ED-B4AE-1B203B62E8B7}" srcId="{375420EC-AAC6-41EB-B1A1-A8EECD1C29E7}" destId="{2743D6C7-C025-4162-8600-8E9A75FD0CB2}" srcOrd="1" destOrd="0" parTransId="{F242534C-0D9A-4880-A44F-F630867D1F12}" sibTransId="{BE13F820-9F81-4AE5-80D5-C5327F5CB03D}"/>
    <dgm:cxn modelId="{532A4E82-9F30-4737-B9B8-08FB0B32FC2B}" type="presOf" srcId="{E6D80402-2553-4236-B71B-F64B63759BC1}" destId="{23DDFCD6-9B54-482F-8360-DE50E07F9980}" srcOrd="0" destOrd="0" presId="urn:microsoft.com/office/officeart/2018/2/layout/IconVerticalSolidList"/>
    <dgm:cxn modelId="{77BC019A-15D7-475E-B916-807DEC6303DB}" srcId="{375420EC-AAC6-41EB-B1A1-A8EECD1C29E7}" destId="{DFB4E334-0230-4F9C-B5F2-7BE8E9B54300}" srcOrd="2" destOrd="0" parTransId="{F096E470-2AE8-45D9-8E43-C54207DF0CB3}" sibTransId="{BE14AF3E-4FA5-46D9-8454-A9AC119E25DE}"/>
    <dgm:cxn modelId="{0E73EFB7-1475-42B2-B5C4-E6B34A002F11}" srcId="{375420EC-AAC6-41EB-B1A1-A8EECD1C29E7}" destId="{46B3FF08-21DB-4533-ACD5-835E7503ABFC}" srcOrd="3" destOrd="0" parTransId="{0F457A0B-3715-4EAF-AF65-D55B0B578BD7}" sibTransId="{82150CEC-8A6D-46CD-8C75-664309006725}"/>
    <dgm:cxn modelId="{A28647C1-C833-436B-858F-42E27B550D1D}" type="presOf" srcId="{375420EC-AAC6-41EB-B1A1-A8EECD1C29E7}" destId="{390DFF97-0B45-4B99-8FAA-661C68209C84}" srcOrd="0" destOrd="0" presId="urn:microsoft.com/office/officeart/2018/2/layout/IconVerticalSolidList"/>
    <dgm:cxn modelId="{142B55D0-0597-43AD-AB78-D8764D9A848E}" type="presOf" srcId="{DFB4E334-0230-4F9C-B5F2-7BE8E9B54300}" destId="{04CE6341-1A7E-4CE5-A774-C9EED754F8BD}" srcOrd="0" destOrd="0" presId="urn:microsoft.com/office/officeart/2018/2/layout/IconVerticalSolidList"/>
    <dgm:cxn modelId="{81A3BBA1-D0A3-4AC0-AB40-F707939E8DC3}" type="presParOf" srcId="{390DFF97-0B45-4B99-8FAA-661C68209C84}" destId="{CD6E6F24-858A-41EF-9AF2-C4F07E7F656C}" srcOrd="0" destOrd="0" presId="urn:microsoft.com/office/officeart/2018/2/layout/IconVerticalSolidList"/>
    <dgm:cxn modelId="{FE3AFC8A-C439-4CAE-9663-BAA76A0FFD09}" type="presParOf" srcId="{CD6E6F24-858A-41EF-9AF2-C4F07E7F656C}" destId="{D7ADF5A0-3573-4A89-9610-B3FF3EC62B43}" srcOrd="0" destOrd="0" presId="urn:microsoft.com/office/officeart/2018/2/layout/IconVerticalSolidList"/>
    <dgm:cxn modelId="{175D3B72-360C-4C81-8BB9-8DC4C8C3C902}" type="presParOf" srcId="{CD6E6F24-858A-41EF-9AF2-C4F07E7F656C}" destId="{F1911790-6467-470B-838A-E36FECA8AD6D}" srcOrd="1" destOrd="0" presId="urn:microsoft.com/office/officeart/2018/2/layout/IconVerticalSolidList"/>
    <dgm:cxn modelId="{1CEE35A5-5B3F-465C-8EBB-3539A6614DD9}" type="presParOf" srcId="{CD6E6F24-858A-41EF-9AF2-C4F07E7F656C}" destId="{A8FFA18E-9872-4010-9A7E-96BA44A20C4A}" srcOrd="2" destOrd="0" presId="urn:microsoft.com/office/officeart/2018/2/layout/IconVerticalSolidList"/>
    <dgm:cxn modelId="{DE405337-D9D2-4E45-AE2F-0D4C18DD6C14}" type="presParOf" srcId="{CD6E6F24-858A-41EF-9AF2-C4F07E7F656C}" destId="{23DDFCD6-9B54-482F-8360-DE50E07F9980}" srcOrd="3" destOrd="0" presId="urn:microsoft.com/office/officeart/2018/2/layout/IconVerticalSolidList"/>
    <dgm:cxn modelId="{EBF9A12C-8818-4AE3-886A-4826DB858CC0}" type="presParOf" srcId="{390DFF97-0B45-4B99-8FAA-661C68209C84}" destId="{FF65B213-7689-4C45-BA83-AAF23245DA6B}" srcOrd="1" destOrd="0" presId="urn:microsoft.com/office/officeart/2018/2/layout/IconVerticalSolidList"/>
    <dgm:cxn modelId="{DA26A05E-373A-408A-9BE5-6D2F1DEA65DB}" type="presParOf" srcId="{390DFF97-0B45-4B99-8FAA-661C68209C84}" destId="{D503F633-8F35-4C2A-AD5A-C87E6CFE537B}" srcOrd="2" destOrd="0" presId="urn:microsoft.com/office/officeart/2018/2/layout/IconVerticalSolidList"/>
    <dgm:cxn modelId="{85ABAE5B-E74D-4DF3-B887-E5BCB0A6151A}" type="presParOf" srcId="{D503F633-8F35-4C2A-AD5A-C87E6CFE537B}" destId="{2F77A2B4-B1EF-4DC3-8F2D-AE29E57B008E}" srcOrd="0" destOrd="0" presId="urn:microsoft.com/office/officeart/2018/2/layout/IconVerticalSolidList"/>
    <dgm:cxn modelId="{8AE131C5-99EC-469F-9EE2-ECD9EAB8CE32}" type="presParOf" srcId="{D503F633-8F35-4C2A-AD5A-C87E6CFE537B}" destId="{48550FA0-D07B-4C3B-862F-5370026F0398}" srcOrd="1" destOrd="0" presId="urn:microsoft.com/office/officeart/2018/2/layout/IconVerticalSolidList"/>
    <dgm:cxn modelId="{2B99791B-209D-4DEF-B7A8-CDE79B573AC5}" type="presParOf" srcId="{D503F633-8F35-4C2A-AD5A-C87E6CFE537B}" destId="{B30B010B-6854-44A2-8A0A-19A6BC7BDB40}" srcOrd="2" destOrd="0" presId="urn:microsoft.com/office/officeart/2018/2/layout/IconVerticalSolidList"/>
    <dgm:cxn modelId="{ADE7FF76-01A5-4734-9CB3-E116E9DF391E}" type="presParOf" srcId="{D503F633-8F35-4C2A-AD5A-C87E6CFE537B}" destId="{CCF437BD-237C-479D-A2CA-84F7A686EB3D}" srcOrd="3" destOrd="0" presId="urn:microsoft.com/office/officeart/2018/2/layout/IconVerticalSolidList"/>
    <dgm:cxn modelId="{491AAACD-2853-410B-89E5-E7FB9BB7E973}" type="presParOf" srcId="{390DFF97-0B45-4B99-8FAA-661C68209C84}" destId="{43C45FBF-56F5-483A-B713-C04682495754}" srcOrd="3" destOrd="0" presId="urn:microsoft.com/office/officeart/2018/2/layout/IconVerticalSolidList"/>
    <dgm:cxn modelId="{802AC027-0EB8-4087-8084-AF92728B4BC1}" type="presParOf" srcId="{390DFF97-0B45-4B99-8FAA-661C68209C84}" destId="{9BCC5502-3D05-4B7B-A018-305727846D27}" srcOrd="4" destOrd="0" presId="urn:microsoft.com/office/officeart/2018/2/layout/IconVerticalSolidList"/>
    <dgm:cxn modelId="{66F8F748-D164-4581-AAF9-26ED2F820AFE}" type="presParOf" srcId="{9BCC5502-3D05-4B7B-A018-305727846D27}" destId="{6F9970A3-EAFB-4A23-A0DB-1538A762869E}" srcOrd="0" destOrd="0" presId="urn:microsoft.com/office/officeart/2018/2/layout/IconVerticalSolidList"/>
    <dgm:cxn modelId="{A2A8FC6B-CAE6-4DB3-8960-FE38AD4C8113}" type="presParOf" srcId="{9BCC5502-3D05-4B7B-A018-305727846D27}" destId="{41CA8DD2-DD4B-4889-8A17-6BED0BC4D6B5}" srcOrd="1" destOrd="0" presId="urn:microsoft.com/office/officeart/2018/2/layout/IconVerticalSolidList"/>
    <dgm:cxn modelId="{9B746B3F-F424-440B-BFF7-83423B4D1198}" type="presParOf" srcId="{9BCC5502-3D05-4B7B-A018-305727846D27}" destId="{A35BBFBF-00E3-459C-B887-45A57C884F8D}" srcOrd="2" destOrd="0" presId="urn:microsoft.com/office/officeart/2018/2/layout/IconVerticalSolidList"/>
    <dgm:cxn modelId="{F972DEF2-6AB1-4C58-BD65-3CFAC3941026}" type="presParOf" srcId="{9BCC5502-3D05-4B7B-A018-305727846D27}" destId="{04CE6341-1A7E-4CE5-A774-C9EED754F8BD}" srcOrd="3" destOrd="0" presId="urn:microsoft.com/office/officeart/2018/2/layout/IconVerticalSolidList"/>
    <dgm:cxn modelId="{5DA2C7BA-A650-40E6-BB41-3AE9D6543AAE}" type="presParOf" srcId="{390DFF97-0B45-4B99-8FAA-661C68209C84}" destId="{29B7EACB-83D9-47F0-8767-93239D766E91}" srcOrd="5" destOrd="0" presId="urn:microsoft.com/office/officeart/2018/2/layout/IconVerticalSolidList"/>
    <dgm:cxn modelId="{C03AF9F3-29CA-46B6-84B7-6DDBFD0FCC2B}" type="presParOf" srcId="{390DFF97-0B45-4B99-8FAA-661C68209C84}" destId="{4780E20F-F153-44F5-9209-CF3317FF12B6}" srcOrd="6" destOrd="0" presId="urn:microsoft.com/office/officeart/2018/2/layout/IconVerticalSolidList"/>
    <dgm:cxn modelId="{6CBC7D89-F16F-449F-A714-E980E25E5213}" type="presParOf" srcId="{4780E20F-F153-44F5-9209-CF3317FF12B6}" destId="{D3F51DB6-20AA-41AA-9A8E-8702AB60F96F}" srcOrd="0" destOrd="0" presId="urn:microsoft.com/office/officeart/2018/2/layout/IconVerticalSolidList"/>
    <dgm:cxn modelId="{B9E77F7E-F47F-427F-9534-DF16367867F2}" type="presParOf" srcId="{4780E20F-F153-44F5-9209-CF3317FF12B6}" destId="{C8C5BB33-E64E-44B4-9A77-F2EEA459F8B4}" srcOrd="1" destOrd="0" presId="urn:microsoft.com/office/officeart/2018/2/layout/IconVerticalSolidList"/>
    <dgm:cxn modelId="{F218BF7A-9A75-4C34-96A4-F6E12E5267D6}" type="presParOf" srcId="{4780E20F-F153-44F5-9209-CF3317FF12B6}" destId="{33EA496B-6AA8-4DDE-932A-6C2B1B1805F7}" srcOrd="2" destOrd="0" presId="urn:microsoft.com/office/officeart/2018/2/layout/IconVerticalSolidList"/>
    <dgm:cxn modelId="{D3EBBD44-2C87-4A93-B7CC-DB18A1CC424D}" type="presParOf" srcId="{4780E20F-F153-44F5-9209-CF3317FF12B6}" destId="{8862A71D-42B0-4CA3-87A6-672D0F8916C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ADF5A0-3573-4A89-9610-B3FF3EC62B43}">
      <dsp:nvSpPr>
        <dsp:cNvPr id="0" name=""/>
        <dsp:cNvSpPr/>
      </dsp:nvSpPr>
      <dsp:spPr>
        <a:xfrm>
          <a:off x="0" y="1805"/>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1911790-6467-470B-838A-E36FECA8AD6D}">
      <dsp:nvSpPr>
        <dsp:cNvPr id="0" name=""/>
        <dsp:cNvSpPr/>
      </dsp:nvSpPr>
      <dsp:spPr>
        <a:xfrm>
          <a:off x="276881" y="207750"/>
          <a:ext cx="503420" cy="5034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DDFCD6-9B54-482F-8360-DE50E07F9980}">
      <dsp:nvSpPr>
        <dsp:cNvPr id="0" name=""/>
        <dsp:cNvSpPr/>
      </dsp:nvSpPr>
      <dsp:spPr>
        <a:xfrm>
          <a:off x="1057183" y="1805"/>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hlinkClick xmlns:r="http://schemas.openxmlformats.org/officeDocument/2006/relationships" r:id="rId3"/>
            </a:rPr>
            <a:t>Windows</a:t>
          </a:r>
          <a:r>
            <a:rPr lang="en-US" sz="2200" kern="1200" dirty="0"/>
            <a:t>/</a:t>
          </a:r>
          <a:r>
            <a:rPr lang="en-US" sz="2200" kern="1200" dirty="0">
              <a:hlinkClick xmlns:r="http://schemas.openxmlformats.org/officeDocument/2006/relationships" r:id="rId4"/>
            </a:rPr>
            <a:t>macOS</a:t>
          </a:r>
          <a:endParaRPr lang="en-US" sz="2200" kern="1200" dirty="0"/>
        </a:p>
      </dsp:txBody>
      <dsp:txXfrm>
        <a:off x="1057183" y="1805"/>
        <a:ext cx="9458416" cy="915310"/>
      </dsp:txXfrm>
    </dsp:sp>
    <dsp:sp modelId="{2F77A2B4-B1EF-4DC3-8F2D-AE29E57B008E}">
      <dsp:nvSpPr>
        <dsp:cNvPr id="0" name=""/>
        <dsp:cNvSpPr/>
      </dsp:nvSpPr>
      <dsp:spPr>
        <a:xfrm>
          <a:off x="0" y="1145944"/>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550FA0-D07B-4C3B-862F-5370026F0398}">
      <dsp:nvSpPr>
        <dsp:cNvPr id="0" name=""/>
        <dsp:cNvSpPr/>
      </dsp:nvSpPr>
      <dsp:spPr>
        <a:xfrm>
          <a:off x="276881" y="1351889"/>
          <a:ext cx="503420" cy="5034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CF437BD-237C-479D-A2CA-84F7A686EB3D}">
      <dsp:nvSpPr>
        <dsp:cNvPr id="0" name=""/>
        <dsp:cNvSpPr/>
      </dsp:nvSpPr>
      <dsp:spPr>
        <a:xfrm>
          <a:off x="1057183" y="1145944"/>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Run the Installer – check the box that says "Add Python to PATH"</a:t>
          </a:r>
        </a:p>
      </dsp:txBody>
      <dsp:txXfrm>
        <a:off x="1057183" y="1145944"/>
        <a:ext cx="9458416" cy="915310"/>
      </dsp:txXfrm>
    </dsp:sp>
    <dsp:sp modelId="{6F9970A3-EAFB-4A23-A0DB-1538A762869E}">
      <dsp:nvSpPr>
        <dsp:cNvPr id="0" name=""/>
        <dsp:cNvSpPr/>
      </dsp:nvSpPr>
      <dsp:spPr>
        <a:xfrm>
          <a:off x="0" y="2290082"/>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CA8DD2-DD4B-4889-8A17-6BED0BC4D6B5}">
      <dsp:nvSpPr>
        <dsp:cNvPr id="0" name=""/>
        <dsp:cNvSpPr/>
      </dsp:nvSpPr>
      <dsp:spPr>
        <a:xfrm>
          <a:off x="276881" y="2496027"/>
          <a:ext cx="503420" cy="5034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4CE6341-1A7E-4CE5-A774-C9EED754F8BD}">
      <dsp:nvSpPr>
        <dsp:cNvPr id="0" name=""/>
        <dsp:cNvSpPr/>
      </dsp:nvSpPr>
      <dsp:spPr>
        <a:xfrm>
          <a:off x="1057183" y="2290082"/>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a:lnSpc>
              <a:spcPct val="100000"/>
            </a:lnSpc>
            <a:spcBef>
              <a:spcPct val="0"/>
            </a:spcBef>
            <a:spcAft>
              <a:spcPct val="35000"/>
            </a:spcAft>
            <a:buNone/>
          </a:pPr>
          <a:r>
            <a:rPr lang="en-US" sz="2200" kern="1200" dirty="0"/>
            <a:t>To confirm if it's installed – open </a:t>
          </a:r>
          <a:r>
            <a:rPr lang="en-US" sz="2200" kern="1200" dirty="0" err="1"/>
            <a:t>cmd</a:t>
          </a:r>
          <a:r>
            <a:rPr lang="en-US" sz="2200" kern="1200" dirty="0"/>
            <a:t> type python –version</a:t>
          </a:r>
        </a:p>
      </dsp:txBody>
      <dsp:txXfrm>
        <a:off x="1057183" y="2290082"/>
        <a:ext cx="9458416" cy="915310"/>
      </dsp:txXfrm>
    </dsp:sp>
    <dsp:sp modelId="{D3F51DB6-20AA-41AA-9A8E-8702AB60F96F}">
      <dsp:nvSpPr>
        <dsp:cNvPr id="0" name=""/>
        <dsp:cNvSpPr/>
      </dsp:nvSpPr>
      <dsp:spPr>
        <a:xfrm>
          <a:off x="0" y="3434221"/>
          <a:ext cx="10515600" cy="915310"/>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8C5BB33-E64E-44B4-9A77-F2EEA459F8B4}">
      <dsp:nvSpPr>
        <dsp:cNvPr id="0" name=""/>
        <dsp:cNvSpPr/>
      </dsp:nvSpPr>
      <dsp:spPr>
        <a:xfrm>
          <a:off x="276881" y="3640166"/>
          <a:ext cx="503420" cy="5034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862A71D-42B0-4CA3-87A6-672D0F8916C1}">
      <dsp:nvSpPr>
        <dsp:cNvPr id="0" name=""/>
        <dsp:cNvSpPr/>
      </dsp:nvSpPr>
      <dsp:spPr>
        <a:xfrm>
          <a:off x="1057183" y="3434221"/>
          <a:ext cx="9458416" cy="9153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6870" tIns="96870" rIns="96870" bIns="96870" numCol="1" spcCol="1270" anchor="ctr" anchorCtr="0">
          <a:noAutofit/>
        </a:bodyPr>
        <a:lstStyle/>
        <a:p>
          <a:pPr marL="0" lvl="0" indent="0" algn="l" defTabSz="977900" rtl="0">
            <a:lnSpc>
              <a:spcPct val="100000"/>
            </a:lnSpc>
            <a:spcBef>
              <a:spcPct val="0"/>
            </a:spcBef>
            <a:spcAft>
              <a:spcPct val="35000"/>
            </a:spcAft>
            <a:buNone/>
          </a:pPr>
          <a:r>
            <a:rPr lang="en-US" sz="2200" kern="1200" dirty="0"/>
            <a:t>Post-Installation </a:t>
          </a:r>
          <a:r>
            <a:rPr lang="en-US" sz="2200" kern="1200" dirty="0">
              <a:latin typeface="Aptos Display"/>
              <a:ea typeface="Calibri"/>
              <a:cs typeface="Calibri"/>
            </a:rPr>
            <a:t>-  </a:t>
          </a:r>
          <a:r>
            <a:rPr lang="en-US" sz="2200" kern="1200" dirty="0">
              <a:latin typeface="Calibri"/>
              <a:ea typeface="Calibri"/>
              <a:cs typeface="Calibri"/>
              <a:hlinkClick xmlns:r="http://schemas.openxmlformats.org/officeDocument/2006/relationships" r:id="rId11"/>
            </a:rPr>
            <a:t>VS Code</a:t>
          </a:r>
          <a:r>
            <a:rPr lang="en-US" sz="2200" kern="1200" dirty="0">
              <a:solidFill>
                <a:srgbClr val="000000"/>
              </a:solidFill>
              <a:latin typeface="Calibri"/>
              <a:ea typeface="Calibri"/>
              <a:cs typeface="Calibri"/>
            </a:rPr>
            <a:t>, </a:t>
          </a:r>
          <a:r>
            <a:rPr lang="en-US" sz="2200" kern="1200" dirty="0">
              <a:latin typeface="Calibri"/>
              <a:ea typeface="Calibri"/>
              <a:cs typeface="Calibri"/>
              <a:hlinkClick xmlns:r="http://schemas.openxmlformats.org/officeDocument/2006/relationships" r:id="rId12"/>
            </a:rPr>
            <a:t>Positron</a:t>
          </a:r>
          <a:endParaRPr lang="en-US" sz="2200" kern="1200" dirty="0">
            <a:latin typeface="Calibri"/>
            <a:ea typeface="Calibri"/>
            <a:cs typeface="Calibri"/>
            <a:hlinkClick xmlns:r="http://schemas.openxmlformats.org/officeDocument/2006/relationships" r:id="rId12"/>
          </a:endParaRPr>
        </a:p>
      </dsp:txBody>
      <dsp:txXfrm>
        <a:off x="1057183" y="3434221"/>
        <a:ext cx="9458416" cy="91531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87DF4A-CDE6-4B94-9E6E-D795EF7E8533}" type="datetimeFigureOut">
              <a:rPr lang="en-US" smtClean="0"/>
              <a:t>3/24/2025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80CAB7-FFB5-4A2A-9006-79F380A89D16}" type="slidenum">
              <a:rPr lang="en-US" smtClean="0"/>
              <a:t>‹#›</a:t>
            </a:fld>
            <a:endParaRPr lang="en-US"/>
          </a:p>
        </p:txBody>
      </p:sp>
    </p:spTree>
    <p:extLst>
      <p:ext uri="{BB962C8B-B14F-4D97-AF65-F5344CB8AC3E}">
        <p14:creationId xmlns:p14="http://schemas.microsoft.com/office/powerpoint/2010/main" val="13337265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rdocumentation.org/packages/base/versions/3.6.2/topics/list.files"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hlinkClick r:id="rId3"/>
              </a:rPr>
              <a:t>list.files</a:t>
            </a:r>
            <a:r>
              <a:rPr lang="en-US">
                <a:hlinkClick r:id="rId3"/>
              </a:rPr>
              <a:t> function - </a:t>
            </a:r>
            <a:r>
              <a:rPr lang="en-US" err="1">
                <a:hlinkClick r:id="rId3"/>
              </a:rPr>
              <a:t>RDocumentation</a:t>
            </a:r>
            <a:endParaRPr lang="en-US"/>
          </a:p>
        </p:txBody>
      </p:sp>
      <p:sp>
        <p:nvSpPr>
          <p:cNvPr id="4" name="Slide Number Placeholder 3"/>
          <p:cNvSpPr>
            <a:spLocks noGrp="1"/>
          </p:cNvSpPr>
          <p:nvPr>
            <p:ph type="sldNum" sz="quarter" idx="5"/>
          </p:nvPr>
        </p:nvSpPr>
        <p:spPr/>
        <p:txBody>
          <a:bodyPr/>
          <a:lstStyle/>
          <a:p>
            <a:fld id="{7C80CAB7-FFB5-4A2A-9006-79F380A89D16}" type="slidenum">
              <a:rPr lang="en-US" smtClean="0"/>
              <a:t>2</a:t>
            </a:fld>
            <a:endParaRPr lang="en-US"/>
          </a:p>
        </p:txBody>
      </p:sp>
    </p:spTree>
    <p:extLst>
      <p:ext uri="{BB962C8B-B14F-4D97-AF65-F5344CB8AC3E}">
        <p14:creationId xmlns:p14="http://schemas.microsoft.com/office/powerpoint/2010/main" val="28956125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61037-4D3C-F850-FA5E-664A370E05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C82C4-CE12-C0B7-BAC2-6CCD5EA65C4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B346214-14C7-CDC6-046A-2F5296662D37}"/>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AF3DDBF8-A37A-B3A4-75A3-133D0AB637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7629BF-96FD-B594-A00E-33A1EE83FA0B}"/>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1044323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7CFE-7EFE-CE23-D5EB-C89904FFE4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C8FA55-6A96-753E-B657-080DE59C1C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AB73-52CD-1732-831A-7AF6471FCA27}"/>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4D1C4D8A-0769-81F9-262E-9E3B4434A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256A04-902A-2361-43E4-3B16748F31A3}"/>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2056113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60156F-0674-683F-4466-598E7F7EFF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71F3A1-64D0-0CBE-FEE6-B72D67D3CA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A8462D-A06B-BBA0-AF3F-791E25BEDA38}"/>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AF0B3EBC-236F-E3C9-C3C4-0724D7DCCF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D39974-F192-96BB-9601-2D27813D9CD4}"/>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2694194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E2F0E-D4AD-7D9A-4817-ADB8B4442C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6447BF-1288-EDE4-99B0-950BC521A8C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2C0D0A-CC79-8A77-ABAA-6A7ECD2A9577}"/>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824CF4BB-4FB5-63F0-35BE-4DB89C1EF7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ACA60-4F17-B7A7-CE98-E58EC27FAA2D}"/>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2878475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4DDFAC-FF10-3BAB-F9BF-6EDC9299CF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8C1CA8-381E-4ECA-4845-F1E5D2EF57B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8C04AF3-1A38-BBAD-72D6-06AA6ADAA9E0}"/>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BED44551-173E-E213-4E44-67E165A81C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7E9EF3-B0A7-885C-FF49-0C2028E10F98}"/>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29168066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D168B0-FB93-B98D-EF70-26F39FA2103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C91F85-D27B-9CB0-2BF8-F2BBAEC039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5E7AE42-5002-0F88-0A00-AEA3B95C97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7E3C9DE-4B11-2F08-89C3-EDAC7A7C2069}"/>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6" name="Footer Placeholder 5">
            <a:extLst>
              <a:ext uri="{FF2B5EF4-FFF2-40B4-BE49-F238E27FC236}">
                <a16:creationId xmlns:a16="http://schemas.microsoft.com/office/drawing/2014/main" id="{0FF4F472-50E1-944D-D9D2-57C938FD6B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6BF18B-3282-99A4-C00D-56135849B11F}"/>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850420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6442EC-998D-7C72-BC14-CD64883ECCC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AA1C03-A190-D862-348C-5778D06233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57EB86-5D63-0A41-262C-7194254F9C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EAA9376-88C7-79B5-8DC9-46E0FF489B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5CF554-513E-4133-5DF5-6221898073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9C28CEE-3E47-3F1A-0EED-DC18F1D9A058}"/>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8" name="Footer Placeholder 7">
            <a:extLst>
              <a:ext uri="{FF2B5EF4-FFF2-40B4-BE49-F238E27FC236}">
                <a16:creationId xmlns:a16="http://schemas.microsoft.com/office/drawing/2014/main" id="{64A4A130-0E20-F6D0-AC68-29794A1AD94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5D5209F-A06A-3D6B-DF2D-0EF7C53D4AB9}"/>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3261149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608DD-AF2E-8F0B-8E8B-9120DBC475B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E9797B-DEAA-F109-4E85-E2784245816E}"/>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4" name="Footer Placeholder 3">
            <a:extLst>
              <a:ext uri="{FF2B5EF4-FFF2-40B4-BE49-F238E27FC236}">
                <a16:creationId xmlns:a16="http://schemas.microsoft.com/office/drawing/2014/main" id="{7CEF13F3-8522-D88D-0ACB-747202F8EC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057E3ED-B1A0-DBAC-5053-51AFF815D4FA}"/>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490651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4E9AD64-665E-0B3A-16BC-ED994819CE35}"/>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3" name="Footer Placeholder 2">
            <a:extLst>
              <a:ext uri="{FF2B5EF4-FFF2-40B4-BE49-F238E27FC236}">
                <a16:creationId xmlns:a16="http://schemas.microsoft.com/office/drawing/2014/main" id="{98D18899-DE4D-2918-9284-41BA0E95C6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72E8C24-C219-EC26-9F03-C491A5D72F23}"/>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3866450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B02F5D-3485-5486-DD1F-59E3812E8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2DB6D18-82CC-F85B-C5A2-3284858A86A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5014BAF-12E6-B001-69EF-5A171640966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8F1D7E-021A-CBD4-4EEB-6AECFF9F4808}"/>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6" name="Footer Placeholder 5">
            <a:extLst>
              <a:ext uri="{FF2B5EF4-FFF2-40B4-BE49-F238E27FC236}">
                <a16:creationId xmlns:a16="http://schemas.microsoft.com/office/drawing/2014/main" id="{5738D1FA-CF1C-DAB0-87D9-B43F45F7B3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F79594-A861-1EF9-8867-2601FED0554F}"/>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202344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F15F3-0AA5-EAD1-6A79-B77BD72E69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7FA03C-A4D0-967A-F423-497C81C04E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FFC3C6D-1774-371A-D91A-3AEB3924E61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73742F-8DFA-508C-ADB5-26C337225366}"/>
              </a:ext>
            </a:extLst>
          </p:cNvPr>
          <p:cNvSpPr>
            <a:spLocks noGrp="1"/>
          </p:cNvSpPr>
          <p:nvPr>
            <p:ph type="dt" sz="half" idx="10"/>
          </p:nvPr>
        </p:nvSpPr>
        <p:spPr/>
        <p:txBody>
          <a:bodyPr/>
          <a:lstStyle/>
          <a:p>
            <a:fld id="{52EB2D3C-C1EB-4753-BC31-8C0B547C7F47}" type="datetimeFigureOut">
              <a:rPr lang="en-US" smtClean="0"/>
              <a:t>3/24/2025</a:t>
            </a:fld>
            <a:endParaRPr lang="en-US"/>
          </a:p>
        </p:txBody>
      </p:sp>
      <p:sp>
        <p:nvSpPr>
          <p:cNvPr id="6" name="Footer Placeholder 5">
            <a:extLst>
              <a:ext uri="{FF2B5EF4-FFF2-40B4-BE49-F238E27FC236}">
                <a16:creationId xmlns:a16="http://schemas.microsoft.com/office/drawing/2014/main" id="{82E9B6F6-D1AA-7B3D-71E0-8FDE25EEAA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B6592-2CAC-A17D-BE6E-A1BD0FD82F0C}"/>
              </a:ext>
            </a:extLst>
          </p:cNvPr>
          <p:cNvSpPr>
            <a:spLocks noGrp="1"/>
          </p:cNvSpPr>
          <p:nvPr>
            <p:ph type="sldNum" sz="quarter" idx="12"/>
          </p:nvPr>
        </p:nvSpPr>
        <p:spPr/>
        <p:txBody>
          <a:bodyPr/>
          <a:lstStyle/>
          <a:p>
            <a:fld id="{13A8E0CC-2E80-4912-8F86-C18B235A8E66}" type="slidenum">
              <a:rPr lang="en-US" smtClean="0"/>
              <a:t>‹#›</a:t>
            </a:fld>
            <a:endParaRPr lang="en-US"/>
          </a:p>
        </p:txBody>
      </p:sp>
    </p:spTree>
    <p:extLst>
      <p:ext uri="{BB962C8B-B14F-4D97-AF65-F5344CB8AC3E}">
        <p14:creationId xmlns:p14="http://schemas.microsoft.com/office/powerpoint/2010/main" val="353177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59EB625-EDDE-85FE-C50C-532DF7BFF9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DED394-39FE-95FF-331B-8E8DB1B11A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6C94-0EC6-A272-D606-51F7894522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2EB2D3C-C1EB-4753-BC31-8C0B547C7F47}" type="datetimeFigureOut">
              <a:rPr lang="en-US" smtClean="0"/>
              <a:t>3/24/2025</a:t>
            </a:fld>
            <a:endParaRPr lang="en-US"/>
          </a:p>
        </p:txBody>
      </p:sp>
      <p:sp>
        <p:nvSpPr>
          <p:cNvPr id="5" name="Footer Placeholder 4">
            <a:extLst>
              <a:ext uri="{FF2B5EF4-FFF2-40B4-BE49-F238E27FC236}">
                <a16:creationId xmlns:a16="http://schemas.microsoft.com/office/drawing/2014/main" id="{6B5EEB52-FF50-3A71-8887-5C4B08438FB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C349A016-8443-DC4A-1ED1-486C59DDFF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3A8E0CC-2E80-4912-8F86-C18B235A8E66}" type="slidenum">
              <a:rPr lang="en-US" smtClean="0"/>
              <a:t>‹#›</a:t>
            </a:fld>
            <a:endParaRPr lang="en-US"/>
          </a:p>
        </p:txBody>
      </p:sp>
    </p:spTree>
    <p:extLst>
      <p:ext uri="{BB962C8B-B14F-4D97-AF65-F5344CB8AC3E}">
        <p14:creationId xmlns:p14="http://schemas.microsoft.com/office/powerpoint/2010/main" val="32900732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pandas.pydata.org/" TargetMode="External"/><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realpython.com/python3-object-oriented-programming/"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4.sv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svg"/></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28.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rdocumentation.org/packages/base/versions/3.6.2/topics/list.files" TargetMode="External"/><Relationship Id="rId4" Type="http://schemas.openxmlformats.org/officeDocument/2006/relationships/hyperlink" Target="https://www.rdocumentation.org/packages/data.table/versions/1.16.4/topics/fread" TargetMode="External"/></Relationships>
</file>

<file path=ppt/slides/_rels/slide20.xml.rels><?xml version="1.0" encoding="UTF-8" standalone="yes"?>
<Relationships xmlns="http://schemas.openxmlformats.org/package/2006/relationships"><Relationship Id="rId2" Type="http://schemas.openxmlformats.org/officeDocument/2006/relationships/hyperlink" Target="https://colab.research.google.com/drive/15NBG3q8awhmWealDQexRSDNyzI5JvmQ7?usp=drive_link"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esistsa.github.io/rtoot/" TargetMode="External"/><Relationship Id="rId2" Type="http://schemas.openxmlformats.org/officeDocument/2006/relationships/hyperlink" Target="https://drmowinckels.io/blog/2025/linkedin-api/" TargetMode="External"/><Relationship Id="rId1" Type="http://schemas.openxmlformats.org/officeDocument/2006/relationships/slideLayout" Target="../slideLayouts/slideLayout2.xml"/><Relationship Id="rId4" Type="http://schemas.openxmlformats.org/officeDocument/2006/relationships/hyperlink" Target="https://christophertkenny.com/bskyr/"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avidgohel.github.io/offic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rrr.tidyverse.or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a-gassociates.com/latest-articles/automation-with-r-nine-use-cas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1F3CE-AFD9-0B97-A548-A81273282147}"/>
              </a:ext>
            </a:extLst>
          </p:cNvPr>
          <p:cNvSpPr>
            <a:spLocks noGrp="1"/>
          </p:cNvSpPr>
          <p:nvPr>
            <p:ph type="ctrTitle"/>
          </p:nvPr>
        </p:nvSpPr>
        <p:spPr/>
        <p:txBody>
          <a:bodyPr/>
          <a:lstStyle/>
          <a:p>
            <a:r>
              <a:rPr lang="en-US"/>
              <a:t>Overview of R’s Automation Capes</a:t>
            </a:r>
          </a:p>
        </p:txBody>
      </p:sp>
      <p:sp>
        <p:nvSpPr>
          <p:cNvPr id="3" name="Subtitle 2">
            <a:extLst>
              <a:ext uri="{FF2B5EF4-FFF2-40B4-BE49-F238E27FC236}">
                <a16:creationId xmlns:a16="http://schemas.microsoft.com/office/drawing/2014/main" id="{B2A0BA5A-91D9-8C05-7868-3972C0F1204D}"/>
              </a:ext>
            </a:extLst>
          </p:cNvPr>
          <p:cNvSpPr>
            <a:spLocks noGrp="1"/>
          </p:cNvSpPr>
          <p:nvPr>
            <p:ph type="subTitle" idx="1"/>
          </p:nvPr>
        </p:nvSpPr>
        <p:spPr/>
        <p:txBody>
          <a:bodyPr/>
          <a:lstStyle/>
          <a:p>
            <a:r>
              <a:rPr lang="en-US"/>
              <a:t>A-G Associates Data Science Best Practices</a:t>
            </a:r>
          </a:p>
          <a:p>
            <a:r>
              <a:rPr lang="en-US"/>
              <a:t>2/21/2025</a:t>
            </a:r>
          </a:p>
          <a:p>
            <a:r>
              <a:rPr lang="en-US"/>
              <a:t>Madison Merzke</a:t>
            </a:r>
          </a:p>
        </p:txBody>
      </p:sp>
    </p:spTree>
    <p:extLst>
      <p:ext uri="{BB962C8B-B14F-4D97-AF65-F5344CB8AC3E}">
        <p14:creationId xmlns:p14="http://schemas.microsoft.com/office/powerpoint/2010/main" val="765334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Python (programming language) - Wikipedia">
            <a:extLst>
              <a:ext uri="{FF2B5EF4-FFF2-40B4-BE49-F238E27FC236}">
                <a16:creationId xmlns:a16="http://schemas.microsoft.com/office/drawing/2014/main" id="{52D90AF5-1093-70B8-2DD7-79EAB1112497}"/>
              </a:ext>
            </a:extLst>
          </p:cNvPr>
          <p:cNvPicPr>
            <a:picLocks noChangeAspect="1"/>
          </p:cNvPicPr>
          <p:nvPr/>
        </p:nvPicPr>
        <p:blipFill>
          <a:blip r:embed="rId2"/>
          <a:stretch>
            <a:fillRect/>
          </a:stretch>
        </p:blipFill>
        <p:spPr>
          <a:xfrm>
            <a:off x="1501515" y="1286587"/>
            <a:ext cx="2743200" cy="3010662"/>
          </a:xfrm>
          <a:prstGeom prst="rect">
            <a:avLst/>
          </a:prstGeom>
        </p:spPr>
      </p:pic>
      <p:sp>
        <p:nvSpPr>
          <p:cNvPr id="3" name="Content Placeholder 2">
            <a:extLst>
              <a:ext uri="{FF2B5EF4-FFF2-40B4-BE49-F238E27FC236}">
                <a16:creationId xmlns:a16="http://schemas.microsoft.com/office/drawing/2014/main" id="{3565E084-36F2-4D2B-C355-E4BDE0B96C24}"/>
              </a:ext>
            </a:extLst>
          </p:cNvPr>
          <p:cNvSpPr>
            <a:spLocks noGrp="1"/>
          </p:cNvSpPr>
          <p:nvPr>
            <p:ph idx="1"/>
          </p:nvPr>
        </p:nvSpPr>
        <p:spPr>
          <a:xfrm>
            <a:off x="838200" y="650493"/>
            <a:ext cx="10515600" cy="5526470"/>
          </a:xfrm>
        </p:spPr>
        <p:txBody>
          <a:bodyPr vert="horz" lIns="91440" tIns="45720" rIns="91440" bIns="45720" rtlCol="0" anchor="ctr">
            <a:normAutofit/>
          </a:bodyPr>
          <a:lstStyle/>
          <a:p>
            <a:pPr marL="0" indent="0" algn="ctr">
              <a:buNone/>
            </a:pPr>
            <a:r>
              <a:rPr lang="en-US" sz="6000">
                <a:latin typeface="Aptos Display"/>
              </a:rPr>
              <a:t>Overview of Python’s </a:t>
            </a:r>
            <a:endParaRPr lang="en-US">
              <a:latin typeface="Aptos" panose="02110004020202020204"/>
            </a:endParaRPr>
          </a:p>
          <a:p>
            <a:pPr marL="0" indent="0" algn="ctr">
              <a:buNone/>
            </a:pPr>
            <a:r>
              <a:rPr lang="en-US" sz="6000">
                <a:latin typeface="Aptos Display"/>
              </a:rPr>
              <a:t>Automation Capes</a:t>
            </a:r>
            <a:endParaRPr lang="en-US"/>
          </a:p>
        </p:txBody>
      </p:sp>
    </p:spTree>
    <p:extLst>
      <p:ext uri="{BB962C8B-B14F-4D97-AF65-F5344CB8AC3E}">
        <p14:creationId xmlns:p14="http://schemas.microsoft.com/office/powerpoint/2010/main" val="29845832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40F109-A286-2396-24A9-3A1101DA0A43}"/>
              </a:ext>
            </a:extLst>
          </p:cNvPr>
          <p:cNvSpPr>
            <a:spLocks noGrp="1"/>
          </p:cNvSpPr>
          <p:nvPr>
            <p:ph type="title"/>
          </p:nvPr>
        </p:nvSpPr>
        <p:spPr>
          <a:xfrm>
            <a:off x="655447" y="-2066"/>
            <a:ext cx="11259753" cy="2489409"/>
          </a:xfrm>
        </p:spPr>
        <p:txBody>
          <a:bodyPr anchor="ctr">
            <a:normAutofit/>
          </a:bodyPr>
          <a:lstStyle/>
          <a:p>
            <a:pPr algn="ctr"/>
            <a:r>
              <a:rPr lang="en-US" dirty="0"/>
              <a:t>Interacting with web</a:t>
            </a:r>
          </a:p>
        </p:txBody>
      </p:sp>
      <p:pic>
        <p:nvPicPr>
          <p:cNvPr id="4" name="Picture 3" descr="How to PIP Install Requests Python Package - ActiveState">
            <a:extLst>
              <a:ext uri="{FF2B5EF4-FFF2-40B4-BE49-F238E27FC236}">
                <a16:creationId xmlns:a16="http://schemas.microsoft.com/office/drawing/2014/main" id="{BAE12395-33B3-F27D-CEBC-EB998DFE5E04}"/>
              </a:ext>
            </a:extLst>
          </p:cNvPr>
          <p:cNvPicPr>
            <a:picLocks noChangeAspect="1"/>
          </p:cNvPicPr>
          <p:nvPr/>
        </p:nvPicPr>
        <p:blipFill>
          <a:blip r:embed="rId2"/>
          <a:srcRect t="23059" b="16071"/>
          <a:stretch/>
        </p:blipFill>
        <p:spPr>
          <a:xfrm>
            <a:off x="6812116" y="4535287"/>
            <a:ext cx="5104462" cy="1553134"/>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96D9E27C-DF42-6ABB-9BBA-032ABFF703D0}"/>
              </a:ext>
            </a:extLst>
          </p:cNvPr>
          <p:cNvSpPr>
            <a:spLocks noGrp="1"/>
          </p:cNvSpPr>
          <p:nvPr>
            <p:ph idx="1"/>
          </p:nvPr>
        </p:nvSpPr>
        <p:spPr>
          <a:xfrm>
            <a:off x="579235" y="2081959"/>
            <a:ext cx="11029172" cy="2452687"/>
          </a:xfrm>
        </p:spPr>
        <p:txBody>
          <a:bodyPr vert="horz" lIns="91440" tIns="45720" rIns="91440" bIns="45720" rtlCol="0" anchor="ctr">
            <a:normAutofit/>
          </a:bodyPr>
          <a:lstStyle/>
          <a:p>
            <a:pPr marL="0" indent="0" algn="ctr">
              <a:buNone/>
            </a:pPr>
            <a:r>
              <a:rPr lang="en-US" dirty="0"/>
              <a:t>Extracting data from websites &amp; Automatic data collection</a:t>
            </a:r>
            <a:endParaRPr lang="en-US"/>
          </a:p>
          <a:p>
            <a:endParaRPr lang="en-US" dirty="0"/>
          </a:p>
          <a:p>
            <a:r>
              <a:rPr lang="en-US" b="1" err="1">
                <a:latin typeface="Consolas"/>
              </a:rPr>
              <a:t>BeautifulSoup</a:t>
            </a:r>
            <a:r>
              <a:rPr lang="en-US" dirty="0"/>
              <a:t>: parse HTML and XML to extract useful data</a:t>
            </a:r>
          </a:p>
          <a:p>
            <a:r>
              <a:rPr lang="en-US" b="1" dirty="0">
                <a:latin typeface="Consolas"/>
              </a:rPr>
              <a:t>requests</a:t>
            </a:r>
            <a:r>
              <a:rPr lang="en-US" dirty="0"/>
              <a:t>: for making HTTP requests to interact with APIs or download content</a:t>
            </a:r>
          </a:p>
          <a:p>
            <a:pPr marL="0" indent="0">
              <a:buNone/>
            </a:pPr>
            <a:endParaRPr lang="en-US" dirty="0"/>
          </a:p>
        </p:txBody>
      </p:sp>
    </p:spTree>
    <p:extLst>
      <p:ext uri="{BB962C8B-B14F-4D97-AF65-F5344CB8AC3E}">
        <p14:creationId xmlns:p14="http://schemas.microsoft.com/office/powerpoint/2010/main" val="39785918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A2352-3B72-47F3-83C1-B426B9F2E633}"/>
              </a:ext>
            </a:extLst>
          </p:cNvPr>
          <p:cNvSpPr>
            <a:spLocks noGrp="1"/>
          </p:cNvSpPr>
          <p:nvPr>
            <p:ph type="title"/>
          </p:nvPr>
        </p:nvSpPr>
        <p:spPr>
          <a:xfrm>
            <a:off x="1160387" y="154005"/>
            <a:ext cx="9864284" cy="1470350"/>
          </a:xfrm>
        </p:spPr>
        <p:txBody>
          <a:bodyPr anchor="ctr">
            <a:normAutofit/>
          </a:bodyPr>
          <a:lstStyle/>
          <a:p>
            <a:pPr algn="ctr"/>
            <a:r>
              <a:rPr lang="en-US" dirty="0"/>
              <a:t>Interacting with data</a:t>
            </a:r>
          </a:p>
        </p:txBody>
      </p:sp>
      <p:pic>
        <p:nvPicPr>
          <p:cNvPr id="5" name="Picture 4" descr="File:NumPy logo 2020.svg - Wikipedia">
            <a:extLst>
              <a:ext uri="{FF2B5EF4-FFF2-40B4-BE49-F238E27FC236}">
                <a16:creationId xmlns:a16="http://schemas.microsoft.com/office/drawing/2014/main" id="{18EE7DE9-7707-87A1-72A8-21ED989DB465}"/>
              </a:ext>
            </a:extLst>
          </p:cNvPr>
          <p:cNvPicPr>
            <a:picLocks noChangeAspect="1"/>
          </p:cNvPicPr>
          <p:nvPr/>
        </p:nvPicPr>
        <p:blipFill>
          <a:blip r:embed="rId2"/>
          <a:srcRect t="17279" b="15089"/>
          <a:stretch/>
        </p:blipFill>
        <p:spPr>
          <a:xfrm rot="600000">
            <a:off x="9052212" y="5591070"/>
            <a:ext cx="3277499" cy="99311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633AAF33-ED89-A951-BA67-C1458998B408}"/>
              </a:ext>
            </a:extLst>
          </p:cNvPr>
          <p:cNvSpPr>
            <a:spLocks noGrp="1"/>
          </p:cNvSpPr>
          <p:nvPr>
            <p:ph idx="1"/>
          </p:nvPr>
        </p:nvSpPr>
        <p:spPr>
          <a:xfrm>
            <a:off x="753669" y="1622923"/>
            <a:ext cx="11341316" cy="2452687"/>
          </a:xfrm>
        </p:spPr>
        <p:txBody>
          <a:bodyPr vert="horz" lIns="91440" tIns="45720" rIns="91440" bIns="45720" rtlCol="0" anchor="ctr">
            <a:noAutofit/>
          </a:bodyPr>
          <a:lstStyle/>
          <a:p>
            <a:pPr marL="0" indent="0" algn="ctr">
              <a:buNone/>
            </a:pPr>
            <a:r>
              <a:rPr lang="en-US" dirty="0"/>
              <a:t>Automating data extraction, cleaning, and transformation</a:t>
            </a:r>
            <a:endParaRPr lang="en-US"/>
          </a:p>
          <a:p>
            <a:endParaRPr lang="en-US" dirty="0"/>
          </a:p>
          <a:p>
            <a:r>
              <a:rPr lang="en-US" b="1" dirty="0">
                <a:latin typeface="Consolas"/>
              </a:rPr>
              <a:t>Pandas</a:t>
            </a:r>
            <a:r>
              <a:rPr lang="en-US" dirty="0"/>
              <a:t>: powerful tool for handling and processing structured data</a:t>
            </a:r>
          </a:p>
          <a:p>
            <a:r>
              <a:rPr lang="en-US" b="1" dirty="0">
                <a:latin typeface="Consolas"/>
              </a:rPr>
              <a:t>NumPy</a:t>
            </a:r>
            <a:r>
              <a:rPr lang="en-US" dirty="0"/>
              <a:t>: automates numerical and scientific computation</a:t>
            </a:r>
          </a:p>
        </p:txBody>
      </p:sp>
      <p:pic>
        <p:nvPicPr>
          <p:cNvPr id="6" name="Picture 5" descr="Pandas got a new logo : r/Python">
            <a:extLst>
              <a:ext uri="{FF2B5EF4-FFF2-40B4-BE49-F238E27FC236}">
                <a16:creationId xmlns:a16="http://schemas.microsoft.com/office/drawing/2014/main" id="{069E8F9B-6E85-DCBF-1C8B-59C9DE70A707}"/>
              </a:ext>
            </a:extLst>
          </p:cNvPr>
          <p:cNvPicPr>
            <a:picLocks noChangeAspect="1"/>
          </p:cNvPicPr>
          <p:nvPr/>
        </p:nvPicPr>
        <p:blipFill>
          <a:blip r:embed="rId3"/>
          <a:srcRect t="5080" b="3387"/>
          <a:stretch/>
        </p:blipFill>
        <p:spPr>
          <a:xfrm rot="-600000">
            <a:off x="7996430" y="4223143"/>
            <a:ext cx="3718173" cy="1130820"/>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Tree>
    <p:extLst>
      <p:ext uri="{BB962C8B-B14F-4D97-AF65-F5344CB8AC3E}">
        <p14:creationId xmlns:p14="http://schemas.microsoft.com/office/powerpoint/2010/main" val="3850093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Python Excel Tutorial: The Definitive Guide | by Karlijn Willems |  HackerNoon.com | Medium">
            <a:extLst>
              <a:ext uri="{FF2B5EF4-FFF2-40B4-BE49-F238E27FC236}">
                <a16:creationId xmlns:a16="http://schemas.microsoft.com/office/drawing/2014/main" id="{AD67FF72-C68B-FA77-0F22-12B03F5AAFBD}"/>
              </a:ext>
            </a:extLst>
          </p:cNvPr>
          <p:cNvPicPr>
            <a:picLocks noChangeAspect="1"/>
          </p:cNvPicPr>
          <p:nvPr/>
        </p:nvPicPr>
        <p:blipFill>
          <a:blip r:embed="rId2"/>
          <a:stretch>
            <a:fillRect/>
          </a:stretch>
        </p:blipFill>
        <p:spPr>
          <a:xfrm>
            <a:off x="9870530" y="5015095"/>
            <a:ext cx="2131595" cy="1843760"/>
          </a:xfrm>
          <a:prstGeom prst="rect">
            <a:avLst/>
          </a:prstGeom>
        </p:spPr>
      </p:pic>
      <p:sp>
        <p:nvSpPr>
          <p:cNvPr id="2" name="Title 1">
            <a:extLst>
              <a:ext uri="{FF2B5EF4-FFF2-40B4-BE49-F238E27FC236}">
                <a16:creationId xmlns:a16="http://schemas.microsoft.com/office/drawing/2014/main" id="{1C600B9F-0EC3-4CEE-D888-2D9622247D1F}"/>
              </a:ext>
            </a:extLst>
          </p:cNvPr>
          <p:cNvSpPr>
            <a:spLocks noGrp="1"/>
          </p:cNvSpPr>
          <p:nvPr>
            <p:ph type="title"/>
          </p:nvPr>
        </p:nvSpPr>
        <p:spPr/>
        <p:txBody>
          <a:bodyPr/>
          <a:lstStyle/>
          <a:p>
            <a:pPr algn="ctr"/>
            <a:r>
              <a:rPr lang="en-US"/>
              <a:t>Interacting with Microsoft products  </a:t>
            </a:r>
          </a:p>
        </p:txBody>
      </p:sp>
      <p:sp>
        <p:nvSpPr>
          <p:cNvPr id="3" name="Content Placeholder 2">
            <a:extLst>
              <a:ext uri="{FF2B5EF4-FFF2-40B4-BE49-F238E27FC236}">
                <a16:creationId xmlns:a16="http://schemas.microsoft.com/office/drawing/2014/main" id="{5C638FB9-C697-1AEE-0A6A-C7D688390041}"/>
              </a:ext>
            </a:extLst>
          </p:cNvPr>
          <p:cNvSpPr>
            <a:spLocks noGrp="1"/>
          </p:cNvSpPr>
          <p:nvPr>
            <p:ph idx="1"/>
          </p:nvPr>
        </p:nvSpPr>
        <p:spPr/>
        <p:txBody>
          <a:bodyPr vert="horz" lIns="91440" tIns="45720" rIns="91440" bIns="45720" rtlCol="0" anchor="t">
            <a:normAutofit fontScale="85000" lnSpcReduction="10000"/>
          </a:bodyPr>
          <a:lstStyle/>
          <a:p>
            <a:pPr marL="0" indent="0">
              <a:lnSpc>
                <a:spcPct val="150000"/>
              </a:lnSpc>
              <a:buNone/>
            </a:pPr>
            <a:r>
              <a:rPr lang="en-US" sz="2400" dirty="0"/>
              <a:t>Python </a:t>
            </a:r>
            <a:r>
              <a:rPr lang="en-US" sz="2400" dirty="0">
                <a:solidFill>
                  <a:srgbClr val="000000"/>
                </a:solidFill>
              </a:rPr>
              <a:t>offers</a:t>
            </a:r>
            <a:r>
              <a:rPr lang="en-US" sz="2400" dirty="0"/>
              <a:t> various libraries and tools for interacting with Microsoft products</a:t>
            </a:r>
            <a:endParaRPr lang="en-US"/>
          </a:p>
          <a:p>
            <a:pPr>
              <a:lnSpc>
                <a:spcPct val="150000"/>
              </a:lnSpc>
            </a:pPr>
            <a:r>
              <a:rPr lang="en-US" sz="2400" dirty="0"/>
              <a:t>Automating with </a:t>
            </a:r>
            <a:r>
              <a:rPr lang="en-US" sz="2400" b="1" dirty="0">
                <a:solidFill>
                  <a:srgbClr val="C00000"/>
                </a:solidFill>
              </a:rPr>
              <a:t>PowerPoint</a:t>
            </a:r>
            <a:r>
              <a:rPr lang="en-US" sz="2400" dirty="0"/>
              <a:t> tasks: create, edit, and modify PowerPoints presentations programmatically.</a:t>
            </a:r>
          </a:p>
          <a:p>
            <a:pPr lvl="1">
              <a:lnSpc>
                <a:spcPct val="150000"/>
              </a:lnSpc>
              <a:buFont typeface="Courier New" panose="020B0604020202020204" pitchFamily="34" charset="0"/>
              <a:buChar char="o"/>
            </a:pPr>
            <a:r>
              <a:rPr lang="en-US" sz="2000" b="1" dirty="0">
                <a:latin typeface="Consolas"/>
              </a:rPr>
              <a:t>Python-pptx</a:t>
            </a:r>
            <a:r>
              <a:rPr lang="en-US" sz="2000" dirty="0"/>
              <a:t>: allows you to create, edit, and modify PowerPoints presentations programmatically.</a:t>
            </a:r>
          </a:p>
          <a:p>
            <a:pPr lvl="1">
              <a:lnSpc>
                <a:spcPct val="150000"/>
              </a:lnSpc>
              <a:buFont typeface="Courier New" panose="020B0604020202020204" pitchFamily="34" charset="0"/>
              <a:buChar char="o"/>
            </a:pPr>
            <a:r>
              <a:rPr lang="en-US" sz="2000" dirty="0"/>
              <a:t>There is an advanced package but this libraries is ideal for client work</a:t>
            </a:r>
          </a:p>
          <a:p>
            <a:pPr>
              <a:lnSpc>
                <a:spcPct val="150000"/>
              </a:lnSpc>
            </a:pPr>
            <a:r>
              <a:rPr lang="en-US" sz="2400" dirty="0"/>
              <a:t>Automating </a:t>
            </a:r>
            <a:r>
              <a:rPr lang="en-US" sz="2400" b="1" dirty="0">
                <a:solidFill>
                  <a:schemeClr val="accent6">
                    <a:lumMod val="76000"/>
                  </a:schemeClr>
                </a:solidFill>
              </a:rPr>
              <a:t>Excel</a:t>
            </a:r>
            <a:r>
              <a:rPr lang="en-US" sz="2400" dirty="0"/>
              <a:t> tasks: read, write, and manipulate Excel file</a:t>
            </a:r>
          </a:p>
          <a:p>
            <a:pPr lvl="1">
              <a:lnSpc>
                <a:spcPct val="150000"/>
              </a:lnSpc>
              <a:buFont typeface="Courier New" panose="020B0604020202020204" pitchFamily="34" charset="0"/>
              <a:buChar char="o"/>
            </a:pPr>
            <a:r>
              <a:rPr lang="en-US" sz="2000" b="1" err="1">
                <a:latin typeface="Consolas"/>
              </a:rPr>
              <a:t>Openpyxl</a:t>
            </a:r>
            <a:r>
              <a:rPr lang="en-US" sz="2000" dirty="0"/>
              <a:t>: used for reading and writing Excel files (.xlsx)</a:t>
            </a:r>
          </a:p>
          <a:p>
            <a:pPr lvl="1">
              <a:lnSpc>
                <a:spcPct val="150000"/>
              </a:lnSpc>
              <a:buFont typeface="Courier New" panose="020B0604020202020204" pitchFamily="34" charset="0"/>
              <a:buChar char="o"/>
            </a:pPr>
            <a:r>
              <a:rPr lang="en-US" sz="2000" b="1" dirty="0">
                <a:latin typeface="Consolas"/>
              </a:rPr>
              <a:t>Pandas</a:t>
            </a:r>
            <a:r>
              <a:rPr lang="en-US" sz="2000" dirty="0"/>
              <a:t>: used with Excel data for data structures and manipulation (read/write .xlsx or .csv files) </a:t>
            </a:r>
          </a:p>
          <a:p>
            <a:pPr marL="457200" lvl="1" indent="0">
              <a:buNone/>
            </a:pPr>
            <a:endParaRPr lang="en-US"/>
          </a:p>
        </p:txBody>
      </p:sp>
    </p:spTree>
    <p:extLst>
      <p:ext uri="{BB962C8B-B14F-4D97-AF65-F5344CB8AC3E}">
        <p14:creationId xmlns:p14="http://schemas.microsoft.com/office/powerpoint/2010/main" val="39947737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623F0-AF8B-79F2-9708-1344B1EDC113}"/>
              </a:ext>
            </a:extLst>
          </p:cNvPr>
          <p:cNvSpPr>
            <a:spLocks noGrp="1"/>
          </p:cNvSpPr>
          <p:nvPr>
            <p:ph type="title"/>
          </p:nvPr>
        </p:nvSpPr>
        <p:spPr>
          <a:xfrm>
            <a:off x="700489" y="-3916"/>
            <a:ext cx="10515600" cy="1325563"/>
          </a:xfrm>
        </p:spPr>
        <p:txBody>
          <a:bodyPr/>
          <a:lstStyle/>
          <a:p>
            <a:pPr algn="ctr"/>
            <a:r>
              <a:rPr lang="en-US" dirty="0">
                <a:solidFill>
                  <a:srgbClr val="FFD34C"/>
                </a:solidFill>
              </a:rPr>
              <a:t>Python</a:t>
            </a:r>
            <a:r>
              <a:rPr lang="en-US" dirty="0"/>
              <a:t> vs </a:t>
            </a:r>
            <a:r>
              <a:rPr lang="en-US" dirty="0">
                <a:solidFill>
                  <a:srgbClr val="2167BB"/>
                </a:solidFill>
              </a:rPr>
              <a:t>R</a:t>
            </a:r>
          </a:p>
        </p:txBody>
      </p:sp>
      <p:graphicFrame>
        <p:nvGraphicFramePr>
          <p:cNvPr id="6" name="Content Placeholder 5">
            <a:extLst>
              <a:ext uri="{FF2B5EF4-FFF2-40B4-BE49-F238E27FC236}">
                <a16:creationId xmlns:a16="http://schemas.microsoft.com/office/drawing/2014/main" id="{23360851-9ACB-D7A6-DF62-BC1A8591DE9C}"/>
              </a:ext>
            </a:extLst>
          </p:cNvPr>
          <p:cNvGraphicFramePr>
            <a:graphicFrameLocks noGrp="1"/>
          </p:cNvGraphicFramePr>
          <p:nvPr>
            <p:ph idx="1"/>
            <p:extLst>
              <p:ext uri="{D42A27DB-BD31-4B8C-83A1-F6EECF244321}">
                <p14:modId xmlns:p14="http://schemas.microsoft.com/office/powerpoint/2010/main" val="2878366167"/>
              </p:ext>
            </p:extLst>
          </p:nvPr>
        </p:nvGraphicFramePr>
        <p:xfrm>
          <a:off x="604108" y="1153297"/>
          <a:ext cx="10981575" cy="5175856"/>
        </p:xfrm>
        <a:graphic>
          <a:graphicData uri="http://schemas.openxmlformats.org/drawingml/2006/table">
            <a:tbl>
              <a:tblPr firstRow="1" bandRow="1">
                <a:tableStyleId>{74C1A8A3-306A-4EB7-A6B1-4F7E0EB9C5D6}</a:tableStyleId>
              </a:tblPr>
              <a:tblGrid>
                <a:gridCol w="3660525">
                  <a:extLst>
                    <a:ext uri="{9D8B030D-6E8A-4147-A177-3AD203B41FA5}">
                      <a16:colId xmlns:a16="http://schemas.microsoft.com/office/drawing/2014/main" val="2694894078"/>
                    </a:ext>
                  </a:extLst>
                </a:gridCol>
                <a:gridCol w="3660525">
                  <a:extLst>
                    <a:ext uri="{9D8B030D-6E8A-4147-A177-3AD203B41FA5}">
                      <a16:colId xmlns:a16="http://schemas.microsoft.com/office/drawing/2014/main" val="3492822077"/>
                    </a:ext>
                  </a:extLst>
                </a:gridCol>
                <a:gridCol w="3660525">
                  <a:extLst>
                    <a:ext uri="{9D8B030D-6E8A-4147-A177-3AD203B41FA5}">
                      <a16:colId xmlns:a16="http://schemas.microsoft.com/office/drawing/2014/main" val="2441015924"/>
                    </a:ext>
                  </a:extLst>
                </a:gridCol>
              </a:tblGrid>
              <a:tr h="324733">
                <a:tc>
                  <a:txBody>
                    <a:bodyPr/>
                    <a:lstStyle/>
                    <a:p>
                      <a:pPr algn="ctr"/>
                      <a:r>
                        <a:rPr lang="en-US" sz="1400" dirty="0"/>
                        <a:t>Feature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Python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R</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684258437"/>
                  </a:ext>
                </a:extLst>
              </a:tr>
              <a:tr h="808523">
                <a:tc>
                  <a:txBody>
                    <a:bodyPr/>
                    <a:lstStyle/>
                    <a:p>
                      <a:pPr algn="ctr"/>
                      <a:r>
                        <a:rPr lang="en-US" sz="1400" dirty="0"/>
                        <a:t>Primary Use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General-purpose programming, data science, web development, automation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Primarily for statistical analysis, data science, research</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331749834"/>
                  </a:ext>
                </a:extLst>
              </a:tr>
              <a:tr h="503668">
                <a:tc>
                  <a:txBody>
                    <a:bodyPr/>
                    <a:lstStyle/>
                    <a:p>
                      <a:pPr algn="ctr"/>
                      <a:r>
                        <a:rPr lang="en-US" sz="1400" dirty="0"/>
                        <a:t>Syntax</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General-purpose, Object-Oriented</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Domain-specific, functional</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2787134592"/>
                  </a:ext>
                </a:extLst>
              </a:tr>
              <a:tr h="563313">
                <a:tc>
                  <a:txBody>
                    <a:bodyPr/>
                    <a:lstStyle/>
                    <a:p>
                      <a:pPr algn="ctr"/>
                      <a:r>
                        <a:rPr lang="en-US" sz="1400" dirty="0"/>
                        <a:t>Ease of learning</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Easy for beginners </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Steeper learning curve for non-statistical tasks</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29906497"/>
                  </a:ext>
                </a:extLst>
              </a:tr>
              <a:tr h="563313">
                <a:tc>
                  <a:txBody>
                    <a:bodyPr/>
                    <a:lstStyle/>
                    <a:p>
                      <a:pPr algn="ctr"/>
                      <a:r>
                        <a:rPr lang="en-US" sz="1400" dirty="0"/>
                        <a:t>Libraries for data science</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Pandas, NumPy, Matplotlib, Seaborn, SciPy, Scikit-learn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Ggplot2, </a:t>
                      </a:r>
                      <a:r>
                        <a:rPr lang="en-US" sz="1400" err="1"/>
                        <a:t>dplyr</a:t>
                      </a:r>
                      <a:r>
                        <a:rPr lang="en-US" sz="1400" dirty="0"/>
                        <a:t>, </a:t>
                      </a:r>
                      <a:r>
                        <a:rPr lang="en-US" sz="1400" err="1"/>
                        <a:t>tidyr</a:t>
                      </a:r>
                      <a:r>
                        <a:rPr lang="en-US" sz="1400" dirty="0"/>
                        <a:t>, caret, shiny</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198398720"/>
                  </a:ext>
                </a:extLst>
              </a:tr>
              <a:tr h="563313">
                <a:tc>
                  <a:txBody>
                    <a:bodyPr/>
                    <a:lstStyle/>
                    <a:p>
                      <a:pPr algn="ctr"/>
                      <a:r>
                        <a:rPr lang="en-US" sz="1400" dirty="0"/>
                        <a:t>Data visualization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Matplotlib, Seaborn, </a:t>
                      </a:r>
                      <a:r>
                        <a:rPr lang="en-US" sz="1400" err="1"/>
                        <a:t>Plotly</a:t>
                      </a:r>
                      <a:r>
                        <a:rPr lang="en-US" sz="1400" dirty="0"/>
                        <a:t>, Bokeh, Altair</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Ggplot2, lattice, </a:t>
                      </a:r>
                      <a:r>
                        <a:rPr lang="en-US" sz="1400" err="1"/>
                        <a:t>plotly</a:t>
                      </a:r>
                      <a:r>
                        <a:rPr lang="en-US" sz="1400" dirty="0"/>
                        <a:t>, shiny</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613801875"/>
                  </a:ext>
                </a:extLst>
              </a:tr>
              <a:tr h="324733">
                <a:tc>
                  <a:txBody>
                    <a:bodyPr/>
                    <a:lstStyle/>
                    <a:p>
                      <a:pPr algn="ctr"/>
                      <a:r>
                        <a:rPr lang="en-US" sz="1400" dirty="0"/>
                        <a:t>Data handling</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Pandas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err="1"/>
                        <a:t>Dplyr</a:t>
                      </a:r>
                      <a:r>
                        <a:rPr lang="en-US" sz="1400" dirty="0"/>
                        <a:t>, </a:t>
                      </a:r>
                      <a:r>
                        <a:rPr lang="en-US" sz="1400" err="1"/>
                        <a:t>tidyr</a:t>
                      </a:r>
                      <a:r>
                        <a:rPr lang="en-US" sz="1400" dirty="0"/>
                        <a:t>, and </a:t>
                      </a:r>
                      <a:r>
                        <a:rPr lang="en-US" sz="1400" err="1"/>
                        <a:t>data.table</a:t>
                      </a:r>
                      <a:endParaRPr lang="en-US" sz="1400" dirty="0" err="1"/>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163533255"/>
                  </a:ext>
                </a:extLst>
              </a:tr>
              <a:tr h="808523">
                <a:tc>
                  <a:txBody>
                    <a:bodyPr/>
                    <a:lstStyle/>
                    <a:p>
                      <a:pPr algn="ctr"/>
                      <a:r>
                        <a:rPr lang="en-US" sz="1400" dirty="0"/>
                        <a:t>Integration with other tools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Excellent, with integrations for web framework, machine learning, databases</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algn="ctr"/>
                      <a:r>
                        <a:rPr lang="en-US" sz="1400" dirty="0"/>
                        <a:t>Great for statistical packages, but less for general-purpose integration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809163143"/>
                  </a:ext>
                </a:extLst>
              </a:tr>
              <a:tr h="715737">
                <a:tc>
                  <a:txBody>
                    <a:bodyPr/>
                    <a:lstStyle/>
                    <a:p>
                      <a:pPr lvl="0" algn="ctr">
                        <a:buNone/>
                      </a:pPr>
                      <a:r>
                        <a:rPr lang="en-US" sz="1400" dirty="0"/>
                        <a:t>Automation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dirty="0"/>
                        <a:t>Highly suitable for automation</a:t>
                      </a:r>
                    </a:p>
                  </a:txBody>
                  <a:tcPr anchor="ctr">
                    <a:lnL w="12700">
                      <a:solidFill>
                        <a:schemeClr val="tx1"/>
                      </a:solidFill>
                    </a:lnL>
                    <a:lnR w="12700">
                      <a:solidFill>
                        <a:schemeClr val="tx1"/>
                      </a:solidFill>
                    </a:lnR>
                    <a:lnT w="12700">
                      <a:solidFill>
                        <a:schemeClr val="tx1"/>
                      </a:solidFill>
                    </a:lnT>
                    <a:lnB w="12700">
                      <a:solidFill>
                        <a:schemeClr val="tx1"/>
                      </a:solidFill>
                    </a:lnB>
                  </a:tcPr>
                </a:tc>
                <a:tc>
                  <a:txBody>
                    <a:bodyPr/>
                    <a:lstStyle/>
                    <a:p>
                      <a:pPr lvl="0" algn="ctr">
                        <a:buNone/>
                      </a:pPr>
                      <a:r>
                        <a:rPr lang="en-US" sz="1400" dirty="0"/>
                        <a:t>Limited automation capabilities compared to Python</a:t>
                      </a:r>
                    </a:p>
                  </a:txBody>
                  <a:tcPr anchor="ctr">
                    <a:lnL w="12700">
                      <a:solidFill>
                        <a:schemeClr val="tx1"/>
                      </a:solidFill>
                    </a:lnL>
                    <a:lnR w="12700">
                      <a:solidFill>
                        <a:schemeClr val="tx1"/>
                      </a:solidFill>
                    </a:lnR>
                    <a:lnT w="12700">
                      <a:solidFill>
                        <a:schemeClr val="tx1"/>
                      </a:solidFill>
                    </a:lnT>
                    <a:lnB w="12700">
                      <a:solidFill>
                        <a:schemeClr val="tx1"/>
                      </a:solidFill>
                    </a:lnB>
                  </a:tcPr>
                </a:tc>
                <a:extLst>
                  <a:ext uri="{0D108BD9-81ED-4DB2-BD59-A6C34878D82A}">
                    <a16:rowId xmlns:a16="http://schemas.microsoft.com/office/drawing/2014/main" val="3957481768"/>
                  </a:ext>
                </a:extLst>
              </a:tr>
            </a:tbl>
          </a:graphicData>
        </a:graphic>
      </p:graphicFrame>
    </p:spTree>
    <p:extLst>
      <p:ext uri="{BB962C8B-B14F-4D97-AF65-F5344CB8AC3E}">
        <p14:creationId xmlns:p14="http://schemas.microsoft.com/office/powerpoint/2010/main" val="18827570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Pandas got a new logo : r/Python">
            <a:extLst>
              <a:ext uri="{FF2B5EF4-FFF2-40B4-BE49-F238E27FC236}">
                <a16:creationId xmlns:a16="http://schemas.microsoft.com/office/drawing/2014/main" id="{19AD1EC4-EE46-7602-4DF3-4174F3836EF3}"/>
              </a:ext>
            </a:extLst>
          </p:cNvPr>
          <p:cNvPicPr>
            <a:picLocks noChangeAspect="1"/>
          </p:cNvPicPr>
          <p:nvPr/>
        </p:nvPicPr>
        <p:blipFill>
          <a:blip r:embed="rId2"/>
          <a:srcRect t="5080" b="3387"/>
          <a:stretch/>
        </p:blipFill>
        <p:spPr>
          <a:xfrm rot="-1440000">
            <a:off x="156092" y="762010"/>
            <a:ext cx="3268317" cy="846218"/>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E2FF1FE9-9FEF-8CEF-351A-FEC5AC97D6B8}"/>
              </a:ext>
            </a:extLst>
          </p:cNvPr>
          <p:cNvSpPr>
            <a:spLocks noGrp="1"/>
          </p:cNvSpPr>
          <p:nvPr>
            <p:ph idx="1"/>
          </p:nvPr>
        </p:nvSpPr>
        <p:spPr>
          <a:xfrm>
            <a:off x="851" y="2366560"/>
            <a:ext cx="12195121" cy="3563554"/>
          </a:xfrm>
        </p:spPr>
        <p:txBody>
          <a:bodyPr vert="horz" lIns="91440" tIns="45720" rIns="91440" bIns="45720" rtlCol="0" anchor="ctr">
            <a:noAutofit/>
          </a:bodyPr>
          <a:lstStyle/>
          <a:p>
            <a:pPr marL="0" indent="0" algn="ctr">
              <a:buNone/>
            </a:pPr>
            <a:endParaRPr lang="en-US" sz="1200" dirty="0">
              <a:solidFill>
                <a:srgbClr val="444444"/>
              </a:solidFill>
            </a:endParaRPr>
          </a:p>
          <a:p>
            <a:pPr marL="0" indent="0" algn="ctr">
              <a:buNone/>
            </a:pPr>
            <a:endParaRPr lang="en-US" sz="1200" dirty="0">
              <a:solidFill>
                <a:srgbClr val="444444"/>
              </a:solidFill>
            </a:endParaRPr>
          </a:p>
          <a:p>
            <a:pPr marL="0" indent="0" algn="ctr">
              <a:buNone/>
            </a:pPr>
            <a:r>
              <a:rPr lang="en-US" b="1" dirty="0">
                <a:solidFill>
                  <a:srgbClr val="160458"/>
                </a:solidFill>
              </a:rPr>
              <a:t>pandas</a:t>
            </a:r>
            <a:r>
              <a:rPr lang="en-US" dirty="0">
                <a:solidFill>
                  <a:srgbClr val="000000"/>
                </a:solidFill>
              </a:rPr>
              <a:t> is a fast, powerful, flexible and easy to use open source data analysis and manipulation tool, built on top of the Python programming language.</a:t>
            </a:r>
            <a:endParaRPr lang="en-US" dirty="0"/>
          </a:p>
          <a:p>
            <a:pPr marL="0" indent="0">
              <a:buNone/>
            </a:pPr>
            <a:endParaRPr lang="en-US"/>
          </a:p>
          <a:p>
            <a:pPr marL="0" indent="0" algn="ctr">
              <a:buNone/>
            </a:pPr>
            <a:r>
              <a:rPr lang="en-US"/>
              <a:t>If you want to explore more, visit this </a:t>
            </a:r>
            <a:r>
              <a:rPr lang="en-US" dirty="0">
                <a:hlinkClick r:id="rId3"/>
              </a:rPr>
              <a:t>link</a:t>
            </a:r>
            <a:endParaRPr lang="en-US" dirty="0"/>
          </a:p>
          <a:p>
            <a:pPr marL="514350" indent="-514350" algn="ctr">
              <a:buAutoNum type="arabicPeriod"/>
            </a:pPr>
            <a:endParaRPr lang="en-US" dirty="0"/>
          </a:p>
        </p:txBody>
      </p:sp>
      <p:sp>
        <p:nvSpPr>
          <p:cNvPr id="10" name="TextBox 9">
            <a:extLst>
              <a:ext uri="{FF2B5EF4-FFF2-40B4-BE49-F238E27FC236}">
                <a16:creationId xmlns:a16="http://schemas.microsoft.com/office/drawing/2014/main" id="{1264E523-798B-EA7D-05C3-3CF560288CBA}"/>
              </a:ext>
            </a:extLst>
          </p:cNvPr>
          <p:cNvSpPr txBox="1"/>
          <p:nvPr/>
        </p:nvSpPr>
        <p:spPr>
          <a:xfrm>
            <a:off x="672005" y="1184675"/>
            <a:ext cx="10849776"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400" dirty="0">
                <a:latin typeface="Aptos Display"/>
              </a:rPr>
              <a:t>What is </a:t>
            </a:r>
            <a:r>
              <a:rPr lang="en-US" sz="4400" dirty="0">
                <a:solidFill>
                  <a:srgbClr val="160458"/>
                </a:solidFill>
                <a:latin typeface="Aptos Display"/>
              </a:rPr>
              <a:t>pandas</a:t>
            </a:r>
            <a:r>
              <a:rPr lang="en-US" sz="4400" dirty="0">
                <a:latin typeface="Aptos Display"/>
              </a:rPr>
              <a:t>?</a:t>
            </a:r>
          </a:p>
        </p:txBody>
      </p:sp>
    </p:spTree>
    <p:extLst>
      <p:ext uri="{BB962C8B-B14F-4D97-AF65-F5344CB8AC3E}">
        <p14:creationId xmlns:p14="http://schemas.microsoft.com/office/powerpoint/2010/main" val="2036440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D07B9-66DA-A456-2FC9-8C47C4E1B67F}"/>
              </a:ext>
            </a:extLst>
          </p:cNvPr>
          <p:cNvSpPr>
            <a:spLocks noGrp="1"/>
          </p:cNvSpPr>
          <p:nvPr>
            <p:ph type="title"/>
          </p:nvPr>
        </p:nvSpPr>
        <p:spPr>
          <a:xfrm>
            <a:off x="847380" y="135609"/>
            <a:ext cx="10497239" cy="2151826"/>
          </a:xfrm>
        </p:spPr>
        <p:txBody>
          <a:bodyPr>
            <a:normAutofit/>
          </a:bodyPr>
          <a:lstStyle/>
          <a:p>
            <a:pPr algn="ctr"/>
            <a:r>
              <a:rPr lang="en-US" dirty="0"/>
              <a:t>Comparison chart for pandas vs </a:t>
            </a:r>
            <a:r>
              <a:rPr lang="en-US" err="1"/>
              <a:t>tidyverse</a:t>
            </a:r>
            <a:br>
              <a:rPr lang="en-US" dirty="0"/>
            </a:br>
            <a:br>
              <a:rPr lang="en-US" dirty="0"/>
            </a:br>
            <a:r>
              <a:rPr lang="en-US" sz="2800" b="1" dirty="0">
                <a:latin typeface="Aptos"/>
              </a:rPr>
              <a:t>Python</a:t>
            </a:r>
            <a:r>
              <a:rPr lang="en-US" sz="2800" dirty="0">
                <a:latin typeface="Aptos"/>
              </a:rPr>
              <a:t> (pandas) and</a:t>
            </a:r>
            <a:r>
              <a:rPr lang="en-US" sz="2800" b="1" dirty="0">
                <a:solidFill>
                  <a:srgbClr val="2167BB"/>
                </a:solidFill>
                <a:latin typeface="Aptos"/>
              </a:rPr>
              <a:t> </a:t>
            </a:r>
            <a:r>
              <a:rPr lang="en-US" sz="2800" b="1" dirty="0">
                <a:latin typeface="Aptos"/>
              </a:rPr>
              <a:t>R</a:t>
            </a:r>
            <a:r>
              <a:rPr lang="en-US" sz="2800" b="1" dirty="0">
                <a:solidFill>
                  <a:srgbClr val="2167BB"/>
                </a:solidFill>
                <a:latin typeface="Aptos"/>
              </a:rPr>
              <a:t> </a:t>
            </a:r>
            <a:r>
              <a:rPr lang="en-US" sz="2800" dirty="0">
                <a:latin typeface="Aptos"/>
              </a:rPr>
              <a:t>(</a:t>
            </a:r>
            <a:r>
              <a:rPr lang="en-US" sz="2800" err="1">
                <a:latin typeface="Aptos"/>
              </a:rPr>
              <a:t>tidyverse</a:t>
            </a:r>
            <a:r>
              <a:rPr lang="en-US" sz="2800" dirty="0">
                <a:latin typeface="Aptos"/>
              </a:rPr>
              <a:t>) are highly capable when it comes to data manipulation and analysis</a:t>
            </a:r>
            <a:endParaRPr lang="en-US" sz="2800" dirty="0"/>
          </a:p>
        </p:txBody>
      </p:sp>
      <p:graphicFrame>
        <p:nvGraphicFramePr>
          <p:cNvPr id="4" name="Table 3">
            <a:extLst>
              <a:ext uri="{FF2B5EF4-FFF2-40B4-BE49-F238E27FC236}">
                <a16:creationId xmlns:a16="http://schemas.microsoft.com/office/drawing/2014/main" id="{12824AB1-7F56-75F1-3486-9705C199411A}"/>
              </a:ext>
            </a:extLst>
          </p:cNvPr>
          <p:cNvGraphicFramePr>
            <a:graphicFrameLocks noGrp="1"/>
          </p:cNvGraphicFramePr>
          <p:nvPr>
            <p:extLst>
              <p:ext uri="{D42A27DB-BD31-4B8C-83A1-F6EECF244321}">
                <p14:modId xmlns:p14="http://schemas.microsoft.com/office/powerpoint/2010/main" val="972628101"/>
              </p:ext>
            </p:extLst>
          </p:nvPr>
        </p:nvGraphicFramePr>
        <p:xfrm>
          <a:off x="1640702" y="2574324"/>
          <a:ext cx="8781735" cy="3905743"/>
        </p:xfrm>
        <a:graphic>
          <a:graphicData uri="http://schemas.openxmlformats.org/drawingml/2006/table">
            <a:tbl>
              <a:tblPr firstRow="1" bandRow="1">
                <a:tableStyleId>{93296810-A885-4BE3-A3E7-6D5BEEA58F35}</a:tableStyleId>
              </a:tblPr>
              <a:tblGrid>
                <a:gridCol w="2927245">
                  <a:extLst>
                    <a:ext uri="{9D8B030D-6E8A-4147-A177-3AD203B41FA5}">
                      <a16:colId xmlns:a16="http://schemas.microsoft.com/office/drawing/2014/main" val="477628861"/>
                    </a:ext>
                  </a:extLst>
                </a:gridCol>
                <a:gridCol w="2927245">
                  <a:extLst>
                    <a:ext uri="{9D8B030D-6E8A-4147-A177-3AD203B41FA5}">
                      <a16:colId xmlns:a16="http://schemas.microsoft.com/office/drawing/2014/main" val="3925998084"/>
                    </a:ext>
                  </a:extLst>
                </a:gridCol>
                <a:gridCol w="2927245">
                  <a:extLst>
                    <a:ext uri="{9D8B030D-6E8A-4147-A177-3AD203B41FA5}">
                      <a16:colId xmlns:a16="http://schemas.microsoft.com/office/drawing/2014/main" val="3529031904"/>
                    </a:ext>
                  </a:extLst>
                </a:gridCol>
              </a:tblGrid>
              <a:tr h="504816">
                <a:tc>
                  <a:txBody>
                    <a:bodyPr/>
                    <a:lstStyle/>
                    <a:p>
                      <a:pPr algn="ctr"/>
                      <a:r>
                        <a:rPr lang="en-US" sz="1400" dirty="0"/>
                        <a:t>Feature</a:t>
                      </a:r>
                    </a:p>
                  </a:txBody>
                  <a:tcPr anchor="ctr"/>
                </a:tc>
                <a:tc>
                  <a:txBody>
                    <a:bodyPr/>
                    <a:lstStyle/>
                    <a:p>
                      <a:pPr algn="ctr"/>
                      <a:r>
                        <a:rPr lang="en-US" sz="1400" dirty="0"/>
                        <a:t>Pandas (Python)</a:t>
                      </a:r>
                    </a:p>
                  </a:txBody>
                  <a:tcPr anchor="ctr"/>
                </a:tc>
                <a:tc>
                  <a:txBody>
                    <a:bodyPr/>
                    <a:lstStyle/>
                    <a:p>
                      <a:pPr algn="ctr"/>
                      <a:r>
                        <a:rPr lang="en-US" sz="1400" dirty="0"/>
                        <a:t>R (</a:t>
                      </a:r>
                      <a:r>
                        <a:rPr lang="en-US" sz="1400" err="1"/>
                        <a:t>tidyverse</a:t>
                      </a:r>
                      <a:r>
                        <a:rPr lang="en-US" sz="1400" dirty="0"/>
                        <a:t>)</a:t>
                      </a:r>
                    </a:p>
                  </a:txBody>
                  <a:tcPr anchor="ctr"/>
                </a:tc>
                <a:extLst>
                  <a:ext uri="{0D108BD9-81ED-4DB2-BD59-A6C34878D82A}">
                    <a16:rowId xmlns:a16="http://schemas.microsoft.com/office/drawing/2014/main" val="2479626429"/>
                  </a:ext>
                </a:extLst>
              </a:tr>
              <a:tr h="504816">
                <a:tc>
                  <a:txBody>
                    <a:bodyPr/>
                    <a:lstStyle/>
                    <a:p>
                      <a:pPr algn="ctr"/>
                      <a:r>
                        <a:rPr lang="en-US" sz="1400" dirty="0"/>
                        <a:t>Data structure</a:t>
                      </a:r>
                    </a:p>
                  </a:txBody>
                  <a:tcPr anchor="ctr"/>
                </a:tc>
                <a:tc>
                  <a:txBody>
                    <a:bodyPr/>
                    <a:lstStyle/>
                    <a:p>
                      <a:pPr algn="ctr"/>
                      <a:r>
                        <a:rPr lang="en-US" sz="1400" err="1">
                          <a:latin typeface="Consolas"/>
                        </a:rPr>
                        <a:t>DataFrame</a:t>
                      </a:r>
                      <a:r>
                        <a:rPr lang="en-US" sz="1400" dirty="0">
                          <a:latin typeface="Consolas"/>
                        </a:rPr>
                        <a:t>, Series</a:t>
                      </a:r>
                    </a:p>
                  </a:txBody>
                  <a:tcPr anchor="ctr"/>
                </a:tc>
                <a:tc>
                  <a:txBody>
                    <a:bodyPr/>
                    <a:lstStyle/>
                    <a:p>
                      <a:pPr algn="ctr"/>
                      <a:r>
                        <a:rPr lang="en-US" sz="1400" err="1">
                          <a:latin typeface="Consolas"/>
                        </a:rPr>
                        <a:t>data.frame</a:t>
                      </a:r>
                      <a:r>
                        <a:rPr lang="en-US" sz="1400" dirty="0">
                          <a:latin typeface="Consolas"/>
                        </a:rPr>
                        <a:t>, </a:t>
                      </a:r>
                      <a:r>
                        <a:rPr lang="en-US" sz="1400" err="1">
                          <a:latin typeface="Consolas"/>
                        </a:rPr>
                        <a:t>tibble</a:t>
                      </a:r>
                      <a:endParaRPr lang="en-US" sz="1400" dirty="0" err="1">
                        <a:latin typeface="Consolas"/>
                      </a:endParaRPr>
                    </a:p>
                  </a:txBody>
                  <a:tcPr anchor="ctr"/>
                </a:tc>
                <a:extLst>
                  <a:ext uri="{0D108BD9-81ED-4DB2-BD59-A6C34878D82A}">
                    <a16:rowId xmlns:a16="http://schemas.microsoft.com/office/drawing/2014/main" val="1068282206"/>
                  </a:ext>
                </a:extLst>
              </a:tr>
              <a:tr h="504816">
                <a:tc>
                  <a:txBody>
                    <a:bodyPr/>
                    <a:lstStyle/>
                    <a:p>
                      <a:pPr algn="ctr"/>
                      <a:r>
                        <a:rPr lang="en-US" sz="1400" dirty="0"/>
                        <a:t>Data import/export</a:t>
                      </a:r>
                    </a:p>
                  </a:txBody>
                  <a:tcPr anchor="ctr"/>
                </a:tc>
                <a:tc>
                  <a:txBody>
                    <a:bodyPr/>
                    <a:lstStyle/>
                    <a:p>
                      <a:pPr algn="ctr"/>
                      <a:r>
                        <a:rPr lang="en-US" sz="1400" err="1">
                          <a:latin typeface="Consolas"/>
                        </a:rPr>
                        <a:t>Pd.read_csv</a:t>
                      </a:r>
                      <a:r>
                        <a:rPr lang="en-US" sz="1400" dirty="0">
                          <a:latin typeface="Consolas"/>
                        </a:rPr>
                        <a:t>()</a:t>
                      </a:r>
                    </a:p>
                  </a:txBody>
                  <a:tcPr anchor="ctr"/>
                </a:tc>
                <a:tc>
                  <a:txBody>
                    <a:bodyPr/>
                    <a:lstStyle/>
                    <a:p>
                      <a:pPr algn="ctr"/>
                      <a:r>
                        <a:rPr lang="en-US" sz="1400" dirty="0">
                          <a:latin typeface="Consolas"/>
                        </a:rPr>
                        <a:t>read.csv()</a:t>
                      </a:r>
                    </a:p>
                  </a:txBody>
                  <a:tcPr anchor="ctr"/>
                </a:tc>
                <a:extLst>
                  <a:ext uri="{0D108BD9-81ED-4DB2-BD59-A6C34878D82A}">
                    <a16:rowId xmlns:a16="http://schemas.microsoft.com/office/drawing/2014/main" val="1771394689"/>
                  </a:ext>
                </a:extLst>
              </a:tr>
              <a:tr h="504816">
                <a:tc>
                  <a:txBody>
                    <a:bodyPr/>
                    <a:lstStyle/>
                    <a:p>
                      <a:pPr algn="ctr"/>
                      <a:r>
                        <a:rPr lang="en-US" sz="1400" dirty="0"/>
                        <a:t>Data filtering</a:t>
                      </a:r>
                    </a:p>
                  </a:txBody>
                  <a:tcPr anchor="ctr"/>
                </a:tc>
                <a:tc>
                  <a:txBody>
                    <a:bodyPr/>
                    <a:lstStyle/>
                    <a:p>
                      <a:pPr algn="ctr"/>
                      <a:r>
                        <a:rPr lang="en-US" sz="1400" dirty="0">
                          <a:latin typeface="Consolas"/>
                        </a:rPr>
                        <a:t>.loc​[], .filter()</a:t>
                      </a:r>
                    </a:p>
                  </a:txBody>
                  <a:tcPr anchor="ctr"/>
                </a:tc>
                <a:tc>
                  <a:txBody>
                    <a:bodyPr/>
                    <a:lstStyle/>
                    <a:p>
                      <a:pPr algn="ctr"/>
                      <a:r>
                        <a:rPr lang="en-US" sz="1400" dirty="0">
                          <a:latin typeface="Consolas"/>
                        </a:rPr>
                        <a:t>filter(), mutate()</a:t>
                      </a:r>
                    </a:p>
                  </a:txBody>
                  <a:tcPr anchor="ctr"/>
                </a:tc>
                <a:extLst>
                  <a:ext uri="{0D108BD9-81ED-4DB2-BD59-A6C34878D82A}">
                    <a16:rowId xmlns:a16="http://schemas.microsoft.com/office/drawing/2014/main" val="1242386448"/>
                  </a:ext>
                </a:extLst>
              </a:tr>
              <a:tr h="863503">
                <a:tc>
                  <a:txBody>
                    <a:bodyPr/>
                    <a:lstStyle/>
                    <a:p>
                      <a:pPr algn="ctr"/>
                      <a:r>
                        <a:rPr lang="en-US" sz="1400" dirty="0"/>
                        <a:t>Data aggregation</a:t>
                      </a:r>
                    </a:p>
                  </a:txBody>
                  <a:tcPr anchor="ctr"/>
                </a:tc>
                <a:tc>
                  <a:txBody>
                    <a:bodyPr/>
                    <a:lstStyle/>
                    <a:p>
                      <a:pPr algn="ctr"/>
                      <a:r>
                        <a:rPr lang="en-US" sz="1400" err="1">
                          <a:latin typeface="Consolas"/>
                        </a:rPr>
                        <a:t>groupby</a:t>
                      </a:r>
                      <a:r>
                        <a:rPr lang="en-US" sz="1400" dirty="0">
                          <a:latin typeface="Consolas"/>
                        </a:rPr>
                        <a:t>(), .sum()</a:t>
                      </a:r>
                    </a:p>
                  </a:txBody>
                  <a:tcPr anchor="ctr"/>
                </a:tc>
                <a:tc>
                  <a:txBody>
                    <a:bodyPr/>
                    <a:lstStyle/>
                    <a:p>
                      <a:pPr algn="ctr"/>
                      <a:r>
                        <a:rPr lang="en-US" sz="1400" err="1">
                          <a:latin typeface="Consolas"/>
                        </a:rPr>
                        <a:t>group_by</a:t>
                      </a:r>
                      <a:r>
                        <a:rPr lang="en-US" sz="1400" dirty="0">
                          <a:latin typeface="Consolas"/>
                        </a:rPr>
                        <a:t>(), summarize()​</a:t>
                      </a:r>
                    </a:p>
                  </a:txBody>
                  <a:tcPr anchor="ctr"/>
                </a:tc>
                <a:extLst>
                  <a:ext uri="{0D108BD9-81ED-4DB2-BD59-A6C34878D82A}">
                    <a16:rowId xmlns:a16="http://schemas.microsoft.com/office/drawing/2014/main" val="265367541"/>
                  </a:ext>
                </a:extLst>
              </a:tr>
              <a:tr h="504816">
                <a:tc>
                  <a:txBody>
                    <a:bodyPr/>
                    <a:lstStyle/>
                    <a:p>
                      <a:pPr algn="ctr"/>
                      <a:r>
                        <a:rPr lang="en-US" sz="1400" dirty="0"/>
                        <a:t>Merging</a:t>
                      </a:r>
                    </a:p>
                  </a:txBody>
                  <a:tcPr anchor="ctr"/>
                </a:tc>
                <a:tc>
                  <a:txBody>
                    <a:bodyPr/>
                    <a:lstStyle/>
                    <a:p>
                      <a:pPr algn="ctr"/>
                      <a:r>
                        <a:rPr lang="en-US" sz="1400" dirty="0">
                          <a:latin typeface="Consolas"/>
                        </a:rPr>
                        <a:t>.merge()​, .join()</a:t>
                      </a:r>
                    </a:p>
                  </a:txBody>
                  <a:tcPr anchor="ctr"/>
                </a:tc>
                <a:tc>
                  <a:txBody>
                    <a:bodyPr/>
                    <a:lstStyle/>
                    <a:p>
                      <a:pPr algn="ctr"/>
                      <a:r>
                        <a:rPr lang="en-US" sz="1400" err="1">
                          <a:latin typeface="Consolas"/>
                        </a:rPr>
                        <a:t>left_join</a:t>
                      </a:r>
                      <a:r>
                        <a:rPr lang="en-US" sz="1400" dirty="0">
                          <a:latin typeface="Consolas"/>
                        </a:rPr>
                        <a:t>(), </a:t>
                      </a:r>
                      <a:r>
                        <a:rPr lang="en-US" sz="1400" err="1">
                          <a:latin typeface="Consolas"/>
                        </a:rPr>
                        <a:t>full_join</a:t>
                      </a:r>
                      <a:r>
                        <a:rPr lang="en-US" sz="1400" dirty="0">
                          <a:latin typeface="Consolas"/>
                        </a:rPr>
                        <a:t>()</a:t>
                      </a:r>
                    </a:p>
                  </a:txBody>
                  <a:tcPr anchor="ctr"/>
                </a:tc>
                <a:extLst>
                  <a:ext uri="{0D108BD9-81ED-4DB2-BD59-A6C34878D82A}">
                    <a16:rowId xmlns:a16="http://schemas.microsoft.com/office/drawing/2014/main" val="3244443740"/>
                  </a:ext>
                </a:extLst>
              </a:tr>
              <a:tr h="504816">
                <a:tc>
                  <a:txBody>
                    <a:bodyPr/>
                    <a:lstStyle/>
                    <a:p>
                      <a:pPr lvl="0" algn="ctr">
                        <a:buNone/>
                      </a:pPr>
                      <a:r>
                        <a:rPr lang="en-US" sz="1400" dirty="0"/>
                        <a:t>Programming Paradigm</a:t>
                      </a:r>
                    </a:p>
                  </a:txBody>
                  <a:tcPr anchor="ctr"/>
                </a:tc>
                <a:tc>
                  <a:txBody>
                    <a:bodyPr/>
                    <a:lstStyle/>
                    <a:p>
                      <a:pPr lvl="0" algn="ctr">
                        <a:buNone/>
                      </a:pPr>
                      <a:r>
                        <a:rPr lang="en-US" sz="1400" dirty="0">
                          <a:latin typeface="Consolas"/>
                          <a:hlinkClick r:id="rId2"/>
                        </a:rPr>
                        <a:t>Object-Oriented</a:t>
                      </a:r>
                      <a:endParaRPr lang="en-US" sz="1400" dirty="0">
                        <a:latin typeface="Consolas"/>
                      </a:endParaRPr>
                    </a:p>
                  </a:txBody>
                  <a:tcPr anchor="ctr"/>
                </a:tc>
                <a:tc>
                  <a:txBody>
                    <a:bodyPr/>
                    <a:lstStyle/>
                    <a:p>
                      <a:pPr lvl="0" algn="ctr">
                        <a:buNone/>
                      </a:pPr>
                      <a:r>
                        <a:rPr lang="en-US" sz="1400" dirty="0">
                          <a:latin typeface="Consolas"/>
                        </a:rPr>
                        <a:t>Functional (with Pipe operator)</a:t>
                      </a:r>
                    </a:p>
                  </a:txBody>
                  <a:tcPr anchor="ctr"/>
                </a:tc>
                <a:extLst>
                  <a:ext uri="{0D108BD9-81ED-4DB2-BD59-A6C34878D82A}">
                    <a16:rowId xmlns:a16="http://schemas.microsoft.com/office/drawing/2014/main" val="1322260684"/>
                  </a:ext>
                </a:extLst>
              </a:tr>
            </a:tbl>
          </a:graphicData>
        </a:graphic>
      </p:graphicFrame>
    </p:spTree>
    <p:extLst>
      <p:ext uri="{BB962C8B-B14F-4D97-AF65-F5344CB8AC3E}">
        <p14:creationId xmlns:p14="http://schemas.microsoft.com/office/powerpoint/2010/main" val="19442129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059FC-C101-71DB-5016-22AACE076208}"/>
              </a:ext>
            </a:extLst>
          </p:cNvPr>
          <p:cNvSpPr>
            <a:spLocks noGrp="1"/>
          </p:cNvSpPr>
          <p:nvPr>
            <p:ph type="title"/>
          </p:nvPr>
        </p:nvSpPr>
        <p:spPr>
          <a:xfrm>
            <a:off x="838200" y="555625"/>
            <a:ext cx="10515600" cy="1325563"/>
          </a:xfrm>
        </p:spPr>
        <p:txBody>
          <a:bodyPr/>
          <a:lstStyle/>
          <a:p>
            <a:r>
              <a:rPr lang="en-US"/>
              <a:t>Data visualization</a:t>
            </a:r>
          </a:p>
        </p:txBody>
      </p:sp>
      <p:sp>
        <p:nvSpPr>
          <p:cNvPr id="3" name="Content Placeholder 2">
            <a:extLst>
              <a:ext uri="{FF2B5EF4-FFF2-40B4-BE49-F238E27FC236}">
                <a16:creationId xmlns:a16="http://schemas.microsoft.com/office/drawing/2014/main" id="{0407B8FC-BD8A-E17A-0BF2-781D92B7D4AD}"/>
              </a:ext>
            </a:extLst>
          </p:cNvPr>
          <p:cNvSpPr>
            <a:spLocks noGrp="1"/>
          </p:cNvSpPr>
          <p:nvPr>
            <p:ph idx="1"/>
          </p:nvPr>
        </p:nvSpPr>
        <p:spPr/>
        <p:txBody>
          <a:bodyPr vert="horz" lIns="91440" tIns="45720" rIns="91440" bIns="45720" rtlCol="0" anchor="t">
            <a:noAutofit/>
          </a:bodyPr>
          <a:lstStyle/>
          <a:p>
            <a:pPr marL="0" indent="0">
              <a:buNone/>
            </a:pPr>
            <a:r>
              <a:rPr lang="en-US" sz="3200" b="1" dirty="0">
                <a:solidFill>
                  <a:srgbClr val="FFD34C"/>
                </a:solidFill>
              </a:rPr>
              <a:t>Python</a:t>
            </a:r>
          </a:p>
          <a:p>
            <a:pPr marL="0" indent="0">
              <a:buNone/>
            </a:pPr>
            <a:r>
              <a:rPr lang="en-US" sz="2000" dirty="0"/>
              <a:t> </a:t>
            </a:r>
            <a:r>
              <a:rPr lang="en-US" sz="2000" b="1" dirty="0">
                <a:latin typeface="Consolas"/>
              </a:rPr>
              <a:t>Matplotlib</a:t>
            </a:r>
            <a:r>
              <a:rPr lang="en-US" sz="2000" dirty="0"/>
              <a:t>: most commonly used visualization library in Python</a:t>
            </a:r>
          </a:p>
          <a:p>
            <a:pPr marL="0" indent="0">
              <a:buNone/>
            </a:pPr>
            <a:r>
              <a:rPr lang="en-US" sz="2000" dirty="0"/>
              <a:t> </a:t>
            </a:r>
            <a:r>
              <a:rPr lang="en-US" sz="2000" b="1" dirty="0">
                <a:latin typeface="Consolas"/>
              </a:rPr>
              <a:t>Seaborn</a:t>
            </a:r>
            <a:r>
              <a:rPr lang="en-US" sz="2000" dirty="0"/>
              <a:t>: provides higher-level interface, good for categorical and correlation visualization</a:t>
            </a:r>
          </a:p>
          <a:p>
            <a:pPr marL="0" indent="0">
              <a:buNone/>
            </a:pPr>
            <a:r>
              <a:rPr lang="en-US" sz="2000" dirty="0"/>
              <a:t> </a:t>
            </a:r>
            <a:r>
              <a:rPr lang="en-US" sz="2000" b="1" err="1">
                <a:latin typeface="Consolas"/>
              </a:rPr>
              <a:t>Plotly</a:t>
            </a:r>
            <a:r>
              <a:rPr lang="en-US" sz="2000" dirty="0"/>
              <a:t>: interactive plotting library that supports web-based, interactive visualization</a:t>
            </a:r>
          </a:p>
          <a:p>
            <a:pPr marL="0" indent="0">
              <a:buNone/>
            </a:pPr>
            <a:endParaRPr lang="en-US" sz="2000" dirty="0"/>
          </a:p>
          <a:p>
            <a:pPr marL="0" indent="0">
              <a:buNone/>
            </a:pPr>
            <a:r>
              <a:rPr lang="en-US" sz="3200" b="1" dirty="0">
                <a:solidFill>
                  <a:srgbClr val="2167BB"/>
                </a:solidFill>
              </a:rPr>
              <a:t>R</a:t>
            </a:r>
          </a:p>
          <a:p>
            <a:pPr marL="0" indent="0">
              <a:buNone/>
            </a:pPr>
            <a:r>
              <a:rPr lang="en-US" sz="2000" dirty="0"/>
              <a:t> </a:t>
            </a:r>
            <a:r>
              <a:rPr lang="en-US" sz="2000" b="1" dirty="0">
                <a:latin typeface="Consolas"/>
              </a:rPr>
              <a:t>ggplot2</a:t>
            </a:r>
            <a:r>
              <a:rPr lang="en-US" sz="2000" dirty="0"/>
              <a:t>: most widely used visualization package in R</a:t>
            </a:r>
          </a:p>
          <a:p>
            <a:pPr marL="0" indent="0">
              <a:buNone/>
            </a:pPr>
            <a:r>
              <a:rPr lang="en-US" sz="2000" dirty="0"/>
              <a:t> </a:t>
            </a:r>
            <a:r>
              <a:rPr lang="en-US" sz="2000" b="1" dirty="0">
                <a:latin typeface="Consolas"/>
              </a:rPr>
              <a:t>Shiny</a:t>
            </a:r>
            <a:r>
              <a:rPr lang="en-US" sz="2000" dirty="0"/>
              <a:t>: used for building interactive web applications in R</a:t>
            </a:r>
          </a:p>
          <a:p>
            <a:pPr marL="0" indent="0">
              <a:buNone/>
            </a:pPr>
            <a:r>
              <a:rPr lang="en-US" sz="2000" dirty="0"/>
              <a:t> </a:t>
            </a:r>
            <a:r>
              <a:rPr lang="en-US" sz="2000" b="1" err="1">
                <a:latin typeface="Consolas"/>
              </a:rPr>
              <a:t>plotly</a:t>
            </a:r>
            <a:r>
              <a:rPr lang="en-US" sz="2000" dirty="0"/>
              <a:t>: same as the python, offers interactive plots for both web-based and dashboard</a:t>
            </a:r>
          </a:p>
          <a:p>
            <a:pPr marL="0" indent="0">
              <a:buNone/>
            </a:pPr>
            <a:r>
              <a:rPr lang="en-US" sz="2000" dirty="0"/>
              <a:t> </a:t>
            </a:r>
          </a:p>
          <a:p>
            <a:pPr marL="0" indent="0">
              <a:buNone/>
            </a:pPr>
            <a:r>
              <a:rPr lang="en-US" sz="2000" dirty="0"/>
              <a:t>  </a:t>
            </a:r>
          </a:p>
        </p:txBody>
      </p:sp>
      <p:pic>
        <p:nvPicPr>
          <p:cNvPr id="9" name="Picture 8" descr="Customising figures in Matplotlib">
            <a:extLst>
              <a:ext uri="{FF2B5EF4-FFF2-40B4-BE49-F238E27FC236}">
                <a16:creationId xmlns:a16="http://schemas.microsoft.com/office/drawing/2014/main" id="{C9975D1F-4B44-871D-24EF-687B85D04061}"/>
              </a:ext>
            </a:extLst>
          </p:cNvPr>
          <p:cNvPicPr>
            <a:picLocks noChangeAspect="1"/>
          </p:cNvPicPr>
          <p:nvPr/>
        </p:nvPicPr>
        <p:blipFill>
          <a:blip r:embed="rId2"/>
          <a:stretch>
            <a:fillRect/>
          </a:stretch>
        </p:blipFill>
        <p:spPr>
          <a:xfrm>
            <a:off x="7145232" y="1615994"/>
            <a:ext cx="2743197" cy="914399"/>
          </a:xfrm>
          <a:prstGeom prst="rect">
            <a:avLst/>
          </a:prstGeom>
        </p:spPr>
      </p:pic>
      <p:pic>
        <p:nvPicPr>
          <p:cNvPr id="11" name="Picture 10" descr="Create Elegant Data Visualisations Using the Grammar of Graphics • ggplot2">
            <a:extLst>
              <a:ext uri="{FF2B5EF4-FFF2-40B4-BE49-F238E27FC236}">
                <a16:creationId xmlns:a16="http://schemas.microsoft.com/office/drawing/2014/main" id="{46402B5B-5BA9-8E80-E505-D8C1562FA301}"/>
              </a:ext>
            </a:extLst>
          </p:cNvPr>
          <p:cNvPicPr>
            <a:picLocks noChangeAspect="1"/>
          </p:cNvPicPr>
          <p:nvPr/>
        </p:nvPicPr>
        <p:blipFill>
          <a:blip r:embed="rId3"/>
          <a:stretch>
            <a:fillRect/>
          </a:stretch>
        </p:blipFill>
        <p:spPr>
          <a:xfrm>
            <a:off x="10785570" y="4716674"/>
            <a:ext cx="1124264" cy="1289311"/>
          </a:xfrm>
          <a:prstGeom prst="rect">
            <a:avLst/>
          </a:prstGeom>
        </p:spPr>
      </p:pic>
      <p:pic>
        <p:nvPicPr>
          <p:cNvPr id="12" name="Picture 11" descr="File:Shiny hex logo.svg - Wikipedia">
            <a:extLst>
              <a:ext uri="{FF2B5EF4-FFF2-40B4-BE49-F238E27FC236}">
                <a16:creationId xmlns:a16="http://schemas.microsoft.com/office/drawing/2014/main" id="{EDA97007-75D6-4B7C-B653-2C3F17488479}"/>
              </a:ext>
            </a:extLst>
          </p:cNvPr>
          <p:cNvPicPr>
            <a:picLocks noChangeAspect="1"/>
          </p:cNvPicPr>
          <p:nvPr/>
        </p:nvPicPr>
        <p:blipFill>
          <a:blip r:embed="rId4"/>
          <a:stretch>
            <a:fillRect/>
          </a:stretch>
        </p:blipFill>
        <p:spPr>
          <a:xfrm>
            <a:off x="9894682" y="3882859"/>
            <a:ext cx="1169233" cy="1344593"/>
          </a:xfrm>
          <a:prstGeom prst="rect">
            <a:avLst/>
          </a:prstGeom>
        </p:spPr>
      </p:pic>
      <p:pic>
        <p:nvPicPr>
          <p:cNvPr id="13" name="Picture 12" descr="Plotly Announces Dash Enterprise 5.6: Build Data Apps">
            <a:extLst>
              <a:ext uri="{FF2B5EF4-FFF2-40B4-BE49-F238E27FC236}">
                <a16:creationId xmlns:a16="http://schemas.microsoft.com/office/drawing/2014/main" id="{88FEBA76-B9EA-2F04-0BF6-DCC5F2DBD833}"/>
              </a:ext>
            </a:extLst>
          </p:cNvPr>
          <p:cNvPicPr>
            <a:picLocks noChangeAspect="1"/>
          </p:cNvPicPr>
          <p:nvPr/>
        </p:nvPicPr>
        <p:blipFill>
          <a:blip r:embed="rId5"/>
          <a:stretch>
            <a:fillRect/>
          </a:stretch>
        </p:blipFill>
        <p:spPr>
          <a:xfrm>
            <a:off x="10691247" y="2834598"/>
            <a:ext cx="1506510" cy="1466587"/>
          </a:xfrm>
          <a:prstGeom prst="rect">
            <a:avLst/>
          </a:prstGeom>
        </p:spPr>
      </p:pic>
      <p:pic>
        <p:nvPicPr>
          <p:cNvPr id="14" name="Graphic 13">
            <a:extLst>
              <a:ext uri="{FF2B5EF4-FFF2-40B4-BE49-F238E27FC236}">
                <a16:creationId xmlns:a16="http://schemas.microsoft.com/office/drawing/2014/main" id="{229556CA-1D8F-C8FB-289F-74C4457AB85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8325" y="276108"/>
            <a:ext cx="2009775" cy="2419350"/>
          </a:xfrm>
          <a:prstGeom prst="rect">
            <a:avLst/>
          </a:prstGeom>
        </p:spPr>
      </p:pic>
    </p:spTree>
    <p:extLst>
      <p:ext uri="{BB962C8B-B14F-4D97-AF65-F5344CB8AC3E}">
        <p14:creationId xmlns:p14="http://schemas.microsoft.com/office/powerpoint/2010/main" val="126174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7B0B0-2F58-C220-61F5-F8830443101C}"/>
              </a:ext>
            </a:extLst>
          </p:cNvPr>
          <p:cNvSpPr>
            <a:spLocks noGrp="1"/>
          </p:cNvSpPr>
          <p:nvPr>
            <p:ph type="title"/>
          </p:nvPr>
        </p:nvSpPr>
        <p:spPr>
          <a:xfrm>
            <a:off x="541228" y="450354"/>
            <a:ext cx="10931072" cy="1265692"/>
          </a:xfrm>
        </p:spPr>
        <p:txBody>
          <a:bodyPr>
            <a:normAutofit/>
          </a:bodyPr>
          <a:lstStyle/>
          <a:p>
            <a:pPr algn="ctr"/>
            <a:r>
              <a:rPr lang="en-US" sz="4000" dirty="0"/>
              <a:t>Push to GitHub from Python &amp; R</a:t>
            </a:r>
          </a:p>
        </p:txBody>
      </p:sp>
      <p:pic>
        <p:nvPicPr>
          <p:cNvPr id="5" name="Picture 4" descr="Git - Full Stack Python">
            <a:extLst>
              <a:ext uri="{FF2B5EF4-FFF2-40B4-BE49-F238E27FC236}">
                <a16:creationId xmlns:a16="http://schemas.microsoft.com/office/drawing/2014/main" id="{540864F9-4102-9F92-F96F-609D2270DAB0}"/>
              </a:ext>
            </a:extLst>
          </p:cNvPr>
          <p:cNvPicPr>
            <a:picLocks noChangeAspect="1"/>
          </p:cNvPicPr>
          <p:nvPr/>
        </p:nvPicPr>
        <p:blipFill>
          <a:blip r:embed="rId2"/>
          <a:stretch>
            <a:fillRect/>
          </a:stretch>
        </p:blipFill>
        <p:spPr>
          <a:xfrm>
            <a:off x="1543904" y="2506473"/>
            <a:ext cx="2032000" cy="921992"/>
          </a:xfrm>
          <a:prstGeom prst="rect">
            <a:avLst/>
          </a:prstGeom>
        </p:spPr>
      </p:pic>
      <p:pic>
        <p:nvPicPr>
          <p:cNvPr id="11" name="Graphic 10" descr="Store and Retrieve Data.frames in a Git Repository • git2rdata">
            <a:extLst>
              <a:ext uri="{FF2B5EF4-FFF2-40B4-BE49-F238E27FC236}">
                <a16:creationId xmlns:a16="http://schemas.microsoft.com/office/drawing/2014/main" id="{29489F0D-C4C8-953B-E9D3-FB5029981AB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05591" y="2052570"/>
            <a:ext cx="1581150" cy="1828800"/>
          </a:xfrm>
          <a:prstGeom prst="rect">
            <a:avLst/>
          </a:prstGeom>
        </p:spPr>
      </p:pic>
      <p:pic>
        <p:nvPicPr>
          <p:cNvPr id="12" name="Picture 11" descr="A screenshot of a computer program&#10;&#10;AI-generated content may be incorrect.">
            <a:extLst>
              <a:ext uri="{FF2B5EF4-FFF2-40B4-BE49-F238E27FC236}">
                <a16:creationId xmlns:a16="http://schemas.microsoft.com/office/drawing/2014/main" id="{E284DA08-8D1E-4274-2534-C15447D23513}"/>
              </a:ext>
            </a:extLst>
          </p:cNvPr>
          <p:cNvPicPr>
            <a:picLocks noChangeAspect="1"/>
          </p:cNvPicPr>
          <p:nvPr/>
        </p:nvPicPr>
        <p:blipFill>
          <a:blip r:embed="rId5"/>
          <a:stretch>
            <a:fillRect/>
          </a:stretch>
        </p:blipFill>
        <p:spPr>
          <a:xfrm>
            <a:off x="7745413" y="2655888"/>
            <a:ext cx="3152775" cy="3476625"/>
          </a:xfrm>
          <a:prstGeom prst="rect">
            <a:avLst/>
          </a:prstGeom>
        </p:spPr>
      </p:pic>
      <p:pic>
        <p:nvPicPr>
          <p:cNvPr id="15" name="Picture 14" descr="A screen shot of a computer code&#10;&#10;AI-generated content may be incorrect.">
            <a:extLst>
              <a:ext uri="{FF2B5EF4-FFF2-40B4-BE49-F238E27FC236}">
                <a16:creationId xmlns:a16="http://schemas.microsoft.com/office/drawing/2014/main" id="{A84D50EE-9165-D8F9-349F-EE4AB5CAFF0F}"/>
              </a:ext>
            </a:extLst>
          </p:cNvPr>
          <p:cNvPicPr>
            <a:picLocks noChangeAspect="1"/>
          </p:cNvPicPr>
          <p:nvPr/>
        </p:nvPicPr>
        <p:blipFill>
          <a:blip r:embed="rId6"/>
          <a:stretch>
            <a:fillRect/>
          </a:stretch>
        </p:blipFill>
        <p:spPr>
          <a:xfrm>
            <a:off x="1999502" y="3671258"/>
            <a:ext cx="2924175" cy="2379452"/>
          </a:xfrm>
          <a:prstGeom prst="rect">
            <a:avLst/>
          </a:prstGeom>
        </p:spPr>
      </p:pic>
    </p:spTree>
    <p:extLst>
      <p:ext uri="{BB962C8B-B14F-4D97-AF65-F5344CB8AC3E}">
        <p14:creationId xmlns:p14="http://schemas.microsoft.com/office/powerpoint/2010/main" val="8055300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5A734-0983-ABD0-7EF4-E0AD717EA10A}"/>
              </a:ext>
            </a:extLst>
          </p:cNvPr>
          <p:cNvSpPr>
            <a:spLocks noGrp="1"/>
          </p:cNvSpPr>
          <p:nvPr>
            <p:ph type="title"/>
          </p:nvPr>
        </p:nvSpPr>
        <p:spPr/>
        <p:txBody>
          <a:bodyPr/>
          <a:lstStyle/>
          <a:p>
            <a:r>
              <a:rPr lang="en-US"/>
              <a:t>How to download Python</a:t>
            </a:r>
          </a:p>
        </p:txBody>
      </p:sp>
      <p:graphicFrame>
        <p:nvGraphicFramePr>
          <p:cNvPr id="6" name="Content Placeholder 2">
            <a:extLst>
              <a:ext uri="{FF2B5EF4-FFF2-40B4-BE49-F238E27FC236}">
                <a16:creationId xmlns:a16="http://schemas.microsoft.com/office/drawing/2014/main" id="{852C4770-0770-837B-2697-D29F6C31D2D2}"/>
              </a:ext>
            </a:extLst>
          </p:cNvPr>
          <p:cNvGraphicFramePr>
            <a:graphicFrameLocks noGrp="1"/>
          </p:cNvGraphicFramePr>
          <p:nvPr>
            <p:ph idx="1"/>
            <p:extLst>
              <p:ext uri="{D42A27DB-BD31-4B8C-83A1-F6EECF244321}">
                <p14:modId xmlns:p14="http://schemas.microsoft.com/office/powerpoint/2010/main" val="2454640865"/>
              </p:ext>
            </p:extLst>
          </p:nvPr>
        </p:nvGraphicFramePr>
        <p:xfrm>
          <a:off x="74676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a:extLst>
              <a:ext uri="{FF2B5EF4-FFF2-40B4-BE49-F238E27FC236}">
                <a16:creationId xmlns:a16="http://schemas.microsoft.com/office/drawing/2014/main" id="{2AFA769B-E4B7-9774-E12F-ABE31845E181}"/>
              </a:ext>
            </a:extLst>
          </p:cNvPr>
          <p:cNvPicPr>
            <a:picLocks noChangeAspect="1"/>
          </p:cNvPicPr>
          <p:nvPr/>
        </p:nvPicPr>
        <p:blipFill>
          <a:blip r:embed="rId7"/>
          <a:stretch>
            <a:fillRect/>
          </a:stretch>
        </p:blipFill>
        <p:spPr>
          <a:xfrm>
            <a:off x="9164320" y="-421640"/>
            <a:ext cx="2743200" cy="2743200"/>
          </a:xfrm>
          <a:prstGeom prst="rect">
            <a:avLst/>
          </a:prstGeom>
        </p:spPr>
      </p:pic>
    </p:spTree>
    <p:extLst>
      <p:ext uri="{BB962C8B-B14F-4D97-AF65-F5344CB8AC3E}">
        <p14:creationId xmlns:p14="http://schemas.microsoft.com/office/powerpoint/2010/main" val="2321961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FEAF9494-7850-706C-D53F-6F40E806B620}"/>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838199" y="2154237"/>
            <a:ext cx="2314575" cy="2667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32E4ED3-6988-50FE-3367-BE56076C6FCE}"/>
              </a:ext>
            </a:extLst>
          </p:cNvPr>
          <p:cNvSpPr>
            <a:spLocks noGrp="1"/>
          </p:cNvSpPr>
          <p:nvPr>
            <p:ph type="title"/>
          </p:nvPr>
        </p:nvSpPr>
        <p:spPr/>
        <p:txBody>
          <a:bodyPr/>
          <a:lstStyle/>
          <a:p>
            <a:r>
              <a:rPr lang="en-US"/>
              <a:t>Interacting with Folders and Files</a:t>
            </a:r>
          </a:p>
        </p:txBody>
      </p:sp>
      <p:sp>
        <p:nvSpPr>
          <p:cNvPr id="3" name="Content Placeholder 2">
            <a:extLst>
              <a:ext uri="{FF2B5EF4-FFF2-40B4-BE49-F238E27FC236}">
                <a16:creationId xmlns:a16="http://schemas.microsoft.com/office/drawing/2014/main" id="{698E7FFD-7FA6-96F0-1034-F0D3AA98CD4D}"/>
              </a:ext>
            </a:extLst>
          </p:cNvPr>
          <p:cNvSpPr>
            <a:spLocks noGrp="1"/>
          </p:cNvSpPr>
          <p:nvPr>
            <p:ph idx="1"/>
          </p:nvPr>
        </p:nvSpPr>
        <p:spPr>
          <a:xfrm>
            <a:off x="3168649" y="1825625"/>
            <a:ext cx="8201025" cy="4351338"/>
          </a:xfrm>
        </p:spPr>
        <p:txBody>
          <a:bodyPr>
            <a:normAutofit fontScale="77500" lnSpcReduction="20000"/>
          </a:bodyPr>
          <a:lstStyle/>
          <a:p>
            <a:r>
              <a:rPr lang="en-US"/>
              <a:t>Environmental scans of files and folders, reading properties, etc.</a:t>
            </a:r>
          </a:p>
          <a:p>
            <a:r>
              <a:rPr lang="en-US"/>
              <a:t>Reading in data from specified files – sometimes many (</a:t>
            </a:r>
            <a:r>
              <a:rPr lang="en-US">
                <a:hlinkClick r:id="rId4"/>
              </a:rPr>
              <a:t>fread() from </a:t>
            </a:r>
            <a:r>
              <a:rPr lang="en-US" err="1">
                <a:hlinkClick r:id="rId4"/>
              </a:rPr>
              <a:t>data.table</a:t>
            </a:r>
            <a:r>
              <a:rPr lang="en-US">
                <a:hlinkClick r:id="rId4"/>
              </a:rPr>
              <a:t> package </a:t>
            </a:r>
            <a:r>
              <a:rPr lang="en-US"/>
              <a:t>is helpful to save time) – and appending together as appropriate</a:t>
            </a:r>
          </a:p>
          <a:p>
            <a:r>
              <a:rPr lang="en-US"/>
              <a:t>Reformatting of data and export into other file type or format</a:t>
            </a:r>
          </a:p>
          <a:p>
            <a:r>
              <a:rPr lang="en-US"/>
              <a:t>Examples:</a:t>
            </a:r>
          </a:p>
          <a:p>
            <a:pPr lvl="1"/>
            <a:r>
              <a:rPr lang="en-US"/>
              <a:t>For OPA, we created a structured list of all files and folders on our server to aid in intentional reorganization of our team’s folders, with charts to visualize organization and maximize consistency and intuitiveness</a:t>
            </a:r>
          </a:p>
          <a:p>
            <a:pPr lvl="1"/>
            <a:r>
              <a:rPr lang="en-US"/>
              <a:t>For SAMHSA, we read in hundreds of public comment files and output their comments into one Excel workbook for analysis</a:t>
            </a:r>
          </a:p>
          <a:p>
            <a:pPr lvl="1"/>
            <a:r>
              <a:rPr lang="en-US"/>
              <a:t>For OPA, we often use </a:t>
            </a:r>
            <a:r>
              <a:rPr lang="en-US">
                <a:hlinkClick r:id="rId5"/>
              </a:rPr>
              <a:t>list.files() </a:t>
            </a:r>
            <a:r>
              <a:rPr lang="en-US"/>
              <a:t>to pipe multiple file names to be read in together into one data frame using </a:t>
            </a:r>
            <a:r>
              <a:rPr lang="en-US" err="1"/>
              <a:t>map_dfr</a:t>
            </a:r>
            <a:r>
              <a:rPr lang="en-US"/>
              <a:t>() and a read-in function</a:t>
            </a:r>
          </a:p>
        </p:txBody>
      </p:sp>
    </p:spTree>
    <p:extLst>
      <p:ext uri="{BB962C8B-B14F-4D97-AF65-F5344CB8AC3E}">
        <p14:creationId xmlns:p14="http://schemas.microsoft.com/office/powerpoint/2010/main" val="40778605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D52315-C396-FA21-E5BD-F0FB2B850FFD}"/>
              </a:ext>
            </a:extLst>
          </p:cNvPr>
          <p:cNvSpPr>
            <a:spLocks noGrp="1"/>
          </p:cNvSpPr>
          <p:nvPr>
            <p:ph type="title"/>
          </p:nvPr>
        </p:nvSpPr>
        <p:spPr/>
        <p:txBody>
          <a:bodyPr/>
          <a:lstStyle/>
          <a:p>
            <a:pPr algn="ctr"/>
            <a:r>
              <a:rPr lang="en-US" dirty="0"/>
              <a:t>Let's have fun!</a:t>
            </a:r>
            <a:endParaRPr lang="en-US"/>
          </a:p>
        </p:txBody>
      </p:sp>
      <p:sp>
        <p:nvSpPr>
          <p:cNvPr id="3" name="Content Placeholder 2">
            <a:extLst>
              <a:ext uri="{FF2B5EF4-FFF2-40B4-BE49-F238E27FC236}">
                <a16:creationId xmlns:a16="http://schemas.microsoft.com/office/drawing/2014/main" id="{5C676C20-B05F-66A9-E444-55040A23B5BE}"/>
              </a:ext>
            </a:extLst>
          </p:cNvPr>
          <p:cNvSpPr>
            <a:spLocks noGrp="1"/>
          </p:cNvSpPr>
          <p:nvPr>
            <p:ph idx="1"/>
          </p:nvPr>
        </p:nvSpPr>
        <p:spPr>
          <a:xfrm>
            <a:off x="4442254" y="1832490"/>
            <a:ext cx="3307492" cy="1269014"/>
          </a:xfrm>
        </p:spPr>
        <p:txBody>
          <a:bodyPr vert="horz" lIns="91440" tIns="45720" rIns="91440" bIns="45720" rtlCol="0" anchor="t">
            <a:normAutofit/>
          </a:bodyPr>
          <a:lstStyle/>
          <a:p>
            <a:pPr marL="0" indent="0">
              <a:buNone/>
            </a:pPr>
            <a:r>
              <a:rPr lang="en-US" dirty="0">
                <a:ea typeface="+mn-lt"/>
                <a:cs typeface="+mn-lt"/>
                <a:hlinkClick r:id="rId2"/>
              </a:rPr>
              <a:t>Python_Automation</a:t>
            </a:r>
            <a:endParaRPr lang="en-US"/>
          </a:p>
        </p:txBody>
      </p:sp>
    </p:spTree>
    <p:extLst>
      <p:ext uri="{BB962C8B-B14F-4D97-AF65-F5344CB8AC3E}">
        <p14:creationId xmlns:p14="http://schemas.microsoft.com/office/powerpoint/2010/main" val="1694950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198F2-2E0A-3FB5-6FC1-D4E0915A33C5}"/>
              </a:ext>
            </a:extLst>
          </p:cNvPr>
          <p:cNvSpPr>
            <a:spLocks noGrp="1"/>
          </p:cNvSpPr>
          <p:nvPr>
            <p:ph type="title"/>
          </p:nvPr>
        </p:nvSpPr>
        <p:spPr/>
        <p:txBody>
          <a:bodyPr/>
          <a:lstStyle/>
          <a:p>
            <a:r>
              <a:rPr lang="en-US"/>
              <a:t>Interacting with the Internet</a:t>
            </a:r>
          </a:p>
        </p:txBody>
      </p:sp>
      <p:sp>
        <p:nvSpPr>
          <p:cNvPr id="3" name="Content Placeholder 2">
            <a:extLst>
              <a:ext uri="{FF2B5EF4-FFF2-40B4-BE49-F238E27FC236}">
                <a16:creationId xmlns:a16="http://schemas.microsoft.com/office/drawing/2014/main" id="{963EAEB2-18AE-F0D4-D04B-753D19A8DD4D}"/>
              </a:ext>
            </a:extLst>
          </p:cNvPr>
          <p:cNvSpPr>
            <a:spLocks noGrp="1"/>
          </p:cNvSpPr>
          <p:nvPr>
            <p:ph idx="1"/>
          </p:nvPr>
        </p:nvSpPr>
        <p:spPr/>
        <p:txBody>
          <a:bodyPr>
            <a:normAutofit fontScale="85000" lnSpcReduction="10000"/>
          </a:bodyPr>
          <a:lstStyle/>
          <a:p>
            <a:r>
              <a:rPr lang="en-US"/>
              <a:t>Pulling data into R (from website, via API, etc.)</a:t>
            </a:r>
          </a:p>
          <a:p>
            <a:pPr lvl="1"/>
            <a:r>
              <a:rPr lang="en-US"/>
              <a:t>Could do this with Monday.com I think (definitely with Python)</a:t>
            </a:r>
          </a:p>
          <a:p>
            <a:pPr lvl="1"/>
            <a:r>
              <a:rPr lang="en-US"/>
              <a:t>E.g., with </a:t>
            </a:r>
            <a:r>
              <a:rPr lang="en-US" err="1"/>
              <a:t>REDCap</a:t>
            </a:r>
            <a:r>
              <a:rPr lang="en-US"/>
              <a:t> (Research Electronic Data Capture), a secure, web-based application designed for data collection and management in research studies, widely used in academic, non-profit, and government organizations for its robust features and compliance with various regulations, including HIPAA, GDPR, and 21 CFR Part 11</a:t>
            </a:r>
          </a:p>
          <a:p>
            <a:pPr lvl="1"/>
            <a:r>
              <a:rPr lang="en-US"/>
              <a:t>Maybe also can </a:t>
            </a:r>
            <a:r>
              <a:rPr lang="en-US">
                <a:hlinkClick r:id="rId2"/>
              </a:rPr>
              <a:t>grab LinkedIn data via API</a:t>
            </a:r>
            <a:r>
              <a:rPr lang="en-US"/>
              <a:t>? </a:t>
            </a:r>
          </a:p>
          <a:p>
            <a:r>
              <a:rPr lang="en-US"/>
              <a:t>Publishing or updating data (to website, via API, etc.)</a:t>
            </a:r>
          </a:p>
          <a:p>
            <a:r>
              <a:rPr lang="en-US"/>
              <a:t>Sending email (e.g., automated weekly report updated with new data)</a:t>
            </a:r>
          </a:p>
          <a:p>
            <a:r>
              <a:rPr lang="en-US"/>
              <a:t>Posting on </a:t>
            </a:r>
            <a:r>
              <a:rPr lang="en-US">
                <a:hlinkClick r:id="rId3"/>
              </a:rPr>
              <a:t>Mastodon</a:t>
            </a:r>
            <a:r>
              <a:rPr lang="en-US"/>
              <a:t> or </a:t>
            </a:r>
            <a:r>
              <a:rPr lang="en-US">
                <a:hlinkClick r:id="rId4"/>
              </a:rPr>
              <a:t>BlueSky</a:t>
            </a:r>
            <a:r>
              <a:rPr lang="en-US"/>
              <a:t> via APIs (see hyperlinks for specific packages)</a:t>
            </a:r>
          </a:p>
          <a:p>
            <a:r>
              <a:rPr lang="en-US"/>
              <a:t>Publishing books/reports, websites, blogs, science and technical articles, etc. (see packages such as </a:t>
            </a:r>
            <a:r>
              <a:rPr lang="en-US" err="1"/>
              <a:t>bookdown</a:t>
            </a:r>
            <a:r>
              <a:rPr lang="en-US"/>
              <a:t>, </a:t>
            </a:r>
            <a:r>
              <a:rPr lang="en-US" err="1"/>
              <a:t>blogdown</a:t>
            </a:r>
            <a:r>
              <a:rPr lang="en-US"/>
              <a:t>, distill, etc.)</a:t>
            </a:r>
          </a:p>
        </p:txBody>
      </p:sp>
    </p:spTree>
    <p:extLst>
      <p:ext uri="{BB962C8B-B14F-4D97-AF65-F5344CB8AC3E}">
        <p14:creationId xmlns:p14="http://schemas.microsoft.com/office/powerpoint/2010/main" val="1788261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AA09A-3250-D6F8-9340-0047C86905D4}"/>
              </a:ext>
            </a:extLst>
          </p:cNvPr>
          <p:cNvSpPr>
            <a:spLocks noGrp="1"/>
          </p:cNvSpPr>
          <p:nvPr>
            <p:ph type="title"/>
          </p:nvPr>
        </p:nvSpPr>
        <p:spPr/>
        <p:txBody>
          <a:bodyPr/>
          <a:lstStyle/>
          <a:p>
            <a:r>
              <a:rPr lang="en-US"/>
              <a:t>Interacting with Databases</a:t>
            </a:r>
          </a:p>
        </p:txBody>
      </p:sp>
      <p:sp>
        <p:nvSpPr>
          <p:cNvPr id="3" name="Content Placeholder 2">
            <a:extLst>
              <a:ext uri="{FF2B5EF4-FFF2-40B4-BE49-F238E27FC236}">
                <a16:creationId xmlns:a16="http://schemas.microsoft.com/office/drawing/2014/main" id="{FABD268B-3885-51FA-4DCF-BB5BD4443D59}"/>
              </a:ext>
            </a:extLst>
          </p:cNvPr>
          <p:cNvSpPr>
            <a:spLocks noGrp="1"/>
          </p:cNvSpPr>
          <p:nvPr>
            <p:ph idx="1"/>
          </p:nvPr>
        </p:nvSpPr>
        <p:spPr/>
        <p:txBody>
          <a:bodyPr/>
          <a:lstStyle/>
          <a:p>
            <a:r>
              <a:rPr lang="en-US"/>
              <a:t>We don’t do this much right now, but likely will more as our projects mature and we get more work</a:t>
            </a:r>
          </a:p>
          <a:p>
            <a:r>
              <a:rPr lang="en-US"/>
              <a:t>Packages such as DBI and </a:t>
            </a:r>
            <a:r>
              <a:rPr lang="en-US" err="1"/>
              <a:t>RSQLite</a:t>
            </a:r>
            <a:r>
              <a:rPr lang="en-US"/>
              <a:t> facilitate database management and interaction, allowing seamless data import/export from SQL databases</a:t>
            </a:r>
          </a:p>
        </p:txBody>
      </p:sp>
    </p:spTree>
    <p:extLst>
      <p:ext uri="{BB962C8B-B14F-4D97-AF65-F5344CB8AC3E}">
        <p14:creationId xmlns:p14="http://schemas.microsoft.com/office/powerpoint/2010/main" val="31816835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F8AD-1295-2553-FE93-2FC2E187DCAB}"/>
              </a:ext>
            </a:extLst>
          </p:cNvPr>
          <p:cNvSpPr>
            <a:spLocks noGrp="1"/>
          </p:cNvSpPr>
          <p:nvPr>
            <p:ph type="title"/>
          </p:nvPr>
        </p:nvSpPr>
        <p:spPr/>
        <p:txBody>
          <a:bodyPr/>
          <a:lstStyle/>
          <a:p>
            <a:r>
              <a:rPr lang="en-US"/>
              <a:t>Interacting with Microsoft Products</a:t>
            </a:r>
          </a:p>
        </p:txBody>
      </p:sp>
      <p:sp>
        <p:nvSpPr>
          <p:cNvPr id="3" name="Content Placeholder 2">
            <a:extLst>
              <a:ext uri="{FF2B5EF4-FFF2-40B4-BE49-F238E27FC236}">
                <a16:creationId xmlns:a16="http://schemas.microsoft.com/office/drawing/2014/main" id="{53301532-70E8-D6DB-4B03-6FD000B4AF89}"/>
              </a:ext>
            </a:extLst>
          </p:cNvPr>
          <p:cNvSpPr>
            <a:spLocks noGrp="1"/>
          </p:cNvSpPr>
          <p:nvPr>
            <p:ph idx="1"/>
          </p:nvPr>
        </p:nvSpPr>
        <p:spPr/>
        <p:txBody>
          <a:bodyPr>
            <a:normAutofit lnSpcReduction="10000"/>
          </a:bodyPr>
          <a:lstStyle/>
          <a:p>
            <a:r>
              <a:rPr lang="en-US"/>
              <a:t>“Make corporate reporting with minimum hassle” with </a:t>
            </a:r>
            <a:r>
              <a:rPr lang="en-US">
                <a:hlinkClick r:id="rId2"/>
              </a:rPr>
              <a:t>officer</a:t>
            </a:r>
            <a:endParaRPr lang="en-US"/>
          </a:p>
          <a:p>
            <a:pPr lvl="1"/>
            <a:r>
              <a:rPr lang="en-US"/>
              <a:t>The officer package lets R users manipulate Word (.docx) and PowerPoint (*.pptx) documents. In short, one can add images, tables and text into documents from R. An initial document can be provided; contents, styles and properties of the original document will then be available. </a:t>
            </a:r>
          </a:p>
          <a:p>
            <a:r>
              <a:rPr lang="en-US"/>
              <a:t>RStudio itself can knit various types of files as well, including PPT, Word, PDF, etc., if you have the more updated version (some clients don’t, necessitating we use officer for them)</a:t>
            </a:r>
          </a:p>
          <a:p>
            <a:r>
              <a:rPr lang="en-US"/>
              <a:t>Example: For OPA, we use officer in R to output 60+ slides of DEOCS service data tables and graphs on a biweekly cadence during the annual fielding period</a:t>
            </a:r>
          </a:p>
        </p:txBody>
      </p:sp>
      <p:pic>
        <p:nvPicPr>
          <p:cNvPr id="1026" name="Picture 2">
            <a:extLst>
              <a:ext uri="{FF2B5EF4-FFF2-40B4-BE49-F238E27FC236}">
                <a16:creationId xmlns:a16="http://schemas.microsoft.com/office/drawing/2014/main" id="{9BB664B7-DB79-5D9A-1141-A32D1F8CA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172700" y="454025"/>
            <a:ext cx="1181100" cy="137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5917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C6FB-B350-1B85-5740-7C5B01E3FCA4}"/>
              </a:ext>
            </a:extLst>
          </p:cNvPr>
          <p:cNvSpPr>
            <a:spLocks noGrp="1"/>
          </p:cNvSpPr>
          <p:nvPr>
            <p:ph type="title"/>
          </p:nvPr>
        </p:nvSpPr>
        <p:spPr/>
        <p:txBody>
          <a:bodyPr/>
          <a:lstStyle/>
          <a:p>
            <a:r>
              <a:rPr lang="en-US"/>
              <a:t>Iterative/Functional Programming</a:t>
            </a:r>
          </a:p>
        </p:txBody>
      </p:sp>
      <p:sp>
        <p:nvSpPr>
          <p:cNvPr id="3" name="Content Placeholder 2">
            <a:extLst>
              <a:ext uri="{FF2B5EF4-FFF2-40B4-BE49-F238E27FC236}">
                <a16:creationId xmlns:a16="http://schemas.microsoft.com/office/drawing/2014/main" id="{17C2AB6A-454B-43E7-683E-F23688218974}"/>
              </a:ext>
            </a:extLst>
          </p:cNvPr>
          <p:cNvSpPr>
            <a:spLocks noGrp="1"/>
          </p:cNvSpPr>
          <p:nvPr>
            <p:ph idx="1"/>
          </p:nvPr>
        </p:nvSpPr>
        <p:spPr/>
        <p:txBody>
          <a:bodyPr/>
          <a:lstStyle/>
          <a:p>
            <a:r>
              <a:rPr lang="en-US"/>
              <a:t>Running a code/process multiple times with variable inputs that control/tailor the outputs – within R codes, the </a:t>
            </a:r>
            <a:r>
              <a:rPr lang="en-US">
                <a:hlinkClick r:id="rId2"/>
              </a:rPr>
              <a:t>purrr package </a:t>
            </a:r>
            <a:r>
              <a:rPr lang="en-US"/>
              <a:t>is amazing for this and we use it often in OPA work</a:t>
            </a:r>
          </a:p>
          <a:p>
            <a:r>
              <a:rPr lang="en-US"/>
              <a:t>Can also schedule R scripts to run automatically at a specified cadence</a:t>
            </a:r>
          </a:p>
        </p:txBody>
      </p:sp>
      <p:pic>
        <p:nvPicPr>
          <p:cNvPr id="2050" name="Picture 2">
            <a:extLst>
              <a:ext uri="{FF2B5EF4-FFF2-40B4-BE49-F238E27FC236}">
                <a16:creationId xmlns:a16="http://schemas.microsoft.com/office/drawing/2014/main" id="{0BED30D0-8B89-ED18-75C2-E594CED17D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67800" y="3735388"/>
            <a:ext cx="2286000" cy="26384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763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63E00-51E2-7897-785D-D5D21EF6F0C9}"/>
              </a:ext>
            </a:extLst>
          </p:cNvPr>
          <p:cNvSpPr>
            <a:spLocks noGrp="1"/>
          </p:cNvSpPr>
          <p:nvPr>
            <p:ph type="title"/>
          </p:nvPr>
        </p:nvSpPr>
        <p:spPr/>
        <p:txBody>
          <a:bodyPr/>
          <a:lstStyle/>
          <a:p>
            <a:r>
              <a:rPr lang="en-US"/>
              <a:t>Combining Approaches</a:t>
            </a:r>
          </a:p>
        </p:txBody>
      </p:sp>
      <p:sp>
        <p:nvSpPr>
          <p:cNvPr id="3" name="Content Placeholder 2">
            <a:extLst>
              <a:ext uri="{FF2B5EF4-FFF2-40B4-BE49-F238E27FC236}">
                <a16:creationId xmlns:a16="http://schemas.microsoft.com/office/drawing/2014/main" id="{DD767512-0442-3805-6AF1-C4CD95BFF911}"/>
              </a:ext>
            </a:extLst>
          </p:cNvPr>
          <p:cNvSpPr>
            <a:spLocks noGrp="1"/>
          </p:cNvSpPr>
          <p:nvPr>
            <p:ph idx="1"/>
          </p:nvPr>
        </p:nvSpPr>
        <p:spPr/>
        <p:txBody>
          <a:bodyPr/>
          <a:lstStyle/>
          <a:p>
            <a:r>
              <a:rPr lang="en-US"/>
              <a:t>Mix and match automation strategies and tools as needed within R to build your ideal process!</a:t>
            </a:r>
          </a:p>
          <a:p>
            <a:r>
              <a:rPr lang="en-US"/>
              <a:t>Examples:</a:t>
            </a:r>
          </a:p>
          <a:p>
            <a:pPr lvl="1"/>
            <a:r>
              <a:rPr lang="en-US"/>
              <a:t>Automate toxicology report data collection via reading in hundreds of consistently formatted reports, reformatting as needed in R, and pushing to </a:t>
            </a:r>
            <a:r>
              <a:rPr lang="en-US" err="1"/>
              <a:t>REDCap</a:t>
            </a:r>
            <a:r>
              <a:rPr lang="en-US"/>
              <a:t> via API</a:t>
            </a:r>
          </a:p>
          <a:p>
            <a:pPr lvl="1"/>
            <a:r>
              <a:rPr lang="en-US"/>
              <a:t>Write an R code to pull updated data from CDC via API, run analytics, and email report with visualizations to stakeholders</a:t>
            </a:r>
          </a:p>
          <a:p>
            <a:pPr lvl="1"/>
            <a:r>
              <a:rPr lang="en-US"/>
              <a:t>Output tailored data request letters and lists for each county in a state</a:t>
            </a:r>
          </a:p>
          <a:p>
            <a:pPr lvl="1"/>
            <a:r>
              <a:rPr lang="en-US">
                <a:hlinkClick r:id="rId2"/>
              </a:rPr>
              <a:t>See more examples here</a:t>
            </a:r>
            <a:endParaRPr lang="en-US"/>
          </a:p>
        </p:txBody>
      </p:sp>
    </p:spTree>
    <p:extLst>
      <p:ext uri="{BB962C8B-B14F-4D97-AF65-F5344CB8AC3E}">
        <p14:creationId xmlns:p14="http://schemas.microsoft.com/office/powerpoint/2010/main" val="4292561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F06EF-6FBB-A08E-503A-F8080E4DBB25}"/>
              </a:ext>
            </a:extLst>
          </p:cNvPr>
          <p:cNvSpPr>
            <a:spLocks noGrp="1"/>
          </p:cNvSpPr>
          <p:nvPr>
            <p:ph type="title"/>
          </p:nvPr>
        </p:nvSpPr>
        <p:spPr/>
        <p:txBody>
          <a:bodyPr/>
          <a:lstStyle/>
          <a:p>
            <a:r>
              <a:rPr lang="en-US"/>
              <a:t>Considerations for Client Work</a:t>
            </a:r>
          </a:p>
        </p:txBody>
      </p:sp>
      <p:sp>
        <p:nvSpPr>
          <p:cNvPr id="3" name="Content Placeholder 2">
            <a:extLst>
              <a:ext uri="{FF2B5EF4-FFF2-40B4-BE49-F238E27FC236}">
                <a16:creationId xmlns:a16="http://schemas.microsoft.com/office/drawing/2014/main" id="{E0B6EFA7-BF9E-FBAA-C81B-4EB8AA6939C0}"/>
              </a:ext>
            </a:extLst>
          </p:cNvPr>
          <p:cNvSpPr>
            <a:spLocks noGrp="1"/>
          </p:cNvSpPr>
          <p:nvPr>
            <p:ph idx="1"/>
          </p:nvPr>
        </p:nvSpPr>
        <p:spPr/>
        <p:txBody>
          <a:bodyPr/>
          <a:lstStyle/>
          <a:p>
            <a:r>
              <a:rPr lang="en-US"/>
              <a:t>Data security and privacy</a:t>
            </a:r>
          </a:p>
          <a:p>
            <a:r>
              <a:rPr lang="en-US"/>
              <a:t>Limitations of client technology</a:t>
            </a:r>
          </a:p>
          <a:p>
            <a:r>
              <a:rPr lang="en-US"/>
              <a:t>Integrate quality control checkpoints into automated processes</a:t>
            </a:r>
          </a:p>
        </p:txBody>
      </p:sp>
    </p:spTree>
    <p:extLst>
      <p:ext uri="{BB962C8B-B14F-4D97-AF65-F5344CB8AC3E}">
        <p14:creationId xmlns:p14="http://schemas.microsoft.com/office/powerpoint/2010/main" val="3659419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8D823-7810-80EE-D762-7F0EA9B95258}"/>
              </a:ext>
            </a:extLst>
          </p:cNvPr>
          <p:cNvSpPr>
            <a:spLocks noGrp="1"/>
          </p:cNvSpPr>
          <p:nvPr>
            <p:ph type="title"/>
          </p:nvPr>
        </p:nvSpPr>
        <p:spPr/>
        <p:txBody>
          <a:bodyPr/>
          <a:lstStyle/>
          <a:p>
            <a:r>
              <a:rPr lang="en-US"/>
              <a:t>Automation: What’s Next?</a:t>
            </a:r>
          </a:p>
        </p:txBody>
      </p:sp>
      <p:sp>
        <p:nvSpPr>
          <p:cNvPr id="3" name="Content Placeholder 2">
            <a:extLst>
              <a:ext uri="{FF2B5EF4-FFF2-40B4-BE49-F238E27FC236}">
                <a16:creationId xmlns:a16="http://schemas.microsoft.com/office/drawing/2014/main" id="{70C701D8-AE56-99E8-0E60-243B6CBE4C63}"/>
              </a:ext>
            </a:extLst>
          </p:cNvPr>
          <p:cNvSpPr>
            <a:spLocks noGrp="1"/>
          </p:cNvSpPr>
          <p:nvPr>
            <p:ph idx="1"/>
          </p:nvPr>
        </p:nvSpPr>
        <p:spPr/>
        <p:txBody>
          <a:bodyPr/>
          <a:lstStyle/>
          <a:p>
            <a:r>
              <a:rPr lang="en-US"/>
              <a:t>Our goals for this year include expanding our automation capes into Python, as well as using Git/</a:t>
            </a:r>
            <a:r>
              <a:rPr lang="en-US" err="1"/>
              <a:t>Github</a:t>
            </a:r>
            <a:endParaRPr lang="en-US"/>
          </a:p>
          <a:p>
            <a:r>
              <a:rPr lang="en-US"/>
              <a:t>We want to emphasize our automation capes in our external portfolio/repository, adding metrics when possible</a:t>
            </a:r>
          </a:p>
          <a:p>
            <a:r>
              <a:rPr lang="en-US"/>
              <a:t>How can you integrate automation into your IDP and into your project for the repository?</a:t>
            </a:r>
          </a:p>
        </p:txBody>
      </p:sp>
    </p:spTree>
    <p:extLst>
      <p:ext uri="{BB962C8B-B14F-4D97-AF65-F5344CB8AC3E}">
        <p14:creationId xmlns:p14="http://schemas.microsoft.com/office/powerpoint/2010/main" val="2373362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6B1F38CA32F9D41AC962173EABCC672" ma:contentTypeVersion="14" ma:contentTypeDescription="Create a new document." ma:contentTypeScope="" ma:versionID="6068085c0afef94861b1eb21e9ebf29f">
  <xsd:schema xmlns:xsd="http://www.w3.org/2001/XMLSchema" xmlns:xs="http://www.w3.org/2001/XMLSchema" xmlns:p="http://schemas.microsoft.com/office/2006/metadata/properties" xmlns:ns2="3f4407c9-a0c1-4724-a7d8-12b3105e9a62" xmlns:ns3="0fccd743-b1bc-4f99-9719-805c1b7cd51c" targetNamespace="http://schemas.microsoft.com/office/2006/metadata/properties" ma:root="true" ma:fieldsID="7d2976b54c8c1268273355ba56fac655" ns2:_="" ns3:_="">
    <xsd:import namespace="3f4407c9-a0c1-4724-a7d8-12b3105e9a62"/>
    <xsd:import namespace="0fccd743-b1bc-4f99-9719-805c1b7cd51c"/>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SearchPropertie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4407c9-a0c1-4724-a7d8-12b3105e9a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7506e93c-e88a-46a1-8903-c5af4e05968a"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ccd743-b1bc-4f99-9719-805c1b7cd51c"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c0e7515e-09eb-4b5c-b5f1-ed738cab9a75}" ma:internalName="TaxCatchAll" ma:showField="CatchAllData" ma:web="0fccd743-b1bc-4f99-9719-805c1b7cd51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0fccd743-b1bc-4f99-9719-805c1b7cd51c" xsi:nil="true"/>
    <lcf76f155ced4ddcb4097134ff3c332f xmlns="3f4407c9-a0c1-4724-a7d8-12b3105e9a6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33B74804-507C-4CD5-8096-0A510FDD95D0}">
  <ds:schemaRefs>
    <ds:schemaRef ds:uri="0fccd743-b1bc-4f99-9719-805c1b7cd51c"/>
    <ds:schemaRef ds:uri="3f4407c9-a0c1-4724-a7d8-12b3105e9a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CCA407AD-3D9D-41C8-9B0A-E4AD063F7549}">
  <ds:schemaRefs>
    <ds:schemaRef ds:uri="http://schemas.microsoft.com/sharepoint/v3/contenttype/forms"/>
  </ds:schemaRefs>
</ds:datastoreItem>
</file>

<file path=customXml/itemProps3.xml><?xml version="1.0" encoding="utf-8"?>
<ds:datastoreItem xmlns:ds="http://schemas.openxmlformats.org/officeDocument/2006/customXml" ds:itemID="{ED2F02AD-6435-4A92-A288-8EBD2CE96308}">
  <ds:schemaRefs>
    <ds:schemaRef ds:uri="0fccd743-b1bc-4f99-9719-805c1b7cd51c"/>
    <ds:schemaRef ds:uri="3f4407c9-a0c1-4724-a7d8-12b3105e9a62"/>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20</Slides>
  <Notes>1</Notes>
  <HiddenSlides>0</HiddenSlide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Overview of R’s Automation Capes</vt:lpstr>
      <vt:lpstr>Interacting with Folders and Files</vt:lpstr>
      <vt:lpstr>Interacting with the Internet</vt:lpstr>
      <vt:lpstr>Interacting with Databases</vt:lpstr>
      <vt:lpstr>Interacting with Microsoft Products</vt:lpstr>
      <vt:lpstr>Iterative/Functional Programming</vt:lpstr>
      <vt:lpstr>Combining Approaches</vt:lpstr>
      <vt:lpstr>Considerations for Client Work</vt:lpstr>
      <vt:lpstr>Automation: What’s Next?</vt:lpstr>
      <vt:lpstr>PowerPoint Presentation</vt:lpstr>
      <vt:lpstr>Interacting with web</vt:lpstr>
      <vt:lpstr>Interacting with data</vt:lpstr>
      <vt:lpstr>Interacting with Microsoft products  </vt:lpstr>
      <vt:lpstr>Python vs R</vt:lpstr>
      <vt:lpstr>PowerPoint Presentation</vt:lpstr>
      <vt:lpstr>Comparison chart for pandas vs tidyverse  Python (pandas) and R (tidyverse) are highly capable when it comes to data manipulation and analysis</vt:lpstr>
      <vt:lpstr>Data visualization</vt:lpstr>
      <vt:lpstr>Push to GitHub from Python &amp; R</vt:lpstr>
      <vt:lpstr>How to download Python</vt:lpstr>
      <vt:lpstr>Let's have fun!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Madison Merzke</dc:creator>
  <cp:revision>299</cp:revision>
  <dcterms:created xsi:type="dcterms:W3CDTF">2025-02-19T17:29:44Z</dcterms:created>
  <dcterms:modified xsi:type="dcterms:W3CDTF">2025-03-25T03:41:48Z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0x01010036B1F38CA32F9D41AC962173EABCC672</vt:lpwstr>
  </property>
  <property fmtid="{D5CDD505-2E9C-101B-9397-08002B2CF9AE}" pid="3" name="MediaServiceImageTags">
    <vt:lpwstr/>
  </property>
</Properties>
</file>