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</p:sldMasterIdLst>
  <p:notesMasterIdLst>
    <p:notesMasterId r:id="rId14"/>
  </p:notesMasterIdLst>
  <p:sldIdLst>
    <p:sldId id="256" r:id="rId4"/>
    <p:sldId id="257" r:id="rId5"/>
    <p:sldId id="264" r:id="rId6"/>
    <p:sldId id="265" r:id="rId7"/>
    <p:sldId id="258" r:id="rId8"/>
    <p:sldId id="266" r:id="rId9"/>
    <p:sldId id="260" r:id="rId10"/>
    <p:sldId id="262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AF477-FE0E-8A09-8B61-EEC5CB1F48F7}" v="426" dt="2024-09-25T19:18:05.783"/>
    <p1510:client id="{232BF531-08CF-6AC7-8AF1-84448931B6D3}" v="1015" dt="2024-09-27T17:55:37.458"/>
    <p1510:client id="{D6716454-BFF6-1270-1993-DDCD72104C1B}" v="822" dt="2024-09-27T13:07:33.797"/>
    <p1510:client id="{D7693B36-8608-41C0-8E56-153247A1A718}" v="4" dt="2024-09-25T19:29:49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7908" autoAdjust="0"/>
  </p:normalViewPr>
  <p:slideViewPr>
    <p:cSldViewPr snapToGrid="0">
      <p:cViewPr varScale="1">
        <p:scale>
          <a:sx n="64" d="100"/>
          <a:sy n="64" d="100"/>
        </p:scale>
        <p:origin x="119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Simon" userId="S::lsimon@a-gassociates.com::ea9b5996-1592-46a6-bd93-1d4f08a64a0f" providerId="AD" clId="Web-{D6716454-BFF6-1270-1993-DDCD72104C1B}"/>
    <pc:docChg chg="addSld modSld">
      <pc:chgData name="Lindsay Simon" userId="S::lsimon@a-gassociates.com::ea9b5996-1592-46a6-bd93-1d4f08a64a0f" providerId="AD" clId="Web-{D6716454-BFF6-1270-1993-DDCD72104C1B}" dt="2024-09-27T13:07:33.797" v="807" actId="20577"/>
      <pc:docMkLst>
        <pc:docMk/>
      </pc:docMkLst>
      <pc:sldChg chg="modSp">
        <pc:chgData name="Lindsay Simon" userId="S::lsimon@a-gassociates.com::ea9b5996-1592-46a6-bd93-1d4f08a64a0f" providerId="AD" clId="Web-{D6716454-BFF6-1270-1993-DDCD72104C1B}" dt="2024-09-27T13:02:41.404" v="550" actId="20577"/>
        <pc:sldMkLst>
          <pc:docMk/>
          <pc:sldMk cId="2663204414" sldId="257"/>
        </pc:sldMkLst>
        <pc:spChg chg="mod">
          <ac:chgData name="Lindsay Simon" userId="S::lsimon@a-gassociates.com::ea9b5996-1592-46a6-bd93-1d4f08a64a0f" providerId="AD" clId="Web-{D6716454-BFF6-1270-1993-DDCD72104C1B}" dt="2024-09-27T12:52:54.539" v="7" actId="20577"/>
          <ac:spMkLst>
            <pc:docMk/>
            <pc:sldMk cId="2663204414" sldId="257"/>
            <ac:spMk id="2" creationId="{F706C2DD-F9E9-FDA0-9F5E-69F9A0F76207}"/>
          </ac:spMkLst>
        </pc:spChg>
        <pc:spChg chg="mod">
          <ac:chgData name="Lindsay Simon" userId="S::lsimon@a-gassociates.com::ea9b5996-1592-46a6-bd93-1d4f08a64a0f" providerId="AD" clId="Web-{D6716454-BFF6-1270-1993-DDCD72104C1B}" dt="2024-09-27T13:02:41.404" v="550" actId="20577"/>
          <ac:spMkLst>
            <pc:docMk/>
            <pc:sldMk cId="2663204414" sldId="257"/>
            <ac:spMk id="3" creationId="{629EC307-5C76-6B3F-DFB4-9A1983F5E3B9}"/>
          </ac:spMkLst>
        </pc:spChg>
      </pc:sldChg>
      <pc:sldChg chg="modSp add replId">
        <pc:chgData name="Lindsay Simon" userId="S::lsimon@a-gassociates.com::ea9b5996-1592-46a6-bd93-1d4f08a64a0f" providerId="AD" clId="Web-{D6716454-BFF6-1270-1993-DDCD72104C1B}" dt="2024-09-27T13:01:42.247" v="528" actId="20577"/>
        <pc:sldMkLst>
          <pc:docMk/>
          <pc:sldMk cId="2515938674" sldId="264"/>
        </pc:sldMkLst>
        <pc:spChg chg="mod">
          <ac:chgData name="Lindsay Simon" userId="S::lsimon@a-gassociates.com::ea9b5996-1592-46a6-bd93-1d4f08a64a0f" providerId="AD" clId="Web-{D6716454-BFF6-1270-1993-DDCD72104C1B}" dt="2024-09-27T13:01:42.247" v="528" actId="20577"/>
          <ac:spMkLst>
            <pc:docMk/>
            <pc:sldMk cId="2515938674" sldId="264"/>
            <ac:spMk id="3" creationId="{629EC307-5C76-6B3F-DFB4-9A1983F5E3B9}"/>
          </ac:spMkLst>
        </pc:spChg>
      </pc:sldChg>
      <pc:sldChg chg="addSp modSp add replId">
        <pc:chgData name="Lindsay Simon" userId="S::lsimon@a-gassociates.com::ea9b5996-1592-46a6-bd93-1d4f08a64a0f" providerId="AD" clId="Web-{D6716454-BFF6-1270-1993-DDCD72104C1B}" dt="2024-09-27T13:07:33.797" v="807" actId="20577"/>
        <pc:sldMkLst>
          <pc:docMk/>
          <pc:sldMk cId="830589808" sldId="265"/>
        </pc:sldMkLst>
        <pc:spChg chg="mod">
          <ac:chgData name="Lindsay Simon" userId="S::lsimon@a-gassociates.com::ea9b5996-1592-46a6-bd93-1d4f08a64a0f" providerId="AD" clId="Web-{D6716454-BFF6-1270-1993-DDCD72104C1B}" dt="2024-09-27T13:07:14.766" v="789" actId="20577"/>
          <ac:spMkLst>
            <pc:docMk/>
            <pc:sldMk cId="830589808" sldId="265"/>
            <ac:spMk id="3" creationId="{629EC307-5C76-6B3F-DFB4-9A1983F5E3B9}"/>
          </ac:spMkLst>
        </pc:spChg>
        <pc:spChg chg="add mod">
          <ac:chgData name="Lindsay Simon" userId="S::lsimon@a-gassociates.com::ea9b5996-1592-46a6-bd93-1d4f08a64a0f" providerId="AD" clId="Web-{D6716454-BFF6-1270-1993-DDCD72104C1B}" dt="2024-09-27T13:07:33.797" v="807" actId="20577"/>
          <ac:spMkLst>
            <pc:docMk/>
            <pc:sldMk cId="830589808" sldId="265"/>
            <ac:spMk id="4" creationId="{F9734FF8-2324-8ED6-7BCC-65C9F2B13F10}"/>
          </ac:spMkLst>
        </pc:spChg>
      </pc:sldChg>
    </pc:docChg>
  </pc:docChgLst>
  <pc:docChgLst>
    <pc:chgData name="Madison Merzke" userId="10bcacfe-88c8-4456-ad9a-39b6bea76d8c" providerId="ADAL" clId="{1741042B-38AE-4155-BB43-2C03B0F40C3D}"/>
    <pc:docChg chg="custSel addSld modSld">
      <pc:chgData name="Madison Merzke" userId="10bcacfe-88c8-4456-ad9a-39b6bea76d8c" providerId="ADAL" clId="{1741042B-38AE-4155-BB43-2C03B0F40C3D}" dt="2024-09-17T22:38:07.127" v="771" actId="20577"/>
      <pc:docMkLst>
        <pc:docMk/>
      </pc:docMkLst>
      <pc:sldChg chg="modSp mod">
        <pc:chgData name="Madison Merzke" userId="10bcacfe-88c8-4456-ad9a-39b6bea76d8c" providerId="ADAL" clId="{1741042B-38AE-4155-BB43-2C03B0F40C3D}" dt="2024-09-17T21:22:09.656" v="282" actId="313"/>
        <pc:sldMkLst>
          <pc:docMk/>
          <pc:sldMk cId="109857222" sldId="256"/>
        </pc:sldMkLst>
        <pc:spChg chg="mod">
          <ac:chgData name="Madison Merzke" userId="10bcacfe-88c8-4456-ad9a-39b6bea76d8c" providerId="ADAL" clId="{1741042B-38AE-4155-BB43-2C03B0F40C3D}" dt="2024-09-17T21:22:09.656" v="282" actId="313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">
        <pc:chgData name="Madison Merzke" userId="10bcacfe-88c8-4456-ad9a-39b6bea76d8c" providerId="ADAL" clId="{1741042B-38AE-4155-BB43-2C03B0F40C3D}" dt="2024-09-17T21:14:04.694" v="281" actId="20577"/>
        <pc:sldMkLst>
          <pc:docMk/>
          <pc:sldMk cId="619776307" sldId="262"/>
        </pc:sldMkLst>
        <pc:spChg chg="mod">
          <ac:chgData name="Madison Merzke" userId="10bcacfe-88c8-4456-ad9a-39b6bea76d8c" providerId="ADAL" clId="{1741042B-38AE-4155-BB43-2C03B0F40C3D}" dt="2024-09-17T21:13:48.442" v="238" actId="20577"/>
          <ac:spMkLst>
            <pc:docMk/>
            <pc:sldMk cId="619776307" sldId="262"/>
            <ac:spMk id="2" creationId="{8A938560-684C-B8C8-5177-0F5189885E9E}"/>
          </ac:spMkLst>
        </pc:spChg>
        <pc:spChg chg="mod">
          <ac:chgData name="Madison Merzke" userId="10bcacfe-88c8-4456-ad9a-39b6bea76d8c" providerId="ADAL" clId="{1741042B-38AE-4155-BB43-2C03B0F40C3D}" dt="2024-09-17T21:14:04.694" v="281" actId="20577"/>
          <ac:spMkLst>
            <pc:docMk/>
            <pc:sldMk cId="619776307" sldId="262"/>
            <ac:spMk id="3" creationId="{B5B7C808-1B5C-B120-E23D-ADE287D0F5B6}"/>
          </ac:spMkLst>
        </pc:spChg>
        <pc:spChg chg="add mod">
          <ac:chgData name="Madison Merzke" userId="10bcacfe-88c8-4456-ad9a-39b6bea76d8c" providerId="ADAL" clId="{1741042B-38AE-4155-BB43-2C03B0F40C3D}" dt="2024-09-17T21:13:38.338" v="235" actId="1037"/>
          <ac:spMkLst>
            <pc:docMk/>
            <pc:sldMk cId="619776307" sldId="262"/>
            <ac:spMk id="4" creationId="{9B413823-998F-4156-0F83-A69B6F3305C9}"/>
          </ac:spMkLst>
        </pc:spChg>
      </pc:sldChg>
      <pc:sldChg chg="modSp new mod">
        <pc:chgData name="Madison Merzke" userId="10bcacfe-88c8-4456-ad9a-39b6bea76d8c" providerId="ADAL" clId="{1741042B-38AE-4155-BB43-2C03B0F40C3D}" dt="2024-09-17T22:38:07.127" v="771" actId="20577"/>
        <pc:sldMkLst>
          <pc:docMk/>
          <pc:sldMk cId="2576090277" sldId="263"/>
        </pc:sldMkLst>
        <pc:spChg chg="mod">
          <ac:chgData name="Madison Merzke" userId="10bcacfe-88c8-4456-ad9a-39b6bea76d8c" providerId="ADAL" clId="{1741042B-38AE-4155-BB43-2C03B0F40C3D}" dt="2024-09-17T22:38:07.127" v="771" actId="20577"/>
          <ac:spMkLst>
            <pc:docMk/>
            <pc:sldMk cId="2576090277" sldId="263"/>
            <ac:spMk id="2" creationId="{FB44645D-7DA2-BF28-67A8-4618E39B6227}"/>
          </ac:spMkLst>
        </pc:spChg>
        <pc:spChg chg="mod">
          <ac:chgData name="Madison Merzke" userId="10bcacfe-88c8-4456-ad9a-39b6bea76d8c" providerId="ADAL" clId="{1741042B-38AE-4155-BB43-2C03B0F40C3D}" dt="2024-09-17T22:37:43.552" v="764" actId="20577"/>
          <ac:spMkLst>
            <pc:docMk/>
            <pc:sldMk cId="2576090277" sldId="263"/>
            <ac:spMk id="3" creationId="{64353DF0-6A05-6FC3-A552-5709ECD86F49}"/>
          </ac:spMkLst>
        </pc:spChg>
      </pc:sldChg>
    </pc:docChg>
  </pc:docChgLst>
  <pc:docChgLst>
    <pc:chgData name="Lyndsey  Tuft" userId="S::ltuft@a-gassociates.com::89f5bcce-78aa-43d6-88cc-b8dd0bcdf9ff" providerId="AD" clId="Web-{1F0AF477-FE0E-8A09-8B61-EEC5CB1F48F7}"/>
    <pc:docChg chg="modSld">
      <pc:chgData name="Lyndsey  Tuft" userId="S::ltuft@a-gassociates.com::89f5bcce-78aa-43d6-88cc-b8dd0bcdf9ff" providerId="AD" clId="Web-{1F0AF477-FE0E-8A09-8B61-EEC5CB1F48F7}" dt="2024-09-25T19:18:05.783" v="365" actId="14100"/>
      <pc:docMkLst>
        <pc:docMk/>
      </pc:docMkLst>
      <pc:sldChg chg="addSp modSp modNotes">
        <pc:chgData name="Lyndsey  Tuft" userId="S::ltuft@a-gassociates.com::89f5bcce-78aa-43d6-88cc-b8dd0bcdf9ff" providerId="AD" clId="Web-{1F0AF477-FE0E-8A09-8B61-EEC5CB1F48F7}" dt="2024-09-25T19:18:05.783" v="365" actId="14100"/>
        <pc:sldMkLst>
          <pc:docMk/>
          <pc:sldMk cId="762209391" sldId="260"/>
        </pc:sldMkLst>
        <pc:spChg chg="mod">
          <ac:chgData name="Lyndsey  Tuft" userId="S::ltuft@a-gassociates.com::89f5bcce-78aa-43d6-88cc-b8dd0bcdf9ff" providerId="AD" clId="Web-{1F0AF477-FE0E-8A09-8B61-EEC5CB1F48F7}" dt="2024-09-25T19:18:05.783" v="365" actId="14100"/>
          <ac:spMkLst>
            <pc:docMk/>
            <pc:sldMk cId="762209391" sldId="260"/>
            <ac:spMk id="3" creationId="{629EC307-5C76-6B3F-DFB4-9A1983F5E3B9}"/>
          </ac:spMkLst>
        </pc:spChg>
        <pc:spChg chg="add mod ord">
          <ac:chgData name="Lyndsey  Tuft" userId="S::ltuft@a-gassociates.com::89f5bcce-78aa-43d6-88cc-b8dd0bcdf9ff" providerId="AD" clId="Web-{1F0AF477-FE0E-8A09-8B61-EEC5CB1F48F7}" dt="2024-09-25T18:30:55.541" v="264" actId="1076"/>
          <ac:spMkLst>
            <pc:docMk/>
            <pc:sldMk cId="762209391" sldId="260"/>
            <ac:spMk id="4" creationId="{38301E3F-1562-1E73-CD66-44A306261E9D}"/>
          </ac:spMkLst>
        </pc:spChg>
        <pc:spChg chg="add mod">
          <ac:chgData name="Lyndsey  Tuft" userId="S::ltuft@a-gassociates.com::89f5bcce-78aa-43d6-88cc-b8dd0bcdf9ff" providerId="AD" clId="Web-{1F0AF477-FE0E-8A09-8B61-EEC5CB1F48F7}" dt="2024-09-25T19:17:13.687" v="342" actId="1076"/>
          <ac:spMkLst>
            <pc:docMk/>
            <pc:sldMk cId="762209391" sldId="260"/>
            <ac:spMk id="6" creationId="{A2B31A00-5272-5CC2-A13E-3C2EB8863AA3}"/>
          </ac:spMkLst>
        </pc:spChg>
        <pc:picChg chg="add mod">
          <ac:chgData name="Lyndsey  Tuft" userId="S::ltuft@a-gassociates.com::89f5bcce-78aa-43d6-88cc-b8dd0bcdf9ff" providerId="AD" clId="Web-{1F0AF477-FE0E-8A09-8B61-EEC5CB1F48F7}" dt="2024-09-25T19:17:56.720" v="364"/>
          <ac:picMkLst>
            <pc:docMk/>
            <pc:sldMk cId="762209391" sldId="260"/>
            <ac:picMk id="5" creationId="{63B64AB5-E428-AFBB-49F9-9C6F0CC76AFF}"/>
          </ac:picMkLst>
        </pc:picChg>
      </pc:sldChg>
    </pc:docChg>
  </pc:docChgLst>
  <pc:docChgLst>
    <pc:chgData clId="Web-{02C412FE-BDD3-CF95-0709-0669A7FE1DD6}"/>
    <pc:docChg chg="modSld">
      <pc:chgData name="" userId="" providerId="" clId="Web-{02C412FE-BDD3-CF95-0709-0669A7FE1DD6}" dt="2024-09-10T12:19:50.955" v="2" actId="20577"/>
      <pc:docMkLst>
        <pc:docMk/>
      </pc:docMkLst>
      <pc:sldChg chg="modSp">
        <pc:chgData name="" userId="" providerId="" clId="Web-{02C412FE-BDD3-CF95-0709-0669A7FE1DD6}" dt="2024-09-10T12:19:50.955" v="2" actId="20577"/>
        <pc:sldMkLst>
          <pc:docMk/>
          <pc:sldMk cId="109857222" sldId="256"/>
        </pc:sldMkLst>
        <pc:spChg chg="mod">
          <ac:chgData name="" userId="" providerId="" clId="Web-{02C412FE-BDD3-CF95-0709-0669A7FE1DD6}" dt="2024-09-10T12:19:50.955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indsay Simon" userId="S::lsimon@a-gassociates.com::ea9b5996-1592-46a6-bd93-1d4f08a64a0f" providerId="AD" clId="Web-{02C412FE-BDD3-CF95-0709-0669A7FE1DD6}"/>
    <pc:docChg chg="addSld modSld addMainMaster delMainMaster">
      <pc:chgData name="Lindsay Simon" userId="S::lsimon@a-gassociates.com::ea9b5996-1592-46a6-bd93-1d4f08a64a0f" providerId="AD" clId="Web-{02C412FE-BDD3-CF95-0709-0669A7FE1DD6}" dt="2024-09-10T12:32:08.227" v="68" actId="20577"/>
      <pc:docMkLst>
        <pc:docMk/>
      </pc:docMkLst>
      <pc:sldChg chg="addSp modSp mod setBg modClrScheme chgLayout">
        <pc:chgData name="Lindsay Simon" userId="S::lsimon@a-gassociates.com::ea9b5996-1592-46a6-bd93-1d4f08a64a0f" providerId="AD" clId="Web-{02C412FE-BDD3-CF95-0709-0669A7FE1DD6}" dt="2024-09-10T12:21:02.461" v="23" actId="20577"/>
        <pc:sldMkLst>
          <pc:docMk/>
          <pc:sldMk cId="109857222" sldId="256"/>
        </pc:sldMkLst>
        <pc:spChg chg="mod">
          <ac:chgData name="Lindsay Simon" userId="S::lsimon@a-gassociates.com::ea9b5996-1592-46a6-bd93-1d4f08a64a0f" providerId="AD" clId="Web-{02C412FE-BDD3-CF95-0709-0669A7FE1DD6}" dt="2024-09-10T12:21:02.461" v="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ndsay Simon" userId="S::lsimon@a-gassociates.com::ea9b5996-1592-46a6-bd93-1d4f08a64a0f" providerId="AD" clId="Web-{02C412FE-BDD3-CF95-0709-0669A7FE1DD6}" dt="2024-09-10T12:20:50.257" v="22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ndsay Simon" userId="S::lsimon@a-gassociates.com::ea9b5996-1592-46a6-bd93-1d4f08a64a0f" providerId="AD" clId="Web-{02C412FE-BDD3-CF95-0709-0669A7FE1DD6}" dt="2024-09-10T12:20:07.113" v="8"/>
          <ac:spMkLst>
            <pc:docMk/>
            <pc:sldMk cId="109857222" sldId="256"/>
            <ac:spMk id="8" creationId="{34F933A1-07CE-4E7C-82B0-5C3118AB183B}"/>
          </ac:spMkLst>
        </pc:spChg>
        <pc:spChg chg="add">
          <ac:chgData name="Lindsay Simon" userId="S::lsimon@a-gassociates.com::ea9b5996-1592-46a6-bd93-1d4f08a64a0f" providerId="AD" clId="Web-{02C412FE-BDD3-CF95-0709-0669A7FE1DD6}" dt="2024-09-10T12:20:07.113" v="8"/>
          <ac:spMkLst>
            <pc:docMk/>
            <pc:sldMk cId="109857222" sldId="256"/>
            <ac:spMk id="10" creationId="{E5A92194-A2F5-44E9-B32F-F89823EB726D}"/>
          </ac:spMkLst>
        </pc:spChg>
        <pc:spChg chg="add">
          <ac:chgData name="Lindsay Simon" userId="S::lsimon@a-gassociates.com::ea9b5996-1592-46a6-bd93-1d4f08a64a0f" providerId="AD" clId="Web-{02C412FE-BDD3-CF95-0709-0669A7FE1DD6}" dt="2024-09-10T12:20:07.113" v="8"/>
          <ac:spMkLst>
            <pc:docMk/>
            <pc:sldMk cId="109857222" sldId="256"/>
            <ac:spMk id="12" creationId="{DA4B55B9-D44C-4747-9D28-8A76925E6317}"/>
          </ac:spMkLst>
        </pc:spChg>
        <pc:spChg chg="add">
          <ac:chgData name="Lindsay Simon" userId="S::lsimon@a-gassociates.com::ea9b5996-1592-46a6-bd93-1d4f08a64a0f" providerId="AD" clId="Web-{02C412FE-BDD3-CF95-0709-0669A7FE1DD6}" dt="2024-09-10T12:20:07.113" v="8"/>
          <ac:spMkLst>
            <pc:docMk/>
            <pc:sldMk cId="109857222" sldId="256"/>
            <ac:spMk id="14" creationId="{7E92F5FA-98B1-483B-847E-7EC9CB093B1D}"/>
          </ac:spMkLst>
        </pc:spChg>
      </pc:sldChg>
      <pc:sldChg chg="modSp new">
        <pc:chgData name="Lindsay Simon" userId="S::lsimon@a-gassociates.com::ea9b5996-1592-46a6-bd93-1d4f08a64a0f" providerId="AD" clId="Web-{02C412FE-BDD3-CF95-0709-0669A7FE1DD6}" dt="2024-09-10T12:25:03.728" v="31" actId="20577"/>
        <pc:sldMkLst>
          <pc:docMk/>
          <pc:sldMk cId="2663204414" sldId="257"/>
        </pc:sldMkLst>
        <pc:spChg chg="mod">
          <ac:chgData name="Lindsay Simon" userId="S::lsimon@a-gassociates.com::ea9b5996-1592-46a6-bd93-1d4f08a64a0f" providerId="AD" clId="Web-{02C412FE-BDD3-CF95-0709-0669A7FE1DD6}" dt="2024-09-10T12:25:03.728" v="31" actId="20577"/>
          <ac:spMkLst>
            <pc:docMk/>
            <pc:sldMk cId="2663204414" sldId="257"/>
            <ac:spMk id="2" creationId="{F706C2DD-F9E9-FDA0-9F5E-69F9A0F76207}"/>
          </ac:spMkLst>
        </pc:spChg>
      </pc:sldChg>
      <pc:sldChg chg="modSp add replId">
        <pc:chgData name="Lindsay Simon" userId="S::lsimon@a-gassociates.com::ea9b5996-1592-46a6-bd93-1d4f08a64a0f" providerId="AD" clId="Web-{02C412FE-BDD3-CF95-0709-0669A7FE1DD6}" dt="2024-09-10T12:31:23.083" v="41" actId="20577"/>
        <pc:sldMkLst>
          <pc:docMk/>
          <pc:sldMk cId="1976113606" sldId="258"/>
        </pc:sldMkLst>
        <pc:spChg chg="mod">
          <ac:chgData name="Lindsay Simon" userId="S::lsimon@a-gassociates.com::ea9b5996-1592-46a6-bd93-1d4f08a64a0f" providerId="AD" clId="Web-{02C412FE-BDD3-CF95-0709-0669A7FE1DD6}" dt="2024-09-10T12:31:23.083" v="41" actId="20577"/>
          <ac:spMkLst>
            <pc:docMk/>
            <pc:sldMk cId="1976113606" sldId="258"/>
            <ac:spMk id="2" creationId="{F706C2DD-F9E9-FDA0-9F5E-69F9A0F76207}"/>
          </ac:spMkLst>
        </pc:spChg>
      </pc:sldChg>
      <pc:sldChg chg="modSp add replId">
        <pc:chgData name="Lindsay Simon" userId="S::lsimon@a-gassociates.com::ea9b5996-1592-46a6-bd93-1d4f08a64a0f" providerId="AD" clId="Web-{02C412FE-BDD3-CF95-0709-0669A7FE1DD6}" dt="2024-09-10T12:31:45.460" v="58" actId="20577"/>
        <pc:sldMkLst>
          <pc:docMk/>
          <pc:sldMk cId="1450538126" sldId="259"/>
        </pc:sldMkLst>
        <pc:spChg chg="mod">
          <ac:chgData name="Lindsay Simon" userId="S::lsimon@a-gassociates.com::ea9b5996-1592-46a6-bd93-1d4f08a64a0f" providerId="AD" clId="Web-{02C412FE-BDD3-CF95-0709-0669A7FE1DD6}" dt="2024-09-10T12:31:45.460" v="58" actId="20577"/>
          <ac:spMkLst>
            <pc:docMk/>
            <pc:sldMk cId="1450538126" sldId="259"/>
            <ac:spMk id="2" creationId="{F706C2DD-F9E9-FDA0-9F5E-69F9A0F76207}"/>
          </ac:spMkLst>
        </pc:spChg>
      </pc:sldChg>
      <pc:sldChg chg="modSp add replId">
        <pc:chgData name="Lindsay Simon" userId="S::lsimon@a-gassociates.com::ea9b5996-1592-46a6-bd93-1d4f08a64a0f" providerId="AD" clId="Web-{02C412FE-BDD3-CF95-0709-0669A7FE1DD6}" dt="2024-09-10T12:31:55.961" v="63" actId="20577"/>
        <pc:sldMkLst>
          <pc:docMk/>
          <pc:sldMk cId="762209391" sldId="260"/>
        </pc:sldMkLst>
        <pc:spChg chg="mod">
          <ac:chgData name="Lindsay Simon" userId="S::lsimon@a-gassociates.com::ea9b5996-1592-46a6-bd93-1d4f08a64a0f" providerId="AD" clId="Web-{02C412FE-BDD3-CF95-0709-0669A7FE1DD6}" dt="2024-09-10T12:31:55.961" v="63" actId="20577"/>
          <ac:spMkLst>
            <pc:docMk/>
            <pc:sldMk cId="762209391" sldId="260"/>
            <ac:spMk id="2" creationId="{F706C2DD-F9E9-FDA0-9F5E-69F9A0F76207}"/>
          </ac:spMkLst>
        </pc:spChg>
      </pc:sldChg>
      <pc:sldChg chg="modSp add replId">
        <pc:chgData name="Lindsay Simon" userId="S::lsimon@a-gassociates.com::ea9b5996-1592-46a6-bd93-1d4f08a64a0f" providerId="AD" clId="Web-{02C412FE-BDD3-CF95-0709-0669A7FE1DD6}" dt="2024-09-10T12:32:08.227" v="68" actId="20577"/>
        <pc:sldMkLst>
          <pc:docMk/>
          <pc:sldMk cId="4069870741" sldId="261"/>
        </pc:sldMkLst>
        <pc:spChg chg="mod">
          <ac:chgData name="Lindsay Simon" userId="S::lsimon@a-gassociates.com::ea9b5996-1592-46a6-bd93-1d4f08a64a0f" providerId="AD" clId="Web-{02C412FE-BDD3-CF95-0709-0669A7FE1DD6}" dt="2024-09-10T12:32:08.227" v="68" actId="20577"/>
          <ac:spMkLst>
            <pc:docMk/>
            <pc:sldMk cId="4069870741" sldId="261"/>
            <ac:spMk id="2" creationId="{F706C2DD-F9E9-FDA0-9F5E-69F9A0F76207}"/>
          </ac:spMkLst>
        </pc:spChg>
      </pc:sldChg>
      <pc:sldMasterChg chg="del delSldLayout">
        <pc:chgData name="Lindsay Simon" userId="S::lsimon@a-gassociates.com::ea9b5996-1592-46a6-bd93-1d4f08a64a0f" providerId="AD" clId="Web-{02C412FE-BDD3-CF95-0709-0669A7FE1DD6}" dt="2024-09-10T12:20:07.113" v="8"/>
        <pc:sldMasterMkLst>
          <pc:docMk/>
          <pc:sldMasterMk cId="2460954070" sldId="2147483660"/>
        </pc:sldMasterMkLst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indsay Simon" userId="S::lsimon@a-gassociates.com::ea9b5996-1592-46a6-bd93-1d4f08a64a0f" providerId="AD" clId="Web-{02C412FE-BDD3-CF95-0709-0669A7FE1DD6}" dt="2024-09-10T12:20:07.113" v="8"/>
        <pc:sldMasterMkLst>
          <pc:docMk/>
          <pc:sldMasterMk cId="2819673186" sldId="2147483685"/>
        </pc:sldMasterMkLst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902836193" sldId="2147483674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3890007528" sldId="2147483675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994267441" sldId="2147483676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2036449208" sldId="2147483677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899367385" sldId="2147483678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2400324041" sldId="2147483679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3675639950" sldId="2147483680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499829070" sldId="2147483681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3051309148" sldId="2147483682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484464785" sldId="2147483683"/>
          </pc:sldLayoutMkLst>
        </pc:sldLayoutChg>
        <pc:sldLayoutChg chg="add">
          <pc:chgData name="Lindsay Simon" userId="S::lsimon@a-gassociates.com::ea9b5996-1592-46a6-bd93-1d4f08a64a0f" providerId="AD" clId="Web-{02C412FE-BDD3-CF95-0709-0669A7FE1DD6}" dt="2024-09-10T12:20:07.113" v="8"/>
          <pc:sldLayoutMkLst>
            <pc:docMk/>
            <pc:sldMasterMk cId="2819673186" sldId="2147483685"/>
            <pc:sldLayoutMk cId="3606540539" sldId="2147483684"/>
          </pc:sldLayoutMkLst>
        </pc:sldLayoutChg>
      </pc:sldMasterChg>
    </pc:docChg>
  </pc:docChgLst>
  <pc:docChgLst>
    <pc:chgData name="Lyndsey  Tuft" userId="89f5bcce-78aa-43d6-88cc-b8dd0bcdf9ff" providerId="ADAL" clId="{D7693B36-8608-41C0-8E56-153247A1A718}"/>
    <pc:docChg chg="undo custSel addSld delSld modSld">
      <pc:chgData name="Lyndsey  Tuft" userId="89f5bcce-78aa-43d6-88cc-b8dd0bcdf9ff" providerId="ADAL" clId="{D7693B36-8608-41C0-8E56-153247A1A718}" dt="2024-09-25T19:31:51.875" v="38" actId="1076"/>
      <pc:docMkLst>
        <pc:docMk/>
      </pc:docMkLst>
      <pc:sldChg chg="addSp delSp modSp add del mod modNotesTx">
        <pc:chgData name="Lyndsey  Tuft" userId="89f5bcce-78aa-43d6-88cc-b8dd0bcdf9ff" providerId="ADAL" clId="{D7693B36-8608-41C0-8E56-153247A1A718}" dt="2024-09-25T19:31:51.875" v="38" actId="1076"/>
        <pc:sldMkLst>
          <pc:docMk/>
          <pc:sldMk cId="762209391" sldId="260"/>
        </pc:sldMkLst>
        <pc:spChg chg="mod">
          <ac:chgData name="Lyndsey  Tuft" userId="89f5bcce-78aa-43d6-88cc-b8dd0bcdf9ff" providerId="ADAL" clId="{D7693B36-8608-41C0-8E56-153247A1A718}" dt="2024-09-25T19:31:45.094" v="37" actId="14100"/>
          <ac:spMkLst>
            <pc:docMk/>
            <pc:sldMk cId="762209391" sldId="260"/>
            <ac:spMk id="3" creationId="{629EC307-5C76-6B3F-DFB4-9A1983F5E3B9}"/>
          </ac:spMkLst>
        </pc:spChg>
        <pc:spChg chg="mod">
          <ac:chgData name="Lyndsey  Tuft" userId="89f5bcce-78aa-43d6-88cc-b8dd0bcdf9ff" providerId="ADAL" clId="{D7693B36-8608-41C0-8E56-153247A1A718}" dt="2024-09-25T19:31:51.875" v="38" actId="1076"/>
          <ac:spMkLst>
            <pc:docMk/>
            <pc:sldMk cId="762209391" sldId="260"/>
            <ac:spMk id="4" creationId="{38301E3F-1562-1E73-CD66-44A306261E9D}"/>
          </ac:spMkLst>
        </pc:spChg>
        <pc:graphicFrameChg chg="add del mod">
          <ac:chgData name="Lyndsey  Tuft" userId="89f5bcce-78aa-43d6-88cc-b8dd0bcdf9ff" providerId="ADAL" clId="{D7693B36-8608-41C0-8E56-153247A1A718}" dt="2024-09-25T19:29:23.086" v="3" actId="478"/>
          <ac:graphicFrameMkLst>
            <pc:docMk/>
            <pc:sldMk cId="762209391" sldId="260"/>
            <ac:graphicFrameMk id="7" creationId="{E08FF513-8473-32BF-8830-C13EBA7E0A8A}"/>
          </ac:graphicFrameMkLst>
        </pc:graphicFrameChg>
        <pc:graphicFrameChg chg="add del mod">
          <ac:chgData name="Lyndsey  Tuft" userId="89f5bcce-78aa-43d6-88cc-b8dd0bcdf9ff" providerId="ADAL" clId="{D7693B36-8608-41C0-8E56-153247A1A718}" dt="2024-09-25T19:29:57.787" v="8" actId="478"/>
          <ac:graphicFrameMkLst>
            <pc:docMk/>
            <pc:sldMk cId="762209391" sldId="260"/>
            <ac:graphicFrameMk id="8" creationId="{C3D02627-6AFB-07D3-2CC9-25CA3F29DFA5}"/>
          </ac:graphicFrameMkLst>
        </pc:graphicFrameChg>
        <pc:picChg chg="mod">
          <ac:chgData name="Lyndsey  Tuft" userId="89f5bcce-78aa-43d6-88cc-b8dd0bcdf9ff" providerId="ADAL" clId="{D7693B36-8608-41C0-8E56-153247A1A718}" dt="2024-09-25T19:31:40.587" v="36" actId="14100"/>
          <ac:picMkLst>
            <pc:docMk/>
            <pc:sldMk cId="762209391" sldId="260"/>
            <ac:picMk id="5" creationId="{63B64AB5-E428-AFBB-49F9-9C6F0CC76AFF}"/>
          </ac:picMkLst>
        </pc:picChg>
      </pc:sldChg>
    </pc:docChg>
  </pc:docChgLst>
  <pc:docChgLst>
    <pc:chgData name="Lindsay Simon" userId="S::lsimon@a-gassociates.com::ea9b5996-1592-46a6-bd93-1d4f08a64a0f" providerId="AD" clId="Web-{232BF531-08CF-6AC7-8AF1-84448931B6D3}"/>
    <pc:docChg chg="addSld delSld modSld sldOrd">
      <pc:chgData name="Lindsay Simon" userId="S::lsimon@a-gassociates.com::ea9b5996-1592-46a6-bd93-1d4f08a64a0f" providerId="AD" clId="Web-{232BF531-08CF-6AC7-8AF1-84448931B6D3}" dt="2024-09-27T17:55:35.661" v="884" actId="20577"/>
      <pc:docMkLst>
        <pc:docMk/>
      </pc:docMkLst>
      <pc:sldChg chg="addSp modSp">
        <pc:chgData name="Lindsay Simon" userId="S::lsimon@a-gassociates.com::ea9b5996-1592-46a6-bd93-1d4f08a64a0f" providerId="AD" clId="Web-{232BF531-08CF-6AC7-8AF1-84448931B6D3}" dt="2024-09-27T17:55:35.661" v="884" actId="20577"/>
        <pc:sldMkLst>
          <pc:docMk/>
          <pc:sldMk cId="2663204414" sldId="257"/>
        </pc:sldMkLst>
        <pc:spChg chg="mod">
          <ac:chgData name="Lindsay Simon" userId="S::lsimon@a-gassociates.com::ea9b5996-1592-46a6-bd93-1d4f08a64a0f" providerId="AD" clId="Web-{232BF531-08CF-6AC7-8AF1-84448931B6D3}" dt="2024-09-27T17:55:35.661" v="884" actId="20577"/>
          <ac:spMkLst>
            <pc:docMk/>
            <pc:sldMk cId="2663204414" sldId="257"/>
            <ac:spMk id="2" creationId="{F706C2DD-F9E9-FDA0-9F5E-69F9A0F76207}"/>
          </ac:spMkLst>
        </pc:spChg>
        <pc:spChg chg="mod">
          <ac:chgData name="Lindsay Simon" userId="S::lsimon@a-gassociates.com::ea9b5996-1592-46a6-bd93-1d4f08a64a0f" providerId="AD" clId="Web-{232BF531-08CF-6AC7-8AF1-84448931B6D3}" dt="2024-09-27T17:55:28.583" v="881" actId="20577"/>
          <ac:spMkLst>
            <pc:docMk/>
            <pc:sldMk cId="2663204414" sldId="257"/>
            <ac:spMk id="3" creationId="{629EC307-5C76-6B3F-DFB4-9A1983F5E3B9}"/>
          </ac:spMkLst>
        </pc:spChg>
        <pc:spChg chg="add mod">
          <ac:chgData name="Lindsay Simon" userId="S::lsimon@a-gassociates.com::ea9b5996-1592-46a6-bd93-1d4f08a64a0f" providerId="AD" clId="Web-{232BF531-08CF-6AC7-8AF1-84448931B6D3}" dt="2024-09-27T17:54:36.035" v="879" actId="20577"/>
          <ac:spMkLst>
            <pc:docMk/>
            <pc:sldMk cId="2663204414" sldId="257"/>
            <ac:spMk id="5" creationId="{649249D1-7299-035D-6F8C-7641DBEF3600}"/>
          </ac:spMkLst>
        </pc:spChg>
      </pc:sldChg>
      <pc:sldChg chg="addSp delSp modSp">
        <pc:chgData name="Lindsay Simon" userId="S::lsimon@a-gassociates.com::ea9b5996-1592-46a6-bd93-1d4f08a64a0f" providerId="AD" clId="Web-{232BF531-08CF-6AC7-8AF1-84448931B6D3}" dt="2024-09-27T17:53:47.034" v="867" actId="20577"/>
        <pc:sldMkLst>
          <pc:docMk/>
          <pc:sldMk cId="1976113606" sldId="258"/>
        </pc:sldMkLst>
        <pc:spChg chg="mod">
          <ac:chgData name="Lindsay Simon" userId="S::lsimon@a-gassociates.com::ea9b5996-1592-46a6-bd93-1d4f08a64a0f" providerId="AD" clId="Web-{232BF531-08CF-6AC7-8AF1-84448931B6D3}" dt="2024-09-27T17:53:47.034" v="867" actId="20577"/>
          <ac:spMkLst>
            <pc:docMk/>
            <pc:sldMk cId="1976113606" sldId="258"/>
            <ac:spMk id="2" creationId="{F706C2DD-F9E9-FDA0-9F5E-69F9A0F76207}"/>
          </ac:spMkLst>
        </pc:spChg>
        <pc:spChg chg="del">
          <ac:chgData name="Lindsay Simon" userId="S::lsimon@a-gassociates.com::ea9b5996-1592-46a6-bd93-1d4f08a64a0f" providerId="AD" clId="Web-{232BF531-08CF-6AC7-8AF1-84448931B6D3}" dt="2024-09-27T13:10:25.399" v="127"/>
          <ac:spMkLst>
            <pc:docMk/>
            <pc:sldMk cId="1976113606" sldId="258"/>
            <ac:spMk id="3" creationId="{629EC307-5C76-6B3F-DFB4-9A1983F5E3B9}"/>
          </ac:spMkLst>
        </pc:spChg>
        <pc:spChg chg="add mod">
          <ac:chgData name="Lindsay Simon" userId="S::lsimon@a-gassociates.com::ea9b5996-1592-46a6-bd93-1d4f08a64a0f" providerId="AD" clId="Web-{232BF531-08CF-6AC7-8AF1-84448931B6D3}" dt="2024-09-27T17:53:35.237" v="862" actId="20577"/>
          <ac:spMkLst>
            <pc:docMk/>
            <pc:sldMk cId="1976113606" sldId="258"/>
            <ac:spMk id="4" creationId="{629EC307-5C76-6B3F-DFB4-9A1983F5E3B9}"/>
          </ac:spMkLst>
        </pc:spChg>
      </pc:sldChg>
      <pc:sldChg chg="addSp delSp modSp ord">
        <pc:chgData name="Lindsay Simon" userId="S::lsimon@a-gassociates.com::ea9b5996-1592-46a6-bd93-1d4f08a64a0f" providerId="AD" clId="Web-{232BF531-08CF-6AC7-8AF1-84448931B6D3}" dt="2024-09-27T13:47:27.730" v="849" actId="20577"/>
        <pc:sldMkLst>
          <pc:docMk/>
          <pc:sldMk cId="1450538126" sldId="259"/>
        </pc:sldMkLst>
        <pc:spChg chg="mod">
          <ac:chgData name="Lindsay Simon" userId="S::lsimon@a-gassociates.com::ea9b5996-1592-46a6-bd93-1d4f08a64a0f" providerId="AD" clId="Web-{232BF531-08CF-6AC7-8AF1-84448931B6D3}" dt="2024-09-27T13:42:08.743" v="755" actId="1076"/>
          <ac:spMkLst>
            <pc:docMk/>
            <pc:sldMk cId="1450538126" sldId="259"/>
            <ac:spMk id="2" creationId="{F706C2DD-F9E9-FDA0-9F5E-69F9A0F76207}"/>
          </ac:spMkLst>
        </pc:spChg>
        <pc:spChg chg="mod">
          <ac:chgData name="Lindsay Simon" userId="S::lsimon@a-gassociates.com::ea9b5996-1592-46a6-bd93-1d4f08a64a0f" providerId="AD" clId="Web-{232BF531-08CF-6AC7-8AF1-84448931B6D3}" dt="2024-09-27T13:47:27.730" v="849" actId="20577"/>
          <ac:spMkLst>
            <pc:docMk/>
            <pc:sldMk cId="1450538126" sldId="259"/>
            <ac:spMk id="3" creationId="{629EC307-5C76-6B3F-DFB4-9A1983F5E3B9}"/>
          </ac:spMkLst>
        </pc:spChg>
        <pc:spChg chg="add del mod">
          <ac:chgData name="Lindsay Simon" userId="S::lsimon@a-gassociates.com::ea9b5996-1592-46a6-bd93-1d4f08a64a0f" providerId="AD" clId="Web-{232BF531-08CF-6AC7-8AF1-84448931B6D3}" dt="2024-09-27T13:42:19.227" v="758"/>
          <ac:spMkLst>
            <pc:docMk/>
            <pc:sldMk cId="1450538126" sldId="259"/>
            <ac:spMk id="5" creationId="{54F44EE0-E81D-67A1-AD49-069ED29346BB}"/>
          </ac:spMkLst>
        </pc:spChg>
      </pc:sldChg>
      <pc:sldChg chg="delSp modSp del">
        <pc:chgData name="Lindsay Simon" userId="S::lsimon@a-gassociates.com::ea9b5996-1592-46a6-bd93-1d4f08a64a0f" providerId="AD" clId="Web-{232BF531-08CF-6AC7-8AF1-84448931B6D3}" dt="2024-09-27T13:13:10.916" v="197"/>
        <pc:sldMkLst>
          <pc:docMk/>
          <pc:sldMk cId="4069870741" sldId="261"/>
        </pc:sldMkLst>
        <pc:spChg chg="mod">
          <ac:chgData name="Lindsay Simon" userId="S::lsimon@a-gassociates.com::ea9b5996-1592-46a6-bd93-1d4f08a64a0f" providerId="AD" clId="Web-{232BF531-08CF-6AC7-8AF1-84448931B6D3}" dt="2024-09-27T13:12:54.182" v="196" actId="1076"/>
          <ac:spMkLst>
            <pc:docMk/>
            <pc:sldMk cId="4069870741" sldId="261"/>
            <ac:spMk id="2" creationId="{F706C2DD-F9E9-FDA0-9F5E-69F9A0F76207}"/>
          </ac:spMkLst>
        </pc:spChg>
        <pc:spChg chg="del">
          <ac:chgData name="Lindsay Simon" userId="S::lsimon@a-gassociates.com::ea9b5996-1592-46a6-bd93-1d4f08a64a0f" providerId="AD" clId="Web-{232BF531-08CF-6AC7-8AF1-84448931B6D3}" dt="2024-09-27T13:12:32.619" v="191"/>
          <ac:spMkLst>
            <pc:docMk/>
            <pc:sldMk cId="4069870741" sldId="261"/>
            <ac:spMk id="3" creationId="{629EC307-5C76-6B3F-DFB4-9A1983F5E3B9}"/>
          </ac:spMkLst>
        </pc:spChg>
      </pc:sldChg>
      <pc:sldChg chg="modSp">
        <pc:chgData name="Lindsay Simon" userId="S::lsimon@a-gassociates.com::ea9b5996-1592-46a6-bd93-1d4f08a64a0f" providerId="AD" clId="Web-{232BF531-08CF-6AC7-8AF1-84448931B6D3}" dt="2024-09-27T17:54:06.613" v="874" actId="14100"/>
        <pc:sldMkLst>
          <pc:docMk/>
          <pc:sldMk cId="2515938674" sldId="264"/>
        </pc:sldMkLst>
        <pc:spChg chg="mod">
          <ac:chgData name="Lindsay Simon" userId="S::lsimon@a-gassociates.com::ea9b5996-1592-46a6-bd93-1d4f08a64a0f" providerId="AD" clId="Web-{232BF531-08CF-6AC7-8AF1-84448931B6D3}" dt="2024-09-27T17:54:02.144" v="873" actId="1076"/>
          <ac:spMkLst>
            <pc:docMk/>
            <pc:sldMk cId="2515938674" sldId="264"/>
            <ac:spMk id="2" creationId="{F706C2DD-F9E9-FDA0-9F5E-69F9A0F76207}"/>
          </ac:spMkLst>
        </pc:spChg>
        <pc:spChg chg="mod">
          <ac:chgData name="Lindsay Simon" userId="S::lsimon@a-gassociates.com::ea9b5996-1592-46a6-bd93-1d4f08a64a0f" providerId="AD" clId="Web-{232BF531-08CF-6AC7-8AF1-84448931B6D3}" dt="2024-09-27T17:54:06.613" v="874" actId="14100"/>
          <ac:spMkLst>
            <pc:docMk/>
            <pc:sldMk cId="2515938674" sldId="264"/>
            <ac:spMk id="3" creationId="{629EC307-5C76-6B3F-DFB4-9A1983F5E3B9}"/>
          </ac:spMkLst>
        </pc:spChg>
      </pc:sldChg>
      <pc:sldChg chg="addSp delSp modSp">
        <pc:chgData name="Lindsay Simon" userId="S::lsimon@a-gassociates.com::ea9b5996-1592-46a6-bd93-1d4f08a64a0f" providerId="AD" clId="Web-{232BF531-08CF-6AC7-8AF1-84448931B6D3}" dt="2024-09-27T13:29:28.299" v="561" actId="20577"/>
        <pc:sldMkLst>
          <pc:docMk/>
          <pc:sldMk cId="830589808" sldId="265"/>
        </pc:sldMkLst>
        <pc:spChg chg="mod">
          <ac:chgData name="Lindsay Simon" userId="S::lsimon@a-gassociates.com::ea9b5996-1592-46a6-bd93-1d4f08a64a0f" providerId="AD" clId="Web-{232BF531-08CF-6AC7-8AF1-84448931B6D3}" dt="2024-09-27T13:29:28.299" v="561" actId="20577"/>
          <ac:spMkLst>
            <pc:docMk/>
            <pc:sldMk cId="830589808" sldId="265"/>
            <ac:spMk id="2" creationId="{F706C2DD-F9E9-FDA0-9F5E-69F9A0F76207}"/>
          </ac:spMkLst>
        </pc:spChg>
        <pc:spChg chg="del mod">
          <ac:chgData name="Lindsay Simon" userId="S::lsimon@a-gassociates.com::ea9b5996-1592-46a6-bd93-1d4f08a64a0f" providerId="AD" clId="Web-{232BF531-08CF-6AC7-8AF1-84448931B6D3}" dt="2024-09-27T13:10:18.337" v="125"/>
          <ac:spMkLst>
            <pc:docMk/>
            <pc:sldMk cId="830589808" sldId="265"/>
            <ac:spMk id="3" creationId="{629EC307-5C76-6B3F-DFB4-9A1983F5E3B9}"/>
          </ac:spMkLst>
        </pc:spChg>
        <pc:spChg chg="del mod">
          <ac:chgData name="Lindsay Simon" userId="S::lsimon@a-gassociates.com::ea9b5996-1592-46a6-bd93-1d4f08a64a0f" providerId="AD" clId="Web-{232BF531-08CF-6AC7-8AF1-84448931B6D3}" dt="2024-09-27T13:11:11.165" v="157"/>
          <ac:spMkLst>
            <pc:docMk/>
            <pc:sldMk cId="830589808" sldId="265"/>
            <ac:spMk id="4" creationId="{F9734FF8-2324-8ED6-7BCC-65C9F2B13F10}"/>
          </ac:spMkLst>
        </pc:spChg>
        <pc:spChg chg="add mod">
          <ac:chgData name="Lindsay Simon" userId="S::lsimon@a-gassociates.com::ea9b5996-1592-46a6-bd93-1d4f08a64a0f" providerId="AD" clId="Web-{232BF531-08CF-6AC7-8AF1-84448931B6D3}" dt="2024-09-27T13:29:16.955" v="545" actId="20577"/>
          <ac:spMkLst>
            <pc:docMk/>
            <pc:sldMk cId="830589808" sldId="265"/>
            <ac:spMk id="6" creationId="{D7C8BE20-56BB-615A-5C2E-0C7ACC26B280}"/>
          </ac:spMkLst>
        </pc:spChg>
      </pc:sldChg>
      <pc:sldChg chg="addSp delSp modSp new ord">
        <pc:chgData name="Lindsay Simon" userId="S::lsimon@a-gassociates.com::ea9b5996-1592-46a6-bd93-1d4f08a64a0f" providerId="AD" clId="Web-{232BF531-08CF-6AC7-8AF1-84448931B6D3}" dt="2024-09-27T13:24:32.219" v="528" actId="20577"/>
        <pc:sldMkLst>
          <pc:docMk/>
          <pc:sldMk cId="1274547561" sldId="266"/>
        </pc:sldMkLst>
        <pc:spChg chg="add del mod">
          <ac:chgData name="Lindsay Simon" userId="S::lsimon@a-gassociates.com::ea9b5996-1592-46a6-bd93-1d4f08a64a0f" providerId="AD" clId="Web-{232BF531-08CF-6AC7-8AF1-84448931B6D3}" dt="2024-09-27T13:24:32.219" v="528" actId="20577"/>
          <ac:spMkLst>
            <pc:docMk/>
            <pc:sldMk cId="1274547561" sldId="266"/>
            <ac:spMk id="2" creationId="{26B08A55-0BAE-6300-B16C-C3BBB762B125}"/>
          </ac:spMkLst>
        </pc:spChg>
        <pc:spChg chg="del">
          <ac:chgData name="Lindsay Simon" userId="S::lsimon@a-gassociates.com::ea9b5996-1592-46a6-bd93-1d4f08a64a0f" providerId="AD" clId="Web-{232BF531-08CF-6AC7-8AF1-84448931B6D3}" dt="2024-09-27T13:22:13.890" v="468"/>
          <ac:spMkLst>
            <pc:docMk/>
            <pc:sldMk cId="1274547561" sldId="266"/>
            <ac:spMk id="3" creationId="{D0D8288F-2A64-1C5C-ECAE-B09BF5C6D91A}"/>
          </ac:spMkLst>
        </pc:spChg>
        <pc:spChg chg="add">
          <ac:chgData name="Lindsay Simon" userId="S::lsimon@a-gassociates.com::ea9b5996-1592-46a6-bd93-1d4f08a64a0f" providerId="AD" clId="Web-{232BF531-08CF-6AC7-8AF1-84448931B6D3}" dt="2024-09-27T13:23:39.953" v="484"/>
          <ac:spMkLst>
            <pc:docMk/>
            <pc:sldMk cId="1274547561" sldId="266"/>
            <ac:spMk id="7" creationId="{F20FA3A3-E4B0-F270-3DD7-9398937AFB5C}"/>
          </ac:spMkLst>
        </pc:spChg>
        <pc:spChg chg="add mod">
          <ac:chgData name="Lindsay Simon" userId="S::lsimon@a-gassociates.com::ea9b5996-1592-46a6-bd93-1d4f08a64a0f" providerId="AD" clId="Web-{232BF531-08CF-6AC7-8AF1-84448931B6D3}" dt="2024-09-27T13:23:59.890" v="495" actId="20577"/>
          <ac:spMkLst>
            <pc:docMk/>
            <pc:sldMk cId="1274547561" sldId="266"/>
            <ac:spMk id="8" creationId="{EF60E4D5-6C45-80F0-8B53-935AF18CCBCF}"/>
          </ac:spMkLst>
        </pc:spChg>
        <pc:spChg chg="add mod">
          <ac:chgData name="Lindsay Simon" userId="S::lsimon@a-gassociates.com::ea9b5996-1592-46a6-bd93-1d4f08a64a0f" providerId="AD" clId="Web-{232BF531-08CF-6AC7-8AF1-84448931B6D3}" dt="2024-09-27T13:24:20.766" v="506" actId="1076"/>
          <ac:spMkLst>
            <pc:docMk/>
            <pc:sldMk cId="1274547561" sldId="266"/>
            <ac:spMk id="9" creationId="{1E2D7C9A-5FD2-C489-F504-41C39724CF9F}"/>
          </ac:spMkLst>
        </pc:spChg>
        <pc:picChg chg="add mod ord">
          <ac:chgData name="Lindsay Simon" userId="S::lsimon@a-gassociates.com::ea9b5996-1592-46a6-bd93-1d4f08a64a0f" providerId="AD" clId="Web-{232BF531-08CF-6AC7-8AF1-84448931B6D3}" dt="2024-09-27T13:23:24.671" v="482" actId="1076"/>
          <ac:picMkLst>
            <pc:docMk/>
            <pc:sldMk cId="1274547561" sldId="266"/>
            <ac:picMk id="4" creationId="{CA5A0BDF-1BFD-6559-7C49-E77657BE235D}"/>
          </ac:picMkLst>
        </pc:picChg>
        <pc:picChg chg="add del mod">
          <ac:chgData name="Lindsay Simon" userId="S::lsimon@a-gassociates.com::ea9b5996-1592-46a6-bd93-1d4f08a64a0f" providerId="AD" clId="Web-{232BF531-08CF-6AC7-8AF1-84448931B6D3}" dt="2024-09-27T13:23:06.937" v="475"/>
          <ac:picMkLst>
            <pc:docMk/>
            <pc:sldMk cId="1274547561" sldId="266"/>
            <ac:picMk id="5" creationId="{41A18FC4-2DB6-507A-BFE1-4C95169C23E9}"/>
          </ac:picMkLst>
        </pc:picChg>
        <pc:picChg chg="add mod">
          <ac:chgData name="Lindsay Simon" userId="S::lsimon@a-gassociates.com::ea9b5996-1592-46a6-bd93-1d4f08a64a0f" providerId="AD" clId="Web-{232BF531-08CF-6AC7-8AF1-84448931B6D3}" dt="2024-09-27T13:24:15.250" v="505" actId="14100"/>
          <ac:picMkLst>
            <pc:docMk/>
            <pc:sldMk cId="1274547561" sldId="266"/>
            <ac:picMk id="6" creationId="{3AE29711-0799-17ED-ABCB-6487F1B758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68E7-BA16-46D1-A7AA-1BE07DA2F0E9}" type="datetimeFigureOut"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68BE4-02D3-429C-B1B7-7A050BB44F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eproservices365sbp.sharepoint.com/:f:/s/DataAnalyticsCommunityofPractice/EjiEfqewlktMkTMDNC8SFT0BofCbHkHtPuA82vKILjb-cQ?e=juqabj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ML = Machine Learning 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NLP = Natural Language Processing</a:t>
            </a: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KIIs = Key Informant Interviews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See sample codes: </a:t>
            </a:r>
            <a:r>
              <a:rPr lang="en-US" dirty="0">
                <a:hlinkClick r:id="rId3"/>
              </a:rPr>
              <a:t>Sept 2024 - NLP Foundations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68BE4-02D3-429C-B1B7-7A050BB44F2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6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4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36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67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4" r:id="rId6"/>
    <p:sldLayoutId id="2147483679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4https:/www.tidytextmining.com/" TargetMode="External"/><Relationship Id="rId2" Type="http://schemas.openxmlformats.org/officeDocument/2006/relationships/hyperlink" Target="https://www.geeksforgeeks.org/natural-language-processing-with-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rtatman/nlp-in-r-topic-modelling" TargetMode="External"/><Relationship Id="rId4" Type="http://schemas.openxmlformats.org/officeDocument/2006/relationships/hyperlink" Target="https://guides.library.upenn.edu/penntdm/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F933A1-07CE-4E7C-82B0-5C3118A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92194-A2F5-44E9-B32F-F89823EB7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4B55B9-D44C-4747-9D28-8A76925E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374778" y="3045508"/>
            <a:ext cx="2822028" cy="480295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92F5FA-98B1-483B-847E-7EC9CB093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0838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039" y="1406985"/>
            <a:ext cx="4842457" cy="25118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 Best Practices: 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688" y="4353089"/>
            <a:ext cx="3430739" cy="500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Exploring NLP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2DD-F9E9-FDA0-9F5E-69F9A0F7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454771"/>
            <a:ext cx="10357666" cy="766098"/>
          </a:xfrm>
        </p:spPr>
        <p:txBody>
          <a:bodyPr>
            <a:normAutofit/>
          </a:bodyPr>
          <a:lstStyle/>
          <a:p>
            <a:r>
              <a:rPr lang="en-US" dirty="0"/>
              <a:t>Resources for </a:t>
            </a:r>
            <a:r>
              <a:rPr lang="en-US" dirty="0" err="1"/>
              <a:t>LEarning</a:t>
            </a:r>
            <a:r>
              <a:rPr lang="en-US" dirty="0"/>
              <a:t>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307-5C76-6B3F-DFB4-9A1983F5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369358"/>
            <a:ext cx="10458518" cy="502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https://www.geeksforgeeks.org/natural-language-processing-with-r/</a:t>
            </a:r>
            <a:r>
              <a:rPr lang="en-US" dirty="0">
                <a:ea typeface="+mj-lt"/>
                <a:cs typeface="+mj-lt"/>
              </a:rPr>
              <a:t> </a:t>
            </a:r>
          </a:p>
          <a:p>
            <a:pPr marL="228600" lvl="1" indent="0">
              <a:buNone/>
            </a:pPr>
            <a:r>
              <a:rPr lang="en-US" dirty="0">
                <a:ea typeface="+mj-lt"/>
                <a:cs typeface="+mj-lt"/>
              </a:rPr>
              <a:t>a good quick read that will give you a wide breadth of knowledge without being overwhelming</a:t>
            </a:r>
            <a:endParaRPr lang="en-US" dirty="0"/>
          </a:p>
          <a:p>
            <a:r>
              <a:rPr lang="en-US" dirty="0">
                <a:ea typeface="+mj-lt"/>
                <a:cs typeface="+mj-lt"/>
                <a:hlinkClick r:id="rId3"/>
              </a:rPr>
              <a:t>https://www.tidytextmining.com/</a:t>
            </a:r>
            <a:r>
              <a:rPr lang="en-US" b="1" dirty="0">
                <a:ea typeface="+mj-lt"/>
                <a:cs typeface="+mj-lt"/>
              </a:rPr>
              <a:t> </a:t>
            </a: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 dirty="0">
                <a:ea typeface="+mj-lt"/>
                <a:cs typeface="+mj-lt"/>
              </a:rPr>
              <a:t> great for learning basics as well as specifics about the </a:t>
            </a:r>
            <a:r>
              <a:rPr lang="en-US" sz="1800" err="1">
                <a:ea typeface="+mj-lt"/>
                <a:cs typeface="+mj-lt"/>
              </a:rPr>
              <a:t>tidytext</a:t>
            </a:r>
            <a:r>
              <a:rPr lang="en-US" sz="1800" dirty="0">
                <a:ea typeface="+mj-lt"/>
                <a:cs typeface="+mj-lt"/>
              </a:rPr>
              <a:t> package</a:t>
            </a:r>
          </a:p>
          <a:p>
            <a:r>
              <a:rPr lang="en-US" dirty="0">
                <a:hlinkClick r:id="rId4"/>
              </a:rPr>
              <a:t>https://guides.library.upenn.edu/penntdm/r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 </a:t>
            </a:r>
            <a:r>
              <a:rPr lang="en-US" sz="1800" dirty="0"/>
              <a:t>walks through different NLP packages and details what each one has to offer </a:t>
            </a:r>
          </a:p>
          <a:p>
            <a:r>
              <a:rPr lang="en-US" dirty="0">
                <a:ea typeface="+mj-lt"/>
                <a:cs typeface="+mj-lt"/>
                <a:hlinkClick r:id="rId5"/>
              </a:rPr>
              <a:t>https://www.kaggle.com/code/rtatman/nlp-in-r-topic-modelling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 </a:t>
            </a:r>
            <a:r>
              <a:rPr lang="en-US" sz="1800" dirty="0"/>
              <a:t>a more step-by-step example of analyzing data and how that flow works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5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2DD-F9E9-FDA0-9F5E-69F9A0F7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8" y="486077"/>
            <a:ext cx="10357666" cy="761118"/>
          </a:xfrm>
        </p:spPr>
        <p:txBody>
          <a:bodyPr/>
          <a:lstStyle/>
          <a:p>
            <a:r>
              <a:rPr lang="en-US" dirty="0"/>
              <a:t>What is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307-5C76-6B3F-DFB4-9A1983F5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571776"/>
            <a:ext cx="4631461" cy="4562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dirty="0"/>
              <a:t>Natural Language Processing (NLP)</a:t>
            </a:r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dirty="0"/>
              <a:t>An AI field that focuses on the interaction between computers and human language</a:t>
            </a:r>
          </a:p>
          <a:p>
            <a:pPr lvl="1">
              <a:buFont typeface="Avenir Next LT Pro Light" panose="020B0604020202020204" pitchFamily="34" charset="0"/>
              <a:buChar char="–"/>
            </a:pPr>
            <a:r>
              <a:rPr lang="en-US" dirty="0"/>
              <a:t>It involves developing algorithms/models to help machines understand, analyze, interpret, and generate human language</a:t>
            </a:r>
          </a:p>
          <a:p>
            <a:pPr lvl="1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pPr marL="228600" lvl="1" indent="0">
              <a:buNone/>
            </a:pPr>
            <a:endParaRPr lang="en-US" b="1" dirty="0"/>
          </a:p>
          <a:p>
            <a:pPr marL="228600" lvl="1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9249D1-7299-035D-6F8C-7641DBEF3600}"/>
              </a:ext>
            </a:extLst>
          </p:cNvPr>
          <p:cNvSpPr txBox="1">
            <a:spLocks/>
          </p:cNvSpPr>
          <p:nvPr/>
        </p:nvSpPr>
        <p:spPr>
          <a:xfrm>
            <a:off x="7067378" y="1567293"/>
            <a:ext cx="2771285" cy="41148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REAL WORLD USES</a:t>
            </a:r>
            <a:endParaRPr lang="en-US"/>
          </a:p>
          <a:p>
            <a:pPr lvl="1">
              <a:buFont typeface="Avenir Next LT Pro Light"/>
              <a:buChar char="–"/>
            </a:pPr>
            <a:r>
              <a:rPr lang="en-US"/>
              <a:t>Chatbots 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Translation Software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Speech Recognition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AI Tools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Market Analysis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Autocomplete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Grammer Checkers</a:t>
            </a:r>
            <a:endParaRPr lang="en-US" dirty="0"/>
          </a:p>
          <a:p>
            <a:pPr lvl="1">
              <a:buFont typeface="Avenir Next LT Pro Light"/>
              <a:buChar char="–"/>
            </a:pPr>
            <a:r>
              <a:rPr lang="en-US"/>
              <a:t>Email Classification</a:t>
            </a:r>
            <a:endParaRPr lang="en-US" dirty="0"/>
          </a:p>
          <a:p>
            <a:pPr lvl="1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pPr marL="228600" lvl="1" indent="0">
              <a:buNone/>
            </a:pPr>
            <a:endParaRPr lang="en-US" b="1" dirty="0"/>
          </a:p>
          <a:p>
            <a:pPr lvl="1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32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2DD-F9E9-FDA0-9F5E-69F9A0F7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89315"/>
            <a:ext cx="10357666" cy="761118"/>
          </a:xfrm>
        </p:spPr>
        <p:txBody>
          <a:bodyPr/>
          <a:lstStyle/>
          <a:p>
            <a:r>
              <a:rPr lang="en-US" dirty="0"/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307-5C76-6B3F-DFB4-9A1983F5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390347"/>
            <a:ext cx="10357666" cy="4743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What is it used for?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Clean Up, Organization, Categorizing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Text Tokenization – turning a block of text into individual words/phrases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Part-of-Speech Tagging – assigning grammatical categories to words in a sentence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Named Entity Recognition (NER) - identify and classify entities (names, locations etc.)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Interpretation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Sentiment Analysis – determining meaning/emotion expressed in a text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Topic Mapping – figuring out what topics are being emphasized in a certain text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93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2DD-F9E9-FDA0-9F5E-69F9A0F7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Detour: What is Tidy </a:t>
            </a:r>
            <a:r>
              <a:rPr lang="en-US" dirty="0" err="1"/>
              <a:t>DatA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8BE20-56BB-615A-5C2E-0C7ACC26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263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Avenir Next LT Pro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dirty="0">
                <a:latin typeface="Avenir Next LT Pro Light"/>
              </a:rPr>
              <a:t>A clean/organized way to arranged data so that it can be analyzed efficiently/effectively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dirty="0">
                <a:latin typeface="Avenir Next LT Pro Light"/>
              </a:rPr>
              <a:t>Has become best practice to keep your code tidy as much as possible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dirty="0">
                <a:latin typeface="Avenir Next LT Pro Light"/>
              </a:rPr>
              <a:t>Key features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dirty="0">
                <a:latin typeface="Avenir Next LT Pro Light"/>
              </a:rPr>
              <a:t>Each variable has a column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dirty="0">
                <a:latin typeface="Avenir Next LT Pro Light"/>
              </a:rPr>
              <a:t>Each observation has a row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dirty="0">
                <a:latin typeface="Avenir Next LT Pro Light"/>
              </a:rPr>
              <a:t>Each observational unit is in a table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endParaRPr lang="en-US" dirty="0">
              <a:latin typeface="Avenir Next LT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2DD-F9E9-FDA0-9F5E-69F9A0F7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499595"/>
            <a:ext cx="10357666" cy="754892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9EC307-5C76-6B3F-DFB4-9A1983F5E3B9}"/>
              </a:ext>
            </a:extLst>
          </p:cNvPr>
          <p:cNvSpPr>
            <a:spLocks noGrp="1"/>
          </p:cNvSpPr>
          <p:nvPr/>
        </p:nvSpPr>
        <p:spPr>
          <a:xfrm>
            <a:off x="808662" y="1402976"/>
            <a:ext cx="10354997" cy="473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Step 1: Tidy up the data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Convert strings/sentences/chunks of text into tidy data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Create meaningful chunks either of single words or n-grams (2+ words)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Edit the text and remove unnecessary elements such as punctuation and stop words (of, to, the)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Add in descriptive columns to help organize the data</a:t>
            </a:r>
            <a:endParaRPr lang="en-US"/>
          </a:p>
          <a:p>
            <a:pPr marL="502920" lvl="2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Step 2: Basic Summarization (</a:t>
            </a:r>
            <a:r>
              <a:rPr lang="en-US" i="1" err="1"/>
              <a:t>dplyr</a:t>
            </a:r>
            <a:r>
              <a:rPr lang="en-US" i="1" dirty="0"/>
              <a:t>, </a:t>
            </a:r>
            <a:r>
              <a:rPr lang="en-US" i="1" err="1"/>
              <a:t>ggplot</a:t>
            </a:r>
            <a:r>
              <a:rPr lang="en-US" i="1" dirty="0"/>
              <a:t>)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Get a count of most common words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Add basic visualizations/distributions</a:t>
            </a:r>
            <a:endParaRPr lang="en-US"/>
          </a:p>
          <a:p>
            <a:pPr marL="502920" lvl="2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Step 3: Explore/Analyze/Learn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61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A55-0BAE-6300-B16C-C3BBB76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Cleaning Text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0BDF-1BFD-6559-7C49-E77657BE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73" y="3176027"/>
            <a:ext cx="5572125" cy="3190875"/>
          </a:xfr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AE29711-0799-17ED-ABCB-6487F1B7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06" y="2586038"/>
            <a:ext cx="3177989" cy="37926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20FA3A3-E4B0-F270-3DD7-9398937AFB5C}"/>
              </a:ext>
            </a:extLst>
          </p:cNvPr>
          <p:cNvSpPr/>
          <p:nvPr/>
        </p:nvSpPr>
        <p:spPr>
          <a:xfrm>
            <a:off x="6679304" y="4231232"/>
            <a:ext cx="725354" cy="559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0E4D5-6C45-80F0-8B53-935AF18CCBCF}"/>
              </a:ext>
            </a:extLst>
          </p:cNvPr>
          <p:cNvSpPr txBox="1"/>
          <p:nvPr/>
        </p:nvSpPr>
        <p:spPr>
          <a:xfrm>
            <a:off x="770688" y="2750301"/>
            <a:ext cx="34907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Untidy Text</a:t>
            </a:r>
            <a:endParaRPr lang="en-US" dirty="0"/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D7C9A-5FD2-C489-F504-41C39724CF9F}"/>
              </a:ext>
            </a:extLst>
          </p:cNvPr>
          <p:cNvSpPr txBox="1"/>
          <p:nvPr/>
        </p:nvSpPr>
        <p:spPr>
          <a:xfrm>
            <a:off x="7749988" y="21022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Tidy Text</a:t>
            </a:r>
          </a:p>
        </p:txBody>
      </p:sp>
    </p:spTree>
    <p:extLst>
      <p:ext uri="{BB962C8B-B14F-4D97-AF65-F5344CB8AC3E}">
        <p14:creationId xmlns:p14="http://schemas.microsoft.com/office/powerpoint/2010/main" val="127454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2DD-F9E9-FDA0-9F5E-69F9A0F7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307-5C76-6B3F-DFB4-9A1983F5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864312" cy="43078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There are several approaches to topic modeling in ML and NLP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Here are some of the main techniques: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Latent Dirichlet Allocation (LDA):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Most popular probabilistic topic modeling method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Assumes documents are mixtures of topics and topics are mixtures of words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Available in R through packages like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topicmodels</a:t>
            </a:r>
            <a:r>
              <a:rPr lang="en-US" sz="1000" dirty="0">
                <a:latin typeface="Calibri"/>
                <a:ea typeface="Calibri"/>
                <a:cs typeface="Calibri"/>
              </a:rPr>
              <a:t>' and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lda</a:t>
            </a:r>
            <a:r>
              <a:rPr lang="en-US" sz="1000" dirty="0">
                <a:latin typeface="Calibri"/>
                <a:ea typeface="Calibri"/>
                <a:cs typeface="Calibri"/>
              </a:rPr>
              <a:t>'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Non-Negative Matrix Factorization (NMF):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Factorizes the document-term matrix into two non-negative matrices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Can be implemented using the 'NMF' package in R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Latent Semantic Analysis (LSA):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Uses singular value decomposition (SVD) on the document-term matrix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Available through the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lsa</a:t>
            </a:r>
            <a:r>
              <a:rPr lang="en-US" sz="1000" dirty="0">
                <a:latin typeface="Calibri"/>
                <a:ea typeface="Calibri"/>
                <a:cs typeface="Calibri"/>
              </a:rPr>
              <a:t>' package in R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Correlated Topic Models (CTM):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Extension of LDA that allows for correlation between topics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Can be implemented using the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topicmodels</a:t>
            </a:r>
            <a:r>
              <a:rPr lang="en-US" sz="1000" dirty="0">
                <a:latin typeface="Calibri"/>
                <a:ea typeface="Calibri"/>
                <a:cs typeface="Calibri"/>
              </a:rPr>
              <a:t>' package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Structural Topic Models (STM):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Allows incorporation of document metadata into the topic model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Available through the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stm</a:t>
            </a:r>
            <a:r>
              <a:rPr lang="en-US" sz="1000" dirty="0">
                <a:latin typeface="Calibri"/>
                <a:ea typeface="Calibri"/>
                <a:cs typeface="Calibri"/>
              </a:rPr>
              <a:t>' package in R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Hierarchical Dirichlet Process (HDP):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Non-parametric Bayesian approach that automatically determines the number of topics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Can be implemented using the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rhdp</a:t>
            </a:r>
            <a:r>
              <a:rPr lang="en-US" sz="1000" dirty="0">
                <a:latin typeface="Calibri"/>
                <a:ea typeface="Calibri"/>
                <a:cs typeface="Calibri"/>
              </a:rPr>
              <a:t>' package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alibri"/>
                <a:ea typeface="Calibri"/>
                <a:cs typeface="Calibri"/>
              </a:rPr>
              <a:t>Dynamic Topic Models (DTM): </a:t>
            </a: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Extends LDA to capture topic evolution over time</a:t>
            </a:r>
            <a:endParaRPr lang="en-US" sz="10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000" dirty="0">
                <a:latin typeface="Calibri"/>
                <a:ea typeface="Calibri"/>
                <a:cs typeface="Calibri"/>
              </a:rPr>
              <a:t>Available through the '</a:t>
            </a:r>
            <a:r>
              <a:rPr lang="en-US" sz="1000" dirty="0" err="1">
                <a:latin typeface="Calibri"/>
                <a:ea typeface="Calibri"/>
                <a:cs typeface="Calibri"/>
              </a:rPr>
              <a:t>ldaseqmodel</a:t>
            </a:r>
            <a:r>
              <a:rPr lang="en-US" sz="1000" dirty="0">
                <a:latin typeface="Calibri"/>
                <a:ea typeface="Calibri"/>
                <a:cs typeface="Calibri"/>
              </a:rPr>
              <a:t>' package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1E3F-1562-1E73-CD66-44A306261E9D}"/>
              </a:ext>
            </a:extLst>
          </p:cNvPr>
          <p:cNvSpPr txBox="1"/>
          <p:nvPr/>
        </p:nvSpPr>
        <p:spPr>
          <a:xfrm>
            <a:off x="6151169" y="559237"/>
            <a:ext cx="5293360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ystical Woods Rough Script"/>
              </a:rPr>
              <a:t>What is it? </a:t>
            </a:r>
            <a:r>
              <a:rPr lang="en-US" dirty="0"/>
              <a:t>Topic models are statistical models that discover similar abstract "topics" across documents by grouping words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64AB5-E428-AFBB-49F9-9C6F0CC7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42" y="2736190"/>
            <a:ext cx="5828815" cy="3880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31A00-5272-5CC2-A13E-3C2EB8863AA3}"/>
              </a:ext>
            </a:extLst>
          </p:cNvPr>
          <p:cNvSpPr txBox="1"/>
          <p:nvPr/>
        </p:nvSpPr>
        <p:spPr>
          <a:xfrm>
            <a:off x="5672974" y="2019992"/>
            <a:ext cx="60396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Here is a sample using uncleaned Teams transcripts  from KIIs and an LDA approach.</a:t>
            </a:r>
          </a:p>
        </p:txBody>
      </p:sp>
    </p:spTree>
    <p:extLst>
      <p:ext uri="{BB962C8B-B14F-4D97-AF65-F5344CB8AC3E}">
        <p14:creationId xmlns:p14="http://schemas.microsoft.com/office/powerpoint/2010/main" val="7622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8560-684C-B8C8-5177-0F518988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with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C808-1B5C-B120-E23D-ADE287D0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2709688" cy="4114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A-G now has commercial data protection for Copilot</a:t>
            </a:r>
          </a:p>
          <a:p>
            <a:r>
              <a:rPr lang="en-US" dirty="0"/>
              <a:t>Can be used to summarize publicly-available or non-sensitive data (i.e., no personal data or PII) – still want to use caution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413823-998F-4156-0F83-A69B6F33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964" y="2064873"/>
            <a:ext cx="764087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primary takeaways from the survey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participants appreciated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 activities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colleagues. Specific mentions include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BHAG introduction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Kevin Shea’s remarks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Areas for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participants felt the activities could be more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FNS-specific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to their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There were suggestions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time to discuss issues with immediate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instructions for activities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real-life 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Mixed Reactions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some found the sessions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inspirational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thought-provoking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others felt they were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abstract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directly applicable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their work. There were also comments about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 of the 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more breaks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Logistical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Participants appreciated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outdoor lunch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grab-and-go meal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However, there were comments about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room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more food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7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45D-7DA2-BF28-67A8-4618E39B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ai for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3DF0-6A05-6FC3-A552-5709ECD8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specific when initially prompting</a:t>
            </a:r>
          </a:p>
          <a:p>
            <a:pPr lvl="1"/>
            <a:r>
              <a:rPr lang="en-US" dirty="0"/>
              <a:t>E.g., “Write an R code to use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best practices to do NER on text”</a:t>
            </a:r>
          </a:p>
          <a:p>
            <a:r>
              <a:rPr lang="en-US" dirty="0"/>
              <a:t>Feel free to use for troubleshooting / errors also, but isn’t perfect – helpful, though!</a:t>
            </a:r>
          </a:p>
          <a:p>
            <a:r>
              <a:rPr lang="en-US" dirty="0"/>
              <a:t>Never plug company data into online AI tools (other than Copilot when you have commercial data protection through your A-G account – still, be cautious, don’t input sensitive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9027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1F38CA32F9D41AC962173EABCC672" ma:contentTypeVersion="13" ma:contentTypeDescription="Create a new document." ma:contentTypeScope="" ma:versionID="af35c50196f72b26170ec1456cd5bfbe">
  <xsd:schema xmlns:xsd="http://www.w3.org/2001/XMLSchema" xmlns:xs="http://www.w3.org/2001/XMLSchema" xmlns:p="http://schemas.microsoft.com/office/2006/metadata/properties" xmlns:ns2="3f4407c9-a0c1-4724-a7d8-12b3105e9a62" xmlns:ns3="0fccd743-b1bc-4f99-9719-805c1b7cd51c" targetNamespace="http://schemas.microsoft.com/office/2006/metadata/properties" ma:root="true" ma:fieldsID="8585b1f0ea6ea41fc0312d3154592b11" ns2:_="" ns3:_="">
    <xsd:import namespace="3f4407c9-a0c1-4724-a7d8-12b3105e9a62"/>
    <xsd:import namespace="0fccd743-b1bc-4f99-9719-805c1b7cd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407c9-a0c1-4724-a7d8-12b3105e9a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06e93c-e88a-46a1-8903-c5af4e0596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ccd743-b1bc-4f99-9719-805c1b7cd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0e7515e-09eb-4b5c-b5f1-ed738cab9a75}" ma:internalName="TaxCatchAll" ma:showField="CatchAllData" ma:web="0fccd743-b1bc-4f99-9719-805c1b7cd5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ccd743-b1bc-4f99-9719-805c1b7cd51c" xsi:nil="true"/>
    <lcf76f155ced4ddcb4097134ff3c332f xmlns="3f4407c9-a0c1-4724-a7d8-12b3105e9a6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310CDB-96E4-48A7-8FC0-248606CFCA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B7F28-6C03-494D-ADC7-DA3B63BB6DEC}"/>
</file>

<file path=customXml/itemProps3.xml><?xml version="1.0" encoding="utf-8"?>
<ds:datastoreItem xmlns:ds="http://schemas.openxmlformats.org/officeDocument/2006/customXml" ds:itemID="{4603C8A4-CB5D-4607-BB49-C94BD23C5E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562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VeniceBeachVTI</vt:lpstr>
      <vt:lpstr>R Best Practices: Session 1</vt:lpstr>
      <vt:lpstr>What is NLP?</vt:lpstr>
      <vt:lpstr>How IS IT USED?</vt:lpstr>
      <vt:lpstr>Quick Detour: What is Tidy DatA?</vt:lpstr>
      <vt:lpstr>How Does it Work?</vt:lpstr>
      <vt:lpstr>Example of Cleaning Text</vt:lpstr>
      <vt:lpstr>Topic Modeling</vt:lpstr>
      <vt:lpstr>nlp with copilot</vt:lpstr>
      <vt:lpstr>Using ai for coding</vt:lpstr>
      <vt:lpstr>Resources for LEarning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Lyndsey  Tuft</cp:lastModifiedBy>
  <cp:revision>398</cp:revision>
  <dcterms:created xsi:type="dcterms:W3CDTF">2024-09-10T12:19:45Z</dcterms:created>
  <dcterms:modified xsi:type="dcterms:W3CDTF">2024-09-27T17:55:38Z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0x01010036B1F38CA32F9D41AC962173EABCC672</vt:lpwstr>
  </property>
</Properties>
</file>