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a:srgbClr val="93CDDD"/>
    <a:srgbClr val="95B3D7"/>
    <a:srgbClr val="C4BD97"/>
    <a:srgbClr val="EBF1DE"/>
    <a:srgbClr val="DBEEF4"/>
    <a:srgbClr val="DCE6F2"/>
    <a:srgbClr val="EEECE1"/>
    <a:srgbClr val="33CCFF"/>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3573" autoAdjust="0"/>
  </p:normalViewPr>
  <p:slideViewPr>
    <p:cSldViewPr>
      <p:cViewPr varScale="1">
        <p:scale>
          <a:sx n="64" d="100"/>
          <a:sy n="64" d="100"/>
        </p:scale>
        <p:origin x="-1336"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49F1D-45CE-4489-87D6-7C12F75868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E3AE39B-BE8C-42DD-8789-AFA900BCB77F}">
      <dgm:prSet phldrT="[Text]"/>
      <dgm:spPr>
        <a:solidFill>
          <a:schemeClr val="accent1">
            <a:lumMod val="20000"/>
            <a:lumOff val="80000"/>
          </a:schemeClr>
        </a:solidFill>
      </dgm:spPr>
      <dgm:t>
        <a:bodyPr/>
        <a:lstStyle/>
        <a:p>
          <a:r>
            <a:rPr lang="en-IN" dirty="0" smtClean="0"/>
            <a:t>      </a:t>
          </a:r>
          <a:endParaRPr lang="en-IN" dirty="0"/>
        </a:p>
      </dgm:t>
    </dgm:pt>
    <dgm:pt modelId="{C928D6B4-9F55-4717-BF0C-CD89105F506C}" type="parTrans" cxnId="{4C14BD67-532D-45BD-9E5A-0D29AAEDE149}">
      <dgm:prSet/>
      <dgm:spPr/>
      <dgm:t>
        <a:bodyPr/>
        <a:lstStyle/>
        <a:p>
          <a:endParaRPr lang="en-IN"/>
        </a:p>
      </dgm:t>
    </dgm:pt>
    <dgm:pt modelId="{C8136960-B4B7-4965-9ED4-288F2F657BE5}" type="sibTrans" cxnId="{4C14BD67-532D-45BD-9E5A-0D29AAEDE149}">
      <dgm:prSet/>
      <dgm:spPr>
        <a:ln>
          <a:solidFill>
            <a:schemeClr val="bg1"/>
          </a:solidFill>
        </a:ln>
      </dgm:spPr>
      <dgm:t>
        <a:bodyPr/>
        <a:lstStyle/>
        <a:p>
          <a:endParaRPr lang="en-IN"/>
        </a:p>
      </dgm:t>
    </dgm:pt>
    <dgm:pt modelId="{6F7DF4DD-B67E-45D1-9312-8968C46B8B4A}">
      <dgm:prSet phldrT="[Text]"/>
      <dgm:spPr>
        <a:solidFill>
          <a:schemeClr val="accent3">
            <a:lumMod val="40000"/>
            <a:lumOff val="60000"/>
          </a:schemeClr>
        </a:solidFill>
      </dgm:spPr>
      <dgm:t>
        <a:bodyPr/>
        <a:lstStyle/>
        <a:p>
          <a:r>
            <a:rPr lang="en-IN" dirty="0" smtClean="0"/>
            <a:t>  </a:t>
          </a:r>
          <a:endParaRPr lang="en-IN" dirty="0"/>
        </a:p>
      </dgm:t>
    </dgm:pt>
    <dgm:pt modelId="{B18F2FAC-B0B3-49D5-BF97-0C394B13B038}" type="parTrans" cxnId="{F1150A19-30F0-4FE8-8BBA-22EF4A5BEAE5}">
      <dgm:prSet/>
      <dgm:spPr/>
      <dgm:t>
        <a:bodyPr/>
        <a:lstStyle/>
        <a:p>
          <a:endParaRPr lang="en-IN"/>
        </a:p>
      </dgm:t>
    </dgm:pt>
    <dgm:pt modelId="{B0DDE0B6-C78A-4F7D-B33D-2C36A982C0A7}" type="sibTrans" cxnId="{F1150A19-30F0-4FE8-8BBA-22EF4A5BEAE5}">
      <dgm:prSet/>
      <dgm:spPr/>
      <dgm:t>
        <a:bodyPr/>
        <a:lstStyle/>
        <a:p>
          <a:endParaRPr lang="en-IN"/>
        </a:p>
      </dgm:t>
    </dgm:pt>
    <dgm:pt modelId="{0DE17F63-074D-4FA3-8B13-46345AC80356}">
      <dgm:prSet phldrT="[Text]"/>
      <dgm:spPr>
        <a:solidFill>
          <a:schemeClr val="accent6">
            <a:lumMod val="20000"/>
            <a:lumOff val="80000"/>
          </a:schemeClr>
        </a:solidFill>
      </dgm:spPr>
      <dgm:t>
        <a:bodyPr/>
        <a:lstStyle/>
        <a:p>
          <a:r>
            <a:rPr lang="en-IN" dirty="0" smtClean="0"/>
            <a:t>     </a:t>
          </a:r>
          <a:endParaRPr lang="en-IN" dirty="0"/>
        </a:p>
      </dgm:t>
    </dgm:pt>
    <dgm:pt modelId="{CB0AACC4-3ADE-4624-9283-A6B2784D7EE4}" type="parTrans" cxnId="{883351AF-84EE-4B14-B579-2EC3ACD50A93}">
      <dgm:prSet/>
      <dgm:spPr/>
      <dgm:t>
        <a:bodyPr/>
        <a:lstStyle/>
        <a:p>
          <a:endParaRPr lang="en-IN"/>
        </a:p>
      </dgm:t>
    </dgm:pt>
    <dgm:pt modelId="{8AB5B07C-83C4-4D02-BF20-1328161B1D6B}" type="sibTrans" cxnId="{883351AF-84EE-4B14-B579-2EC3ACD50A93}">
      <dgm:prSet/>
      <dgm:spPr/>
      <dgm:t>
        <a:bodyPr/>
        <a:lstStyle/>
        <a:p>
          <a:endParaRPr lang="en-IN"/>
        </a:p>
      </dgm:t>
    </dgm:pt>
    <dgm:pt modelId="{1A397B05-7E22-45DC-9692-FB8A8DFC23DC}">
      <dgm:prSet phldrT="[Text]"/>
      <dgm:spPr>
        <a:solidFill>
          <a:schemeClr val="bg1">
            <a:lumMod val="85000"/>
          </a:schemeClr>
        </a:solidFill>
      </dgm:spPr>
      <dgm:t>
        <a:bodyPr/>
        <a:lstStyle/>
        <a:p>
          <a:endParaRPr lang="en-IN" dirty="0"/>
        </a:p>
      </dgm:t>
    </dgm:pt>
    <dgm:pt modelId="{A07D7B08-DD7A-4550-9D80-010805C215B7}" type="parTrans" cxnId="{AFCF86EB-8C47-443B-8F8D-FAD5F16AF724}">
      <dgm:prSet/>
      <dgm:spPr/>
      <dgm:t>
        <a:bodyPr/>
        <a:lstStyle/>
        <a:p>
          <a:endParaRPr lang="en-IN"/>
        </a:p>
      </dgm:t>
    </dgm:pt>
    <dgm:pt modelId="{4900FA42-6505-41CD-9327-2CC9E3B7F82D}" type="sibTrans" cxnId="{AFCF86EB-8C47-443B-8F8D-FAD5F16AF724}">
      <dgm:prSet/>
      <dgm:spPr/>
      <dgm:t>
        <a:bodyPr/>
        <a:lstStyle/>
        <a:p>
          <a:endParaRPr lang="en-IN"/>
        </a:p>
      </dgm:t>
    </dgm:pt>
    <dgm:pt modelId="{0D56918A-6CAF-4AAF-9FD3-FCED46DC24CE}" type="pres">
      <dgm:prSet presAssocID="{8C949F1D-45CE-4489-87D6-7C12F75868A0}" presName="Name0" presStyleCnt="0">
        <dgm:presLayoutVars>
          <dgm:chMax val="7"/>
          <dgm:chPref val="7"/>
          <dgm:dir/>
        </dgm:presLayoutVars>
      </dgm:prSet>
      <dgm:spPr/>
    </dgm:pt>
    <dgm:pt modelId="{F1A38421-4E59-4DDF-908A-98A0326870EC}" type="pres">
      <dgm:prSet presAssocID="{8C949F1D-45CE-4489-87D6-7C12F75868A0}" presName="Name1" presStyleCnt="0"/>
      <dgm:spPr/>
    </dgm:pt>
    <dgm:pt modelId="{E944D616-B73C-4716-9B24-8E63F929EFE0}" type="pres">
      <dgm:prSet presAssocID="{8C949F1D-45CE-4489-87D6-7C12F75868A0}" presName="cycle" presStyleCnt="0"/>
      <dgm:spPr/>
    </dgm:pt>
    <dgm:pt modelId="{66689274-4DC6-4C1D-9C8F-4AB244F57AF7}" type="pres">
      <dgm:prSet presAssocID="{8C949F1D-45CE-4489-87D6-7C12F75868A0}" presName="srcNode" presStyleLbl="node1" presStyleIdx="0" presStyleCnt="4"/>
      <dgm:spPr/>
    </dgm:pt>
    <dgm:pt modelId="{6B44CD06-CCA6-4206-8A08-49D5B1B6C99A}" type="pres">
      <dgm:prSet presAssocID="{8C949F1D-45CE-4489-87D6-7C12F75868A0}" presName="conn" presStyleLbl="parChTrans1D2" presStyleIdx="0" presStyleCnt="1"/>
      <dgm:spPr/>
    </dgm:pt>
    <dgm:pt modelId="{EE6619F0-25CA-456B-87FF-E3E38056E91C}" type="pres">
      <dgm:prSet presAssocID="{8C949F1D-45CE-4489-87D6-7C12F75868A0}" presName="extraNode" presStyleLbl="node1" presStyleIdx="0" presStyleCnt="4"/>
      <dgm:spPr/>
    </dgm:pt>
    <dgm:pt modelId="{E9DC3AA4-9735-4262-80E5-9B3623ABC753}" type="pres">
      <dgm:prSet presAssocID="{8C949F1D-45CE-4489-87D6-7C12F75868A0}" presName="dstNode" presStyleLbl="node1" presStyleIdx="0" presStyleCnt="4"/>
      <dgm:spPr/>
    </dgm:pt>
    <dgm:pt modelId="{EA84C7A2-A523-4263-AD63-A60007E5D511}" type="pres">
      <dgm:prSet presAssocID="{3E3AE39B-BE8C-42DD-8789-AFA900BCB77F}" presName="text_1" presStyleLbl="node1" presStyleIdx="0" presStyleCnt="4">
        <dgm:presLayoutVars>
          <dgm:bulletEnabled val="1"/>
        </dgm:presLayoutVars>
      </dgm:prSet>
      <dgm:spPr/>
    </dgm:pt>
    <dgm:pt modelId="{7E9E5CBA-12A3-4447-A55E-B470AD4C1F82}" type="pres">
      <dgm:prSet presAssocID="{3E3AE39B-BE8C-42DD-8789-AFA900BCB77F}" presName="accent_1" presStyleCnt="0"/>
      <dgm:spPr/>
    </dgm:pt>
    <dgm:pt modelId="{12C2FB4D-2E88-4EA3-B07B-06EFE05AC401}" type="pres">
      <dgm:prSet presAssocID="{3E3AE39B-BE8C-42DD-8789-AFA900BCB77F}" presName="accentRepeatNode" presStyleLbl="solidFgAcc1" presStyleIdx="0" presStyleCnt="4"/>
      <dgm:spPr/>
    </dgm:pt>
    <dgm:pt modelId="{327FC8A9-5D60-4788-AA15-89B8323F22F9}" type="pres">
      <dgm:prSet presAssocID="{6F7DF4DD-B67E-45D1-9312-8968C46B8B4A}" presName="text_2" presStyleLbl="node1" presStyleIdx="1" presStyleCnt="4">
        <dgm:presLayoutVars>
          <dgm:bulletEnabled val="1"/>
        </dgm:presLayoutVars>
      </dgm:prSet>
      <dgm:spPr/>
    </dgm:pt>
    <dgm:pt modelId="{82F985BA-96DE-44F6-BF6F-588A291FFF3C}" type="pres">
      <dgm:prSet presAssocID="{6F7DF4DD-B67E-45D1-9312-8968C46B8B4A}" presName="accent_2" presStyleCnt="0"/>
      <dgm:spPr/>
    </dgm:pt>
    <dgm:pt modelId="{AA2B0768-9A63-41DF-BBAB-2EDC02C0161A}" type="pres">
      <dgm:prSet presAssocID="{6F7DF4DD-B67E-45D1-9312-8968C46B8B4A}" presName="accentRepeatNode" presStyleLbl="solidFgAcc1" presStyleIdx="1" presStyleCnt="4"/>
      <dgm:spPr/>
    </dgm:pt>
    <dgm:pt modelId="{FD3276DB-CBF6-43C9-9744-E1FAE3BFBA4E}" type="pres">
      <dgm:prSet presAssocID="{0DE17F63-074D-4FA3-8B13-46345AC80356}" presName="text_3" presStyleLbl="node1" presStyleIdx="2" presStyleCnt="4">
        <dgm:presLayoutVars>
          <dgm:bulletEnabled val="1"/>
        </dgm:presLayoutVars>
      </dgm:prSet>
      <dgm:spPr/>
    </dgm:pt>
    <dgm:pt modelId="{3C8AC029-D698-44F7-9E2D-3876C791DD34}" type="pres">
      <dgm:prSet presAssocID="{0DE17F63-074D-4FA3-8B13-46345AC80356}" presName="accent_3" presStyleCnt="0"/>
      <dgm:spPr/>
    </dgm:pt>
    <dgm:pt modelId="{9AB1FD54-59DC-46E5-B586-16A717FAFF3F}" type="pres">
      <dgm:prSet presAssocID="{0DE17F63-074D-4FA3-8B13-46345AC80356}" presName="accentRepeatNode" presStyleLbl="solidFgAcc1" presStyleIdx="2" presStyleCnt="4"/>
      <dgm:spPr/>
    </dgm:pt>
    <dgm:pt modelId="{50FF05D1-182F-4939-BC87-F35A7DB0666A}" type="pres">
      <dgm:prSet presAssocID="{1A397B05-7E22-45DC-9692-FB8A8DFC23DC}" presName="text_4" presStyleLbl="node1" presStyleIdx="3" presStyleCnt="4">
        <dgm:presLayoutVars>
          <dgm:bulletEnabled val="1"/>
        </dgm:presLayoutVars>
      </dgm:prSet>
      <dgm:spPr/>
    </dgm:pt>
    <dgm:pt modelId="{5FAB6EAB-59BC-4C3E-B721-378E8F19936D}" type="pres">
      <dgm:prSet presAssocID="{1A397B05-7E22-45DC-9692-FB8A8DFC23DC}" presName="accent_4" presStyleCnt="0"/>
      <dgm:spPr/>
    </dgm:pt>
    <dgm:pt modelId="{F72D5EB4-628F-49E6-A7DB-6C2347510A0D}" type="pres">
      <dgm:prSet presAssocID="{1A397B05-7E22-45DC-9692-FB8A8DFC23DC}" presName="accentRepeatNode" presStyleLbl="solidFgAcc1" presStyleIdx="3" presStyleCnt="4"/>
      <dgm:spPr/>
    </dgm:pt>
  </dgm:ptLst>
  <dgm:cxnLst>
    <dgm:cxn modelId="{5840AB92-3028-4BBB-8A49-02597880038B}" type="presOf" srcId="{C8136960-B4B7-4965-9ED4-288F2F657BE5}" destId="{6B44CD06-CCA6-4206-8A08-49D5B1B6C99A}" srcOrd="0" destOrd="0" presId="urn:microsoft.com/office/officeart/2008/layout/VerticalCurvedList"/>
    <dgm:cxn modelId="{4FC646C8-5EF9-4216-9E43-1FE83A6B2E22}" type="presOf" srcId="{6F7DF4DD-B67E-45D1-9312-8968C46B8B4A}" destId="{327FC8A9-5D60-4788-AA15-89B8323F22F9}" srcOrd="0" destOrd="0" presId="urn:microsoft.com/office/officeart/2008/layout/VerticalCurvedList"/>
    <dgm:cxn modelId="{49222C71-8496-4DEB-85DF-4847DFC48F21}" type="presOf" srcId="{1A397B05-7E22-45DC-9692-FB8A8DFC23DC}" destId="{50FF05D1-182F-4939-BC87-F35A7DB0666A}" srcOrd="0" destOrd="0" presId="urn:microsoft.com/office/officeart/2008/layout/VerticalCurvedList"/>
    <dgm:cxn modelId="{F1150A19-30F0-4FE8-8BBA-22EF4A5BEAE5}" srcId="{8C949F1D-45CE-4489-87D6-7C12F75868A0}" destId="{6F7DF4DD-B67E-45D1-9312-8968C46B8B4A}" srcOrd="1" destOrd="0" parTransId="{B18F2FAC-B0B3-49D5-BF97-0C394B13B038}" sibTransId="{B0DDE0B6-C78A-4F7D-B33D-2C36A982C0A7}"/>
    <dgm:cxn modelId="{4C14BD67-532D-45BD-9E5A-0D29AAEDE149}" srcId="{8C949F1D-45CE-4489-87D6-7C12F75868A0}" destId="{3E3AE39B-BE8C-42DD-8789-AFA900BCB77F}" srcOrd="0" destOrd="0" parTransId="{C928D6B4-9F55-4717-BF0C-CD89105F506C}" sibTransId="{C8136960-B4B7-4965-9ED4-288F2F657BE5}"/>
    <dgm:cxn modelId="{2EE975A3-B779-4882-8AB0-CA7D7A5528D8}" type="presOf" srcId="{0DE17F63-074D-4FA3-8B13-46345AC80356}" destId="{FD3276DB-CBF6-43C9-9744-E1FAE3BFBA4E}" srcOrd="0" destOrd="0" presId="urn:microsoft.com/office/officeart/2008/layout/VerticalCurvedList"/>
    <dgm:cxn modelId="{57E6C063-112E-4E65-B5B3-6463C5F3CC6D}" type="presOf" srcId="{8C949F1D-45CE-4489-87D6-7C12F75868A0}" destId="{0D56918A-6CAF-4AAF-9FD3-FCED46DC24CE}" srcOrd="0" destOrd="0" presId="urn:microsoft.com/office/officeart/2008/layout/VerticalCurvedList"/>
    <dgm:cxn modelId="{883351AF-84EE-4B14-B579-2EC3ACD50A93}" srcId="{8C949F1D-45CE-4489-87D6-7C12F75868A0}" destId="{0DE17F63-074D-4FA3-8B13-46345AC80356}" srcOrd="2" destOrd="0" parTransId="{CB0AACC4-3ADE-4624-9283-A6B2784D7EE4}" sibTransId="{8AB5B07C-83C4-4D02-BF20-1328161B1D6B}"/>
    <dgm:cxn modelId="{2170C9FB-4ACC-46E5-AF82-A321ABABBC65}" type="presOf" srcId="{3E3AE39B-BE8C-42DD-8789-AFA900BCB77F}" destId="{EA84C7A2-A523-4263-AD63-A60007E5D511}" srcOrd="0" destOrd="0" presId="urn:microsoft.com/office/officeart/2008/layout/VerticalCurvedList"/>
    <dgm:cxn modelId="{AFCF86EB-8C47-443B-8F8D-FAD5F16AF724}" srcId="{8C949F1D-45CE-4489-87D6-7C12F75868A0}" destId="{1A397B05-7E22-45DC-9692-FB8A8DFC23DC}" srcOrd="3" destOrd="0" parTransId="{A07D7B08-DD7A-4550-9D80-010805C215B7}" sibTransId="{4900FA42-6505-41CD-9327-2CC9E3B7F82D}"/>
    <dgm:cxn modelId="{08B38CAC-1E36-46ED-804E-1EFDA2C0582A}" type="presParOf" srcId="{0D56918A-6CAF-4AAF-9FD3-FCED46DC24CE}" destId="{F1A38421-4E59-4DDF-908A-98A0326870EC}" srcOrd="0" destOrd="0" presId="urn:microsoft.com/office/officeart/2008/layout/VerticalCurvedList"/>
    <dgm:cxn modelId="{1544DD23-8D2F-4ED5-AA46-7FF3CDD7EE94}" type="presParOf" srcId="{F1A38421-4E59-4DDF-908A-98A0326870EC}" destId="{E944D616-B73C-4716-9B24-8E63F929EFE0}" srcOrd="0" destOrd="0" presId="urn:microsoft.com/office/officeart/2008/layout/VerticalCurvedList"/>
    <dgm:cxn modelId="{0766D59C-9E37-4513-A0CA-23BF1F9C9337}" type="presParOf" srcId="{E944D616-B73C-4716-9B24-8E63F929EFE0}" destId="{66689274-4DC6-4C1D-9C8F-4AB244F57AF7}" srcOrd="0" destOrd="0" presId="urn:microsoft.com/office/officeart/2008/layout/VerticalCurvedList"/>
    <dgm:cxn modelId="{68451142-0102-4AFA-B40C-C8D5C9F95ADD}" type="presParOf" srcId="{E944D616-B73C-4716-9B24-8E63F929EFE0}" destId="{6B44CD06-CCA6-4206-8A08-49D5B1B6C99A}" srcOrd="1" destOrd="0" presId="urn:microsoft.com/office/officeart/2008/layout/VerticalCurvedList"/>
    <dgm:cxn modelId="{1828B0A3-EF4E-4A94-A432-0BEB39F480B2}" type="presParOf" srcId="{E944D616-B73C-4716-9B24-8E63F929EFE0}" destId="{EE6619F0-25CA-456B-87FF-E3E38056E91C}" srcOrd="2" destOrd="0" presId="urn:microsoft.com/office/officeart/2008/layout/VerticalCurvedList"/>
    <dgm:cxn modelId="{1193B0D9-4458-4E9A-8A31-538DB5BBBFA2}" type="presParOf" srcId="{E944D616-B73C-4716-9B24-8E63F929EFE0}" destId="{E9DC3AA4-9735-4262-80E5-9B3623ABC753}" srcOrd="3" destOrd="0" presId="urn:microsoft.com/office/officeart/2008/layout/VerticalCurvedList"/>
    <dgm:cxn modelId="{D18C6054-DE6F-438B-BC55-08A42C2A212E}" type="presParOf" srcId="{F1A38421-4E59-4DDF-908A-98A0326870EC}" destId="{EA84C7A2-A523-4263-AD63-A60007E5D511}" srcOrd="1" destOrd="0" presId="urn:microsoft.com/office/officeart/2008/layout/VerticalCurvedList"/>
    <dgm:cxn modelId="{CB1DC86A-A532-45A1-B0BF-B0BB1E06BB54}" type="presParOf" srcId="{F1A38421-4E59-4DDF-908A-98A0326870EC}" destId="{7E9E5CBA-12A3-4447-A55E-B470AD4C1F82}" srcOrd="2" destOrd="0" presId="urn:microsoft.com/office/officeart/2008/layout/VerticalCurvedList"/>
    <dgm:cxn modelId="{5D374F3D-2BF1-46DA-A5BD-9F2F3B00CE74}" type="presParOf" srcId="{7E9E5CBA-12A3-4447-A55E-B470AD4C1F82}" destId="{12C2FB4D-2E88-4EA3-B07B-06EFE05AC401}" srcOrd="0" destOrd="0" presId="urn:microsoft.com/office/officeart/2008/layout/VerticalCurvedList"/>
    <dgm:cxn modelId="{9235A37C-EDEC-47C4-9502-AC6BC6ADB024}" type="presParOf" srcId="{F1A38421-4E59-4DDF-908A-98A0326870EC}" destId="{327FC8A9-5D60-4788-AA15-89B8323F22F9}" srcOrd="3" destOrd="0" presId="urn:microsoft.com/office/officeart/2008/layout/VerticalCurvedList"/>
    <dgm:cxn modelId="{F411906E-6CC2-461E-A6AD-C7702B78FBF6}" type="presParOf" srcId="{F1A38421-4E59-4DDF-908A-98A0326870EC}" destId="{82F985BA-96DE-44F6-BF6F-588A291FFF3C}" srcOrd="4" destOrd="0" presId="urn:microsoft.com/office/officeart/2008/layout/VerticalCurvedList"/>
    <dgm:cxn modelId="{63F2D08C-0A56-4E8F-9061-60A03F7E8654}" type="presParOf" srcId="{82F985BA-96DE-44F6-BF6F-588A291FFF3C}" destId="{AA2B0768-9A63-41DF-BBAB-2EDC02C0161A}" srcOrd="0" destOrd="0" presId="urn:microsoft.com/office/officeart/2008/layout/VerticalCurvedList"/>
    <dgm:cxn modelId="{689F7AF0-B00A-4613-86B2-98A27F2E9BBA}" type="presParOf" srcId="{F1A38421-4E59-4DDF-908A-98A0326870EC}" destId="{FD3276DB-CBF6-43C9-9744-E1FAE3BFBA4E}" srcOrd="5" destOrd="0" presId="urn:microsoft.com/office/officeart/2008/layout/VerticalCurvedList"/>
    <dgm:cxn modelId="{FF044306-086C-479E-B7D5-5A81E6DE55F0}" type="presParOf" srcId="{F1A38421-4E59-4DDF-908A-98A0326870EC}" destId="{3C8AC029-D698-44F7-9E2D-3876C791DD34}" srcOrd="6" destOrd="0" presId="urn:microsoft.com/office/officeart/2008/layout/VerticalCurvedList"/>
    <dgm:cxn modelId="{447B37E3-5198-463B-8138-97B45E7F1C59}" type="presParOf" srcId="{3C8AC029-D698-44F7-9E2D-3876C791DD34}" destId="{9AB1FD54-59DC-46E5-B586-16A717FAFF3F}" srcOrd="0" destOrd="0" presId="urn:microsoft.com/office/officeart/2008/layout/VerticalCurvedList"/>
    <dgm:cxn modelId="{D44A035F-FFC3-4FF1-9137-9E89DC707C34}" type="presParOf" srcId="{F1A38421-4E59-4DDF-908A-98A0326870EC}" destId="{50FF05D1-182F-4939-BC87-F35A7DB0666A}" srcOrd="7" destOrd="0" presId="urn:microsoft.com/office/officeart/2008/layout/VerticalCurvedList"/>
    <dgm:cxn modelId="{09363BC7-FD83-456D-B4BA-10E51F588283}" type="presParOf" srcId="{F1A38421-4E59-4DDF-908A-98A0326870EC}" destId="{5FAB6EAB-59BC-4C3E-B721-378E8F19936D}" srcOrd="8" destOrd="0" presId="urn:microsoft.com/office/officeart/2008/layout/VerticalCurvedList"/>
    <dgm:cxn modelId="{A2F79E31-B242-4C12-9ABE-DFD3E862C227}" type="presParOf" srcId="{5FAB6EAB-59BC-4C3E-B721-378E8F19936D}" destId="{F72D5EB4-628F-49E6-A7DB-6C2347510A0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F67F9-0A22-4179-A31F-773C3736949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B38D8FF7-CA12-4A69-865F-4C81C1139755}">
      <dgm:prSet phldrT="[Text]"/>
      <dgm:spPr>
        <a:solidFill>
          <a:srgbClr val="C4BD97">
            <a:alpha val="72157"/>
          </a:srgbClr>
        </a:solidFill>
        <a:ln>
          <a:solidFill>
            <a:schemeClr val="bg2">
              <a:lumMod val="50000"/>
            </a:schemeClr>
          </a:solidFill>
        </a:ln>
      </dgm:spPr>
      <dgm:t>
        <a:bodyPr/>
        <a:lstStyle/>
        <a:p>
          <a:r>
            <a:rPr lang="en-IN" dirty="0" smtClean="0"/>
            <a:t>  </a:t>
          </a:r>
          <a:endParaRPr lang="en-IN" dirty="0"/>
        </a:p>
      </dgm:t>
    </dgm:pt>
    <dgm:pt modelId="{833F82A8-A685-4548-BA97-605A318BC3F5}" type="parTrans" cxnId="{4718761E-C986-482D-ABB2-12E73C8AC5EB}">
      <dgm:prSet/>
      <dgm:spPr/>
      <dgm:t>
        <a:bodyPr/>
        <a:lstStyle/>
        <a:p>
          <a:endParaRPr lang="en-IN"/>
        </a:p>
      </dgm:t>
    </dgm:pt>
    <dgm:pt modelId="{F4556BEC-CEFD-48BE-A121-565575777729}" type="sibTrans" cxnId="{4718761E-C986-482D-ABB2-12E73C8AC5EB}">
      <dgm:prSet/>
      <dgm:spPr/>
      <dgm:t>
        <a:bodyPr/>
        <a:lstStyle/>
        <a:p>
          <a:endParaRPr lang="en-IN"/>
        </a:p>
      </dgm:t>
    </dgm:pt>
    <dgm:pt modelId="{BF4C2A3A-A60E-415E-BA2C-A6C2D4EB6423}">
      <dgm:prSet phldrT="[Text]"/>
      <dgm:spPr>
        <a:solidFill>
          <a:srgbClr val="95B3D7">
            <a:alpha val="72157"/>
          </a:srgbClr>
        </a:solidFill>
        <a:ln>
          <a:solidFill>
            <a:schemeClr val="accent1">
              <a:lumMod val="75000"/>
            </a:schemeClr>
          </a:solidFill>
        </a:ln>
      </dgm:spPr>
      <dgm:t>
        <a:bodyPr/>
        <a:lstStyle/>
        <a:p>
          <a:r>
            <a:rPr lang="en-IN" dirty="0" smtClean="0"/>
            <a:t>  </a:t>
          </a:r>
          <a:endParaRPr lang="en-IN" dirty="0"/>
        </a:p>
      </dgm:t>
    </dgm:pt>
    <dgm:pt modelId="{5D7A1541-F17F-444B-85AA-75121B463660}" type="parTrans" cxnId="{B6BD6B18-C690-42DF-B6D4-7CEFB05F9140}">
      <dgm:prSet/>
      <dgm:spPr/>
      <dgm:t>
        <a:bodyPr/>
        <a:lstStyle/>
        <a:p>
          <a:endParaRPr lang="en-IN"/>
        </a:p>
      </dgm:t>
    </dgm:pt>
    <dgm:pt modelId="{AB3D9D2C-421E-4431-9A92-F2DDA907BDEC}" type="sibTrans" cxnId="{B6BD6B18-C690-42DF-B6D4-7CEFB05F9140}">
      <dgm:prSet/>
      <dgm:spPr/>
      <dgm:t>
        <a:bodyPr/>
        <a:lstStyle/>
        <a:p>
          <a:endParaRPr lang="en-IN"/>
        </a:p>
      </dgm:t>
    </dgm:pt>
    <dgm:pt modelId="{1670E090-D1F3-41A4-B6F8-5FC1E339EBE3}">
      <dgm:prSet phldrT="[Text]" custT="1"/>
      <dgm:spPr>
        <a:solidFill>
          <a:srgbClr val="DCE6F2">
            <a:alpha val="60000"/>
          </a:srgbClr>
        </a:solidFill>
      </dgm:spPr>
      <dgm:t>
        <a:bodyPr/>
        <a:lstStyle/>
        <a:p>
          <a:r>
            <a:rPr lang="en-US" sz="1400" b="1" dirty="0" smtClean="0"/>
            <a:t>Window chipping </a:t>
          </a:r>
          <a:r>
            <a:rPr lang="en-US" sz="1400" dirty="0" smtClean="0"/>
            <a:t>and minor </a:t>
          </a:r>
          <a:r>
            <a:rPr lang="en-US" sz="1400" b="1" dirty="0" smtClean="0"/>
            <a:t>damage to thermal protection system tiles </a:t>
          </a:r>
          <a:endParaRPr lang="en-IN" sz="1400" b="1" dirty="0"/>
        </a:p>
      </dgm:t>
    </dgm:pt>
    <dgm:pt modelId="{516C2010-95EB-43F7-B950-9AB68EA75497}" type="parTrans" cxnId="{DF032FD8-7DE2-47C9-9E90-CAF9149F77E4}">
      <dgm:prSet/>
      <dgm:spPr/>
      <dgm:t>
        <a:bodyPr/>
        <a:lstStyle/>
        <a:p>
          <a:endParaRPr lang="en-IN"/>
        </a:p>
      </dgm:t>
    </dgm:pt>
    <dgm:pt modelId="{571ADB49-6554-48DC-AF76-CD41771A9AE3}" type="sibTrans" cxnId="{DF032FD8-7DE2-47C9-9E90-CAF9149F77E4}">
      <dgm:prSet/>
      <dgm:spPr/>
      <dgm:t>
        <a:bodyPr/>
        <a:lstStyle/>
        <a:p>
          <a:endParaRPr lang="en-IN"/>
        </a:p>
      </dgm:t>
    </dgm:pt>
    <dgm:pt modelId="{679A46A3-151B-4C2B-8FE9-11285E73B58E}">
      <dgm:prSet phldrT="[Text]"/>
      <dgm:spPr>
        <a:solidFill>
          <a:srgbClr val="C3D69B">
            <a:alpha val="72157"/>
          </a:srgbClr>
        </a:solidFill>
        <a:ln>
          <a:solidFill>
            <a:schemeClr val="accent3">
              <a:lumMod val="75000"/>
            </a:schemeClr>
          </a:solidFill>
        </a:ln>
      </dgm:spPr>
      <dgm:t>
        <a:bodyPr/>
        <a:lstStyle/>
        <a:p>
          <a:r>
            <a:rPr lang="en-IN" dirty="0" smtClean="0"/>
            <a:t> </a:t>
          </a:r>
          <a:endParaRPr lang="en-IN" dirty="0"/>
        </a:p>
      </dgm:t>
    </dgm:pt>
    <dgm:pt modelId="{19DDD4A9-10C7-41EF-BD3B-ED68BFD6F792}" type="parTrans" cxnId="{07FCF478-148F-4B6A-9CF4-F493A9CB9E50}">
      <dgm:prSet/>
      <dgm:spPr/>
      <dgm:t>
        <a:bodyPr/>
        <a:lstStyle/>
        <a:p>
          <a:endParaRPr lang="en-IN"/>
        </a:p>
      </dgm:t>
    </dgm:pt>
    <dgm:pt modelId="{34DAD23F-64A0-4E4C-BD74-C639B8883F1C}" type="sibTrans" cxnId="{07FCF478-148F-4B6A-9CF4-F493A9CB9E50}">
      <dgm:prSet/>
      <dgm:spPr/>
      <dgm:t>
        <a:bodyPr/>
        <a:lstStyle/>
        <a:p>
          <a:endParaRPr lang="en-IN"/>
        </a:p>
      </dgm:t>
    </dgm:pt>
    <dgm:pt modelId="{07683439-F5C4-4D88-BEB6-66C89B82584A}">
      <dgm:prSet phldrT="[Text]"/>
      <dgm:spPr>
        <a:solidFill>
          <a:srgbClr val="EBF1DE">
            <a:alpha val="60000"/>
          </a:srgbClr>
        </a:solidFill>
        <a:ln>
          <a:solidFill>
            <a:schemeClr val="accent3">
              <a:lumMod val="75000"/>
            </a:schemeClr>
          </a:solidFill>
        </a:ln>
      </dgm:spPr>
      <dgm:t>
        <a:bodyPr/>
        <a:lstStyle/>
        <a:p>
          <a:endParaRPr lang="en-IN" dirty="0"/>
        </a:p>
      </dgm:t>
    </dgm:pt>
    <dgm:pt modelId="{38051024-1DCE-419F-9274-4B4879316653}" type="parTrans" cxnId="{5F114DBF-ED4B-47E7-86B0-94012DD00F9B}">
      <dgm:prSet/>
      <dgm:spPr/>
      <dgm:t>
        <a:bodyPr/>
        <a:lstStyle/>
        <a:p>
          <a:endParaRPr lang="en-IN"/>
        </a:p>
      </dgm:t>
    </dgm:pt>
    <dgm:pt modelId="{3E62083F-2451-46CD-BD0B-1E08D021ED4D}" type="sibTrans" cxnId="{5F114DBF-ED4B-47E7-86B0-94012DD00F9B}">
      <dgm:prSet/>
      <dgm:spPr/>
      <dgm:t>
        <a:bodyPr/>
        <a:lstStyle/>
        <a:p>
          <a:endParaRPr lang="en-IN"/>
        </a:p>
      </dgm:t>
    </dgm:pt>
    <dgm:pt modelId="{14B340AE-A357-4A00-B003-5AB2EB50EEAC}">
      <dgm:prSet phldrT="[Text]"/>
      <dgm:spPr>
        <a:solidFill>
          <a:srgbClr val="93CDDD">
            <a:alpha val="72157"/>
          </a:srgbClr>
        </a:solidFill>
        <a:ln>
          <a:solidFill>
            <a:schemeClr val="accent5">
              <a:lumMod val="75000"/>
            </a:schemeClr>
          </a:solidFill>
        </a:ln>
      </dgm:spPr>
      <dgm:t>
        <a:bodyPr/>
        <a:lstStyle/>
        <a:p>
          <a:r>
            <a:rPr lang="en-IN" dirty="0" smtClean="0"/>
            <a:t>  </a:t>
          </a:r>
          <a:endParaRPr lang="en-IN" dirty="0"/>
        </a:p>
      </dgm:t>
    </dgm:pt>
    <dgm:pt modelId="{B6AA89E0-147C-4F45-8BB2-16A9158F4116}" type="parTrans" cxnId="{90CE5DCD-420C-48FB-8E17-2482787CB447}">
      <dgm:prSet/>
      <dgm:spPr/>
      <dgm:t>
        <a:bodyPr/>
        <a:lstStyle/>
        <a:p>
          <a:endParaRPr lang="en-IN"/>
        </a:p>
      </dgm:t>
    </dgm:pt>
    <dgm:pt modelId="{2647EA8C-9C11-4F17-BBCC-733436FB389F}" type="sibTrans" cxnId="{90CE5DCD-420C-48FB-8E17-2482787CB447}">
      <dgm:prSet/>
      <dgm:spPr/>
      <dgm:t>
        <a:bodyPr/>
        <a:lstStyle/>
        <a:p>
          <a:endParaRPr lang="en-IN"/>
        </a:p>
      </dgm:t>
    </dgm:pt>
    <dgm:pt modelId="{365A16AE-D261-4C84-93C0-FE3078E57DD3}">
      <dgm:prSet phldrT="[Text]"/>
      <dgm:spPr>
        <a:solidFill>
          <a:srgbClr val="DBEEF4">
            <a:alpha val="60000"/>
          </a:srgbClr>
        </a:solidFill>
        <a:ln>
          <a:solidFill>
            <a:schemeClr val="accent5">
              <a:lumMod val="75000"/>
            </a:schemeClr>
          </a:solidFill>
        </a:ln>
      </dgm:spPr>
      <dgm:t>
        <a:bodyPr/>
        <a:lstStyle/>
        <a:p>
          <a:endParaRPr lang="en-IN" dirty="0"/>
        </a:p>
      </dgm:t>
    </dgm:pt>
    <dgm:pt modelId="{1830455B-8827-401E-8AD2-74C341B0D0EF}" type="parTrans" cxnId="{8AA329EF-B709-48F2-A466-5380993C8667}">
      <dgm:prSet/>
      <dgm:spPr/>
      <dgm:t>
        <a:bodyPr/>
        <a:lstStyle/>
        <a:p>
          <a:endParaRPr lang="en-IN"/>
        </a:p>
      </dgm:t>
    </dgm:pt>
    <dgm:pt modelId="{7EF5CC1C-FA5F-4B2B-971D-44E52AE8F968}" type="sibTrans" cxnId="{8AA329EF-B709-48F2-A466-5380993C8667}">
      <dgm:prSet/>
      <dgm:spPr/>
      <dgm:t>
        <a:bodyPr/>
        <a:lstStyle/>
        <a:p>
          <a:endParaRPr lang="en-IN"/>
        </a:p>
      </dgm:t>
    </dgm:pt>
    <dgm:pt modelId="{9000930D-2B55-4FAE-8663-330B430C0B89}">
      <dgm:prSet phldrT="[Text]" custT="1"/>
      <dgm:spPr>
        <a:solidFill>
          <a:srgbClr val="EEECE1">
            <a:alpha val="60000"/>
          </a:srgbClr>
        </a:solidFill>
        <a:ln>
          <a:solidFill>
            <a:schemeClr val="bg2">
              <a:lumMod val="50000"/>
            </a:schemeClr>
          </a:solidFill>
        </a:ln>
      </dgm:spPr>
      <dgm:t>
        <a:bodyPr/>
        <a:lstStyle/>
        <a:p>
          <a:r>
            <a:rPr lang="en-IN" sz="1400" dirty="0" smtClean="0"/>
            <a:t>  S</a:t>
          </a:r>
          <a:r>
            <a:rPr lang="en-US" sz="1400" dirty="0" smtClean="0"/>
            <a:t>mall impacts can produce a cloud of plasma which is  an </a:t>
          </a:r>
          <a:r>
            <a:rPr lang="en-US" sz="1400" b="1" dirty="0" smtClean="0"/>
            <a:t>electrical risk to </a:t>
          </a:r>
          <a:r>
            <a:rPr lang="en-IN" sz="1400" b="1" dirty="0" smtClean="0"/>
            <a:t>the panels. </a:t>
          </a:r>
          <a:endParaRPr lang="en-IN" sz="1400" b="1" dirty="0"/>
        </a:p>
      </dgm:t>
    </dgm:pt>
    <dgm:pt modelId="{1224A472-E765-4D70-9840-4A3365D0D1AE}" type="sibTrans" cxnId="{DEA23678-C8D8-4EAC-8F87-A158F5B45AAE}">
      <dgm:prSet/>
      <dgm:spPr/>
      <dgm:t>
        <a:bodyPr/>
        <a:lstStyle/>
        <a:p>
          <a:endParaRPr lang="en-IN"/>
        </a:p>
      </dgm:t>
    </dgm:pt>
    <dgm:pt modelId="{315DDAE0-3019-4A97-A5F8-A530FB5F6624}" type="parTrans" cxnId="{DEA23678-C8D8-4EAC-8F87-A158F5B45AAE}">
      <dgm:prSet/>
      <dgm:spPr/>
      <dgm:t>
        <a:bodyPr/>
        <a:lstStyle/>
        <a:p>
          <a:endParaRPr lang="en-IN"/>
        </a:p>
      </dgm:t>
    </dgm:pt>
    <dgm:pt modelId="{79683273-CB57-44A1-BCD8-9EDD3CA1EB0C}">
      <dgm:prSet custT="1"/>
      <dgm:spPr>
        <a:solidFill>
          <a:srgbClr val="EEECE1">
            <a:alpha val="60000"/>
          </a:srgbClr>
        </a:solidFill>
        <a:ln>
          <a:solidFill>
            <a:schemeClr val="bg2">
              <a:lumMod val="50000"/>
            </a:schemeClr>
          </a:solidFill>
        </a:ln>
      </dgm:spPr>
      <dgm:t>
        <a:bodyPr/>
        <a:lstStyle/>
        <a:p>
          <a:endParaRPr lang="en-IN" sz="1400" dirty="0" smtClean="0"/>
        </a:p>
      </dgm:t>
    </dgm:pt>
    <dgm:pt modelId="{129C057D-C677-43ED-AC0E-D13BAC64BCDC}" type="parTrans" cxnId="{C16BD78B-3778-4A27-99DB-975FA7EDCD38}">
      <dgm:prSet/>
      <dgm:spPr/>
      <dgm:t>
        <a:bodyPr/>
        <a:lstStyle/>
        <a:p>
          <a:endParaRPr lang="en-IN"/>
        </a:p>
      </dgm:t>
    </dgm:pt>
    <dgm:pt modelId="{FDBF79EE-062E-4623-8EF5-06A9341E406F}" type="sibTrans" cxnId="{C16BD78B-3778-4A27-99DB-975FA7EDCD38}">
      <dgm:prSet/>
      <dgm:spPr/>
      <dgm:t>
        <a:bodyPr/>
        <a:lstStyle/>
        <a:p>
          <a:endParaRPr lang="en-IN"/>
        </a:p>
      </dgm:t>
    </dgm:pt>
    <dgm:pt modelId="{8D097A52-10FF-4A20-862F-458414720462}">
      <dgm:prSet phldrT="[Text]" custT="1"/>
      <dgm:spPr>
        <a:solidFill>
          <a:srgbClr val="EEECE1">
            <a:alpha val="60000"/>
          </a:srgbClr>
        </a:solidFill>
        <a:ln>
          <a:solidFill>
            <a:schemeClr val="bg2">
              <a:lumMod val="50000"/>
            </a:schemeClr>
          </a:solidFill>
        </a:ln>
      </dgm:spPr>
      <dgm:t>
        <a:bodyPr/>
        <a:lstStyle/>
        <a:p>
          <a:r>
            <a:rPr lang="en-US" sz="1400" b="1" dirty="0" smtClean="0"/>
            <a:t>Satellites are destroyed</a:t>
          </a:r>
          <a:r>
            <a:rPr lang="en-US" sz="1400" dirty="0" smtClean="0"/>
            <a:t> by micrometeorites and (small) orbital debris </a:t>
          </a:r>
          <a:r>
            <a:rPr lang="en-US" sz="1400" b="1" dirty="0" smtClean="0"/>
            <a:t>(MMOD)</a:t>
          </a:r>
          <a:endParaRPr lang="en-IN" sz="1400" b="1" dirty="0"/>
        </a:p>
      </dgm:t>
    </dgm:pt>
    <dgm:pt modelId="{988CFCD9-6271-4D6D-A1CC-F02F2323829F}" type="parTrans" cxnId="{F6DE70BB-1795-4606-8230-5233CE1AD48E}">
      <dgm:prSet/>
      <dgm:spPr/>
      <dgm:t>
        <a:bodyPr/>
        <a:lstStyle/>
        <a:p>
          <a:endParaRPr lang="en-IN"/>
        </a:p>
      </dgm:t>
    </dgm:pt>
    <dgm:pt modelId="{C358151E-784E-484F-894B-02025ED953CE}" type="sibTrans" cxnId="{F6DE70BB-1795-4606-8230-5233CE1AD48E}">
      <dgm:prSet/>
      <dgm:spPr/>
      <dgm:t>
        <a:bodyPr/>
        <a:lstStyle/>
        <a:p>
          <a:endParaRPr lang="en-IN"/>
        </a:p>
      </dgm:t>
    </dgm:pt>
    <dgm:pt modelId="{820FC924-56B6-44A9-9091-4CBC1B0137F0}">
      <dgm:prSet phldrT="[Text]" custT="1"/>
      <dgm:spPr>
        <a:solidFill>
          <a:srgbClr val="EEECE1">
            <a:alpha val="60000"/>
          </a:srgbClr>
        </a:solidFill>
        <a:ln>
          <a:solidFill>
            <a:schemeClr val="bg2">
              <a:lumMod val="50000"/>
            </a:schemeClr>
          </a:solidFill>
        </a:ln>
      </dgm:spPr>
      <dgm:t>
        <a:bodyPr/>
        <a:lstStyle/>
        <a:p>
          <a:r>
            <a:rPr lang="en-US" sz="1400" b="1" dirty="0" smtClean="0"/>
            <a:t>changing both its orbit and rotation rate.</a:t>
          </a:r>
          <a:endParaRPr lang="en-IN" sz="1400" b="1" dirty="0"/>
        </a:p>
      </dgm:t>
    </dgm:pt>
    <dgm:pt modelId="{8210374A-269F-45DA-A3B1-BFB6CC1888DC}" type="parTrans" cxnId="{FCAC6AD2-3B41-4BFE-8C64-27AB89D4CB03}">
      <dgm:prSet/>
      <dgm:spPr/>
      <dgm:t>
        <a:bodyPr/>
        <a:lstStyle/>
        <a:p>
          <a:endParaRPr lang="en-IN"/>
        </a:p>
      </dgm:t>
    </dgm:pt>
    <dgm:pt modelId="{816A2B43-9B9E-4F36-8C84-07FB13A74FA3}" type="sibTrans" cxnId="{FCAC6AD2-3B41-4BFE-8C64-27AB89D4CB03}">
      <dgm:prSet/>
      <dgm:spPr/>
      <dgm:t>
        <a:bodyPr/>
        <a:lstStyle/>
        <a:p>
          <a:endParaRPr lang="en-IN"/>
        </a:p>
      </dgm:t>
    </dgm:pt>
    <dgm:pt modelId="{6130980A-982C-43EE-98D6-FAD8B0760121}">
      <dgm:prSet phldrT="[Text]" custT="1"/>
      <dgm:spPr>
        <a:solidFill>
          <a:srgbClr val="DCE6F2">
            <a:alpha val="60000"/>
          </a:srgbClr>
        </a:solidFill>
      </dgm:spPr>
      <dgm:t>
        <a:bodyPr/>
        <a:lstStyle/>
        <a:p>
          <a:r>
            <a:rPr lang="en-IN" sz="1400" dirty="0" smtClean="0"/>
            <a:t>During STS-115 in 2006 </a:t>
          </a:r>
          <a:r>
            <a:rPr lang="en-US" sz="1400" dirty="0" smtClean="0"/>
            <a:t>a fragment of </a:t>
          </a:r>
          <a:r>
            <a:rPr lang="en-US" sz="1400" b="1" dirty="0" smtClean="0"/>
            <a:t>circuit board bored a small hole </a:t>
          </a:r>
          <a:r>
            <a:rPr lang="en-US" sz="1400" dirty="0" smtClean="0"/>
            <a:t>through the radiator panels in </a:t>
          </a:r>
          <a:r>
            <a:rPr lang="en-US" sz="1400" b="1" dirty="0" smtClean="0"/>
            <a:t>Atlantis's cargo </a:t>
          </a:r>
          <a:r>
            <a:rPr lang="en-US" sz="1400" dirty="0" smtClean="0"/>
            <a:t>bay</a:t>
          </a:r>
          <a:endParaRPr lang="en-IN" sz="1400" dirty="0"/>
        </a:p>
      </dgm:t>
    </dgm:pt>
    <dgm:pt modelId="{EC25DA21-FE8D-44FF-8B57-A93A3BC0D144}" type="parTrans" cxnId="{99ADA15E-B5A3-4405-A223-27298568E6D1}">
      <dgm:prSet/>
      <dgm:spPr/>
      <dgm:t>
        <a:bodyPr/>
        <a:lstStyle/>
        <a:p>
          <a:endParaRPr lang="en-IN"/>
        </a:p>
      </dgm:t>
    </dgm:pt>
    <dgm:pt modelId="{717035D8-F2C9-4D4C-B46F-64C568DD633E}" type="sibTrans" cxnId="{99ADA15E-B5A3-4405-A223-27298568E6D1}">
      <dgm:prSet/>
      <dgm:spPr/>
      <dgm:t>
        <a:bodyPr/>
        <a:lstStyle/>
        <a:p>
          <a:endParaRPr lang="en-IN"/>
        </a:p>
      </dgm:t>
    </dgm:pt>
    <dgm:pt modelId="{8C4BBEFF-C085-4269-9903-221EFF53805A}">
      <dgm:prSet phldrT="[Text]" custT="1"/>
      <dgm:spPr>
        <a:solidFill>
          <a:srgbClr val="DCE6F2">
            <a:alpha val="60000"/>
          </a:srgbClr>
        </a:solidFill>
      </dgm:spPr>
      <dgm:t>
        <a:bodyPr/>
        <a:lstStyle/>
        <a:p>
          <a:r>
            <a:rPr lang="en-IN" sz="1400" dirty="0" smtClean="0"/>
            <a:t>On STS-118 in 2007</a:t>
          </a:r>
          <a:r>
            <a:rPr lang="en-US" sz="1400" dirty="0" smtClean="0"/>
            <a:t>debris </a:t>
          </a:r>
          <a:r>
            <a:rPr lang="en-US" sz="1400" b="1" dirty="0" smtClean="0"/>
            <a:t>blew a bullet-like hole through Endeavour's radiator panel</a:t>
          </a:r>
          <a:r>
            <a:rPr lang="en-US" sz="1400" dirty="0" smtClean="0"/>
            <a:t>.</a:t>
          </a:r>
          <a:endParaRPr lang="en-IN" sz="1400" dirty="0"/>
        </a:p>
      </dgm:t>
    </dgm:pt>
    <dgm:pt modelId="{FF48CD04-2003-4081-9428-365C7CD2EBD5}" type="parTrans" cxnId="{C325027A-7B80-4F07-8B13-A0DF3D1303F0}">
      <dgm:prSet/>
      <dgm:spPr/>
      <dgm:t>
        <a:bodyPr/>
        <a:lstStyle/>
        <a:p>
          <a:endParaRPr lang="en-IN"/>
        </a:p>
      </dgm:t>
    </dgm:pt>
    <dgm:pt modelId="{67A24881-0CA1-47C0-844E-B008A2B2B0DF}" type="sibTrans" cxnId="{C325027A-7B80-4F07-8B13-A0DF3D1303F0}">
      <dgm:prSet/>
      <dgm:spPr/>
      <dgm:t>
        <a:bodyPr/>
        <a:lstStyle/>
        <a:p>
          <a:endParaRPr lang="en-IN"/>
        </a:p>
      </dgm:t>
    </dgm:pt>
    <dgm:pt modelId="{21F568CF-2B7A-4C37-8F33-B1C4998A9A91}">
      <dgm:prSet phldrT="[Text]" custT="1"/>
      <dgm:spPr>
        <a:solidFill>
          <a:srgbClr val="EEECE1">
            <a:alpha val="60000"/>
          </a:srgbClr>
        </a:solidFill>
        <a:ln>
          <a:solidFill>
            <a:schemeClr val="bg2">
              <a:lumMod val="50000"/>
            </a:schemeClr>
          </a:solidFill>
        </a:ln>
      </dgm:spPr>
      <dgm:t>
        <a:bodyPr/>
        <a:lstStyle/>
        <a:p>
          <a:r>
            <a:rPr lang="en-US" sz="1400" dirty="0" smtClean="0"/>
            <a:t>Significant impact on the </a:t>
          </a:r>
          <a:r>
            <a:rPr lang="en-US" sz="1400" b="1" dirty="0" smtClean="0"/>
            <a:t>solar panels of Mir</a:t>
          </a:r>
          <a:r>
            <a:rPr lang="en-US" sz="1400" dirty="0" smtClean="0"/>
            <a:t>, the Soviet space station.</a:t>
          </a:r>
          <a:endParaRPr lang="en-IN" sz="1400" dirty="0"/>
        </a:p>
      </dgm:t>
    </dgm:pt>
    <dgm:pt modelId="{BDD47930-45E1-4A3F-B3DC-65E69F2B1FBC}" type="parTrans" cxnId="{6ADA6F85-A63E-4D6C-BB89-6A12F5C186AA}">
      <dgm:prSet/>
      <dgm:spPr/>
      <dgm:t>
        <a:bodyPr/>
        <a:lstStyle/>
        <a:p>
          <a:endParaRPr lang="en-IN"/>
        </a:p>
      </dgm:t>
    </dgm:pt>
    <dgm:pt modelId="{89A4CBDE-8A32-48AB-98F4-F55818A67D32}" type="sibTrans" cxnId="{6ADA6F85-A63E-4D6C-BB89-6A12F5C186AA}">
      <dgm:prSet/>
      <dgm:spPr/>
      <dgm:t>
        <a:bodyPr/>
        <a:lstStyle/>
        <a:p>
          <a:endParaRPr lang="en-IN"/>
        </a:p>
      </dgm:t>
    </dgm:pt>
    <dgm:pt modelId="{FBA2D91E-E78C-46A2-BAF5-A26F233DC7A5}" type="pres">
      <dgm:prSet presAssocID="{5BBF67F9-0A22-4179-A31F-773C3736949E}" presName="cycleMatrixDiagram" presStyleCnt="0">
        <dgm:presLayoutVars>
          <dgm:chMax val="1"/>
          <dgm:dir/>
          <dgm:animLvl val="lvl"/>
          <dgm:resizeHandles val="exact"/>
        </dgm:presLayoutVars>
      </dgm:prSet>
      <dgm:spPr/>
    </dgm:pt>
    <dgm:pt modelId="{047391E7-3D97-4558-B0DC-7B73DC3906C1}" type="pres">
      <dgm:prSet presAssocID="{5BBF67F9-0A22-4179-A31F-773C3736949E}" presName="children" presStyleCnt="0"/>
      <dgm:spPr/>
    </dgm:pt>
    <dgm:pt modelId="{0B824688-4AD0-48CC-B35C-A31DAABE34FF}" type="pres">
      <dgm:prSet presAssocID="{5BBF67F9-0A22-4179-A31F-773C3736949E}" presName="child1group" presStyleCnt="0"/>
      <dgm:spPr/>
    </dgm:pt>
    <dgm:pt modelId="{5548846F-0F6A-489B-9A6F-8F670BE906F9}" type="pres">
      <dgm:prSet presAssocID="{5BBF67F9-0A22-4179-A31F-773C3736949E}" presName="child1" presStyleLbl="bgAcc1" presStyleIdx="0" presStyleCnt="4" custScaleX="135365" custScaleY="184094" custLinFactNeighborX="-29985"/>
      <dgm:spPr/>
      <dgm:t>
        <a:bodyPr/>
        <a:lstStyle/>
        <a:p>
          <a:endParaRPr lang="en-IN"/>
        </a:p>
      </dgm:t>
    </dgm:pt>
    <dgm:pt modelId="{D0B8DF0F-A83A-4EE0-B974-A929CAD73B4D}" type="pres">
      <dgm:prSet presAssocID="{5BBF67F9-0A22-4179-A31F-773C3736949E}" presName="child1Text" presStyleLbl="bgAcc1" presStyleIdx="0" presStyleCnt="4">
        <dgm:presLayoutVars>
          <dgm:bulletEnabled val="1"/>
        </dgm:presLayoutVars>
      </dgm:prSet>
      <dgm:spPr/>
      <dgm:t>
        <a:bodyPr/>
        <a:lstStyle/>
        <a:p>
          <a:endParaRPr lang="en-IN"/>
        </a:p>
      </dgm:t>
    </dgm:pt>
    <dgm:pt modelId="{F4C2B733-5A81-4A64-804A-762BFC57D22B}" type="pres">
      <dgm:prSet presAssocID="{5BBF67F9-0A22-4179-A31F-773C3736949E}" presName="child2group" presStyleCnt="0"/>
      <dgm:spPr/>
    </dgm:pt>
    <dgm:pt modelId="{66F84F2C-149A-448F-849B-2B7AF1EB6F9C}" type="pres">
      <dgm:prSet presAssocID="{5BBF67F9-0A22-4179-A31F-773C3736949E}" presName="child2" presStyleLbl="bgAcc1" presStyleIdx="1" presStyleCnt="4" custScaleX="137492" custScaleY="181428" custLinFactNeighborX="29098"/>
      <dgm:spPr/>
      <dgm:t>
        <a:bodyPr/>
        <a:lstStyle/>
        <a:p>
          <a:endParaRPr lang="en-IN"/>
        </a:p>
      </dgm:t>
    </dgm:pt>
    <dgm:pt modelId="{3ABC024C-2FBD-4EEE-8CD6-EDF3D78BA4CE}" type="pres">
      <dgm:prSet presAssocID="{5BBF67F9-0A22-4179-A31F-773C3736949E}" presName="child2Text" presStyleLbl="bgAcc1" presStyleIdx="1" presStyleCnt="4">
        <dgm:presLayoutVars>
          <dgm:bulletEnabled val="1"/>
        </dgm:presLayoutVars>
      </dgm:prSet>
      <dgm:spPr/>
      <dgm:t>
        <a:bodyPr/>
        <a:lstStyle/>
        <a:p>
          <a:endParaRPr lang="en-IN"/>
        </a:p>
      </dgm:t>
    </dgm:pt>
    <dgm:pt modelId="{242C5CC3-4928-459C-BC1D-33908BA84F1E}" type="pres">
      <dgm:prSet presAssocID="{5BBF67F9-0A22-4179-A31F-773C3736949E}" presName="child3group" presStyleCnt="0"/>
      <dgm:spPr/>
    </dgm:pt>
    <dgm:pt modelId="{D9F41EE4-FD6B-43A5-96C9-73EB8A65EE3E}" type="pres">
      <dgm:prSet presAssocID="{5BBF67F9-0A22-4179-A31F-773C3736949E}" presName="child3" presStyleLbl="bgAcc1" presStyleIdx="2" presStyleCnt="4" custScaleX="135476" custScaleY="170503" custLinFactNeighborX="29030" custLinFactNeighborY="-8753"/>
      <dgm:spPr/>
      <dgm:t>
        <a:bodyPr/>
        <a:lstStyle/>
        <a:p>
          <a:endParaRPr lang="en-IN"/>
        </a:p>
      </dgm:t>
    </dgm:pt>
    <dgm:pt modelId="{8AC87431-F70D-4E5B-BFAB-4D88D489AB62}" type="pres">
      <dgm:prSet presAssocID="{5BBF67F9-0A22-4179-A31F-773C3736949E}" presName="child3Text" presStyleLbl="bgAcc1" presStyleIdx="2" presStyleCnt="4">
        <dgm:presLayoutVars>
          <dgm:bulletEnabled val="1"/>
        </dgm:presLayoutVars>
      </dgm:prSet>
      <dgm:spPr/>
      <dgm:t>
        <a:bodyPr/>
        <a:lstStyle/>
        <a:p>
          <a:endParaRPr lang="en-IN"/>
        </a:p>
      </dgm:t>
    </dgm:pt>
    <dgm:pt modelId="{4B168D73-82E8-4597-A415-DE7D109AD2BE}" type="pres">
      <dgm:prSet presAssocID="{5BBF67F9-0A22-4179-A31F-773C3736949E}" presName="child4group" presStyleCnt="0"/>
      <dgm:spPr/>
    </dgm:pt>
    <dgm:pt modelId="{11952AF2-33E3-41FB-91FB-CDDAAB3C59A3}" type="pres">
      <dgm:prSet presAssocID="{5BBF67F9-0A22-4179-A31F-773C3736949E}" presName="child4" presStyleLbl="bgAcc1" presStyleIdx="3" presStyleCnt="4" custScaleX="134421" custScaleY="171705" custLinFactNeighborX="-30811" custLinFactNeighborY="-8392"/>
      <dgm:spPr/>
      <dgm:t>
        <a:bodyPr/>
        <a:lstStyle/>
        <a:p>
          <a:endParaRPr lang="en-IN"/>
        </a:p>
      </dgm:t>
    </dgm:pt>
    <dgm:pt modelId="{E5CD03AA-0998-473D-A35A-12606B696A82}" type="pres">
      <dgm:prSet presAssocID="{5BBF67F9-0A22-4179-A31F-773C3736949E}" presName="child4Text" presStyleLbl="bgAcc1" presStyleIdx="3" presStyleCnt="4">
        <dgm:presLayoutVars>
          <dgm:bulletEnabled val="1"/>
        </dgm:presLayoutVars>
      </dgm:prSet>
      <dgm:spPr/>
      <dgm:t>
        <a:bodyPr/>
        <a:lstStyle/>
        <a:p>
          <a:endParaRPr lang="en-IN"/>
        </a:p>
      </dgm:t>
    </dgm:pt>
    <dgm:pt modelId="{1F341752-20B2-4342-9DE8-35ED0D115076}" type="pres">
      <dgm:prSet presAssocID="{5BBF67F9-0A22-4179-A31F-773C3736949E}" presName="childPlaceholder" presStyleCnt="0"/>
      <dgm:spPr/>
    </dgm:pt>
    <dgm:pt modelId="{8ABDB39B-4874-41CA-BDB0-23DA4B8DDDCD}" type="pres">
      <dgm:prSet presAssocID="{5BBF67F9-0A22-4179-A31F-773C3736949E}" presName="circle" presStyleCnt="0"/>
      <dgm:spPr/>
    </dgm:pt>
    <dgm:pt modelId="{C195E416-06A3-4FD4-8D94-3D38506E7C7F}" type="pres">
      <dgm:prSet presAssocID="{5BBF67F9-0A22-4179-A31F-773C3736949E}" presName="quadrant1" presStyleLbl="node1" presStyleIdx="0" presStyleCnt="4">
        <dgm:presLayoutVars>
          <dgm:chMax val="1"/>
          <dgm:bulletEnabled val="1"/>
        </dgm:presLayoutVars>
      </dgm:prSet>
      <dgm:spPr/>
    </dgm:pt>
    <dgm:pt modelId="{2C683EC7-617C-4EC9-AEB5-5459F0996C37}" type="pres">
      <dgm:prSet presAssocID="{5BBF67F9-0A22-4179-A31F-773C3736949E}" presName="quadrant2" presStyleLbl="node1" presStyleIdx="1" presStyleCnt="4">
        <dgm:presLayoutVars>
          <dgm:chMax val="1"/>
          <dgm:bulletEnabled val="1"/>
        </dgm:presLayoutVars>
      </dgm:prSet>
      <dgm:spPr/>
      <dgm:t>
        <a:bodyPr/>
        <a:lstStyle/>
        <a:p>
          <a:endParaRPr lang="en-IN"/>
        </a:p>
      </dgm:t>
    </dgm:pt>
    <dgm:pt modelId="{BFDDCB03-63D9-43BB-ADFA-850E3085533C}" type="pres">
      <dgm:prSet presAssocID="{5BBF67F9-0A22-4179-A31F-773C3736949E}" presName="quadrant3" presStyleLbl="node1" presStyleIdx="2" presStyleCnt="4">
        <dgm:presLayoutVars>
          <dgm:chMax val="1"/>
          <dgm:bulletEnabled val="1"/>
        </dgm:presLayoutVars>
      </dgm:prSet>
      <dgm:spPr/>
    </dgm:pt>
    <dgm:pt modelId="{D1CE287A-D7B8-4C20-8BB0-A24C1D0AB0EB}" type="pres">
      <dgm:prSet presAssocID="{5BBF67F9-0A22-4179-A31F-773C3736949E}" presName="quadrant4" presStyleLbl="node1" presStyleIdx="3" presStyleCnt="4">
        <dgm:presLayoutVars>
          <dgm:chMax val="1"/>
          <dgm:bulletEnabled val="1"/>
        </dgm:presLayoutVars>
      </dgm:prSet>
      <dgm:spPr/>
    </dgm:pt>
    <dgm:pt modelId="{2250C358-943B-4ED8-B125-A84B6A627129}" type="pres">
      <dgm:prSet presAssocID="{5BBF67F9-0A22-4179-A31F-773C3736949E}" presName="quadrantPlaceholder" presStyleCnt="0"/>
      <dgm:spPr/>
    </dgm:pt>
    <dgm:pt modelId="{5CD8683C-1A72-4743-BFC3-660D17812F2D}" type="pres">
      <dgm:prSet presAssocID="{5BBF67F9-0A22-4179-A31F-773C3736949E}" presName="center1" presStyleLbl="fgShp" presStyleIdx="0" presStyleCnt="2" custFlipVert="1" custScaleX="94815" custScaleY="16057" custLinFactNeighborY="11202"/>
      <dgm:spPr/>
    </dgm:pt>
    <dgm:pt modelId="{98D97063-140C-4D9A-A148-8C220E12EAA8}" type="pres">
      <dgm:prSet presAssocID="{5BBF67F9-0A22-4179-A31F-773C3736949E}" presName="center2" presStyleLbl="fgShp" presStyleIdx="1" presStyleCnt="2" custFlipVert="1" custScaleX="94815" custScaleY="11202" custLinFactNeighborY="-13630"/>
      <dgm:spPr/>
    </dgm:pt>
  </dgm:ptLst>
  <dgm:cxnLst>
    <dgm:cxn modelId="{B73A38E3-A56F-400B-BDA6-F9DB7B3F0201}" type="presOf" srcId="{8C4BBEFF-C085-4269-9903-221EFF53805A}" destId="{66F84F2C-149A-448F-849B-2B7AF1EB6F9C}" srcOrd="0" destOrd="2" presId="urn:microsoft.com/office/officeart/2005/8/layout/cycle4"/>
    <dgm:cxn modelId="{18FEC0F6-F13D-4A14-B61D-A8EAEC96BACD}" type="presOf" srcId="{6130980A-982C-43EE-98D6-FAD8B0760121}" destId="{3ABC024C-2FBD-4EEE-8CD6-EDF3D78BA4CE}" srcOrd="1" destOrd="1" presId="urn:microsoft.com/office/officeart/2005/8/layout/cycle4"/>
    <dgm:cxn modelId="{FC904BC2-D7EC-4FB9-BDA7-F013FBA31FED}" type="presOf" srcId="{79683273-CB57-44A1-BCD8-9EDD3CA1EB0C}" destId="{D0B8DF0F-A83A-4EE0-B974-A929CAD73B4D}" srcOrd="1" destOrd="4" presId="urn:microsoft.com/office/officeart/2005/8/layout/cycle4"/>
    <dgm:cxn modelId="{99ADA15E-B5A3-4405-A223-27298568E6D1}" srcId="{BF4C2A3A-A60E-415E-BA2C-A6C2D4EB6423}" destId="{6130980A-982C-43EE-98D6-FAD8B0760121}" srcOrd="1" destOrd="0" parTransId="{EC25DA21-FE8D-44FF-8B57-A93A3BC0D144}" sibTransId="{717035D8-F2C9-4D4C-B46F-64C568DD633E}"/>
    <dgm:cxn modelId="{089757B4-B37E-4F1F-A6A4-F3DE71031A25}" type="presOf" srcId="{9000930D-2B55-4FAE-8663-330B430C0B89}" destId="{5548846F-0F6A-489B-9A6F-8F670BE906F9}" srcOrd="0" destOrd="0" presId="urn:microsoft.com/office/officeart/2005/8/layout/cycle4"/>
    <dgm:cxn modelId="{FE5121E6-23AF-4B14-85EA-04DE930C4391}" type="presOf" srcId="{21F568CF-2B7A-4C37-8F33-B1C4998A9A91}" destId="{5548846F-0F6A-489B-9A6F-8F670BE906F9}" srcOrd="0" destOrd="2" presId="urn:microsoft.com/office/officeart/2005/8/layout/cycle4"/>
    <dgm:cxn modelId="{FD31E467-6981-4579-B550-0734C56079AE}" type="presOf" srcId="{07683439-F5C4-4D88-BEB6-66C89B82584A}" destId="{D9F41EE4-FD6B-43A5-96C9-73EB8A65EE3E}" srcOrd="0" destOrd="0" presId="urn:microsoft.com/office/officeart/2005/8/layout/cycle4"/>
    <dgm:cxn modelId="{FCAC6AD2-3B41-4BFE-8C64-27AB89D4CB03}" srcId="{B38D8FF7-CA12-4A69-865F-4C81C1139755}" destId="{820FC924-56B6-44A9-9091-4CBC1B0137F0}" srcOrd="1" destOrd="0" parTransId="{8210374A-269F-45DA-A3B1-BFB6CC1888DC}" sibTransId="{816A2B43-9B9E-4F36-8C84-07FB13A74FA3}"/>
    <dgm:cxn modelId="{9F05B1D5-6F5C-45A4-A6DB-830A42C0A363}" type="presOf" srcId="{820FC924-56B6-44A9-9091-4CBC1B0137F0}" destId="{D0B8DF0F-A83A-4EE0-B974-A929CAD73B4D}" srcOrd="1" destOrd="1" presId="urn:microsoft.com/office/officeart/2005/8/layout/cycle4"/>
    <dgm:cxn modelId="{DE75221E-90D1-4A42-9D64-0067735A0F20}" type="presOf" srcId="{8D097A52-10FF-4A20-862F-458414720462}" destId="{5548846F-0F6A-489B-9A6F-8F670BE906F9}" srcOrd="0" destOrd="3" presId="urn:microsoft.com/office/officeart/2005/8/layout/cycle4"/>
    <dgm:cxn modelId="{C16BD78B-3778-4A27-99DB-975FA7EDCD38}" srcId="{B38D8FF7-CA12-4A69-865F-4C81C1139755}" destId="{79683273-CB57-44A1-BCD8-9EDD3CA1EB0C}" srcOrd="4" destOrd="0" parTransId="{129C057D-C677-43ED-AC0E-D13BAC64BCDC}" sibTransId="{FDBF79EE-062E-4623-8EF5-06A9341E406F}"/>
    <dgm:cxn modelId="{CF060AD2-99C1-4568-BA93-29226BADAA14}" type="presOf" srcId="{21F568CF-2B7A-4C37-8F33-B1C4998A9A91}" destId="{D0B8DF0F-A83A-4EE0-B974-A929CAD73B4D}" srcOrd="1" destOrd="2" presId="urn:microsoft.com/office/officeart/2005/8/layout/cycle4"/>
    <dgm:cxn modelId="{0F7C290A-B4C7-4BA2-9337-8F2D6B92CADE}" type="presOf" srcId="{820FC924-56B6-44A9-9091-4CBC1B0137F0}" destId="{5548846F-0F6A-489B-9A6F-8F670BE906F9}" srcOrd="0" destOrd="1" presId="urn:microsoft.com/office/officeart/2005/8/layout/cycle4"/>
    <dgm:cxn modelId="{0F5A292A-8D85-4611-AA64-327EC2DE2099}" type="presOf" srcId="{79683273-CB57-44A1-BCD8-9EDD3CA1EB0C}" destId="{5548846F-0F6A-489B-9A6F-8F670BE906F9}" srcOrd="0" destOrd="4" presId="urn:microsoft.com/office/officeart/2005/8/layout/cycle4"/>
    <dgm:cxn modelId="{C05B4310-B821-4364-8FE5-99D087E157DD}" type="presOf" srcId="{8D097A52-10FF-4A20-862F-458414720462}" destId="{D0B8DF0F-A83A-4EE0-B974-A929CAD73B4D}" srcOrd="1" destOrd="3" presId="urn:microsoft.com/office/officeart/2005/8/layout/cycle4"/>
    <dgm:cxn modelId="{FC54A47E-409F-40F7-95DC-2343910CEDF8}" type="presOf" srcId="{365A16AE-D261-4C84-93C0-FE3078E57DD3}" destId="{11952AF2-33E3-41FB-91FB-CDDAAB3C59A3}" srcOrd="0" destOrd="0" presId="urn:microsoft.com/office/officeart/2005/8/layout/cycle4"/>
    <dgm:cxn modelId="{E81D104E-A654-4E36-9B44-4C0131C1F88E}" type="presOf" srcId="{679A46A3-151B-4C2B-8FE9-11285E73B58E}" destId="{BFDDCB03-63D9-43BB-ADFA-850E3085533C}" srcOrd="0" destOrd="0" presId="urn:microsoft.com/office/officeart/2005/8/layout/cycle4"/>
    <dgm:cxn modelId="{90CE5DCD-420C-48FB-8E17-2482787CB447}" srcId="{5BBF67F9-0A22-4179-A31F-773C3736949E}" destId="{14B340AE-A357-4A00-B003-5AB2EB50EEAC}" srcOrd="3" destOrd="0" parTransId="{B6AA89E0-147C-4F45-8BB2-16A9158F4116}" sibTransId="{2647EA8C-9C11-4F17-BBCC-733436FB389F}"/>
    <dgm:cxn modelId="{DEA23678-C8D8-4EAC-8F87-A158F5B45AAE}" srcId="{B38D8FF7-CA12-4A69-865F-4C81C1139755}" destId="{9000930D-2B55-4FAE-8663-330B430C0B89}" srcOrd="0" destOrd="0" parTransId="{315DDAE0-3019-4A97-A5F8-A530FB5F6624}" sibTransId="{1224A472-E765-4D70-9840-4A3365D0D1AE}"/>
    <dgm:cxn modelId="{7BFABB15-8102-4B49-984F-8322A00AC863}" type="presOf" srcId="{07683439-F5C4-4D88-BEB6-66C89B82584A}" destId="{8AC87431-F70D-4E5B-BFAB-4D88D489AB62}" srcOrd="1" destOrd="0" presId="urn:microsoft.com/office/officeart/2005/8/layout/cycle4"/>
    <dgm:cxn modelId="{5F114DBF-ED4B-47E7-86B0-94012DD00F9B}" srcId="{679A46A3-151B-4C2B-8FE9-11285E73B58E}" destId="{07683439-F5C4-4D88-BEB6-66C89B82584A}" srcOrd="0" destOrd="0" parTransId="{38051024-1DCE-419F-9274-4B4879316653}" sibTransId="{3E62083F-2451-46CD-BD0B-1E08D021ED4D}"/>
    <dgm:cxn modelId="{4F96937D-6AE3-4104-9951-F2D548E75BA4}" type="presOf" srcId="{9000930D-2B55-4FAE-8663-330B430C0B89}" destId="{D0B8DF0F-A83A-4EE0-B974-A929CAD73B4D}" srcOrd="1" destOrd="0" presId="urn:microsoft.com/office/officeart/2005/8/layout/cycle4"/>
    <dgm:cxn modelId="{7977C3C0-81E6-4C9C-8FCD-D9A5A7ED29BB}" type="presOf" srcId="{1670E090-D1F3-41A4-B6F8-5FC1E339EBE3}" destId="{3ABC024C-2FBD-4EEE-8CD6-EDF3D78BA4CE}" srcOrd="1" destOrd="0" presId="urn:microsoft.com/office/officeart/2005/8/layout/cycle4"/>
    <dgm:cxn modelId="{3317B183-BBF7-456D-8CD7-D8D797964E69}" type="presOf" srcId="{6130980A-982C-43EE-98D6-FAD8B0760121}" destId="{66F84F2C-149A-448F-849B-2B7AF1EB6F9C}" srcOrd="0" destOrd="1" presId="urn:microsoft.com/office/officeart/2005/8/layout/cycle4"/>
    <dgm:cxn modelId="{E5A09E0E-2A5F-4B84-AD41-2E3BA421D304}" type="presOf" srcId="{5BBF67F9-0A22-4179-A31F-773C3736949E}" destId="{FBA2D91E-E78C-46A2-BAF5-A26F233DC7A5}" srcOrd="0" destOrd="0" presId="urn:microsoft.com/office/officeart/2005/8/layout/cycle4"/>
    <dgm:cxn modelId="{C325027A-7B80-4F07-8B13-A0DF3D1303F0}" srcId="{BF4C2A3A-A60E-415E-BA2C-A6C2D4EB6423}" destId="{8C4BBEFF-C085-4269-9903-221EFF53805A}" srcOrd="2" destOrd="0" parTransId="{FF48CD04-2003-4081-9428-365C7CD2EBD5}" sibTransId="{67A24881-0CA1-47C0-844E-B008A2B2B0DF}"/>
    <dgm:cxn modelId="{32EA3F87-5BE4-4E53-A40D-72950DE2A4AE}" type="presOf" srcId="{8C4BBEFF-C085-4269-9903-221EFF53805A}" destId="{3ABC024C-2FBD-4EEE-8CD6-EDF3D78BA4CE}" srcOrd="1" destOrd="2" presId="urn:microsoft.com/office/officeart/2005/8/layout/cycle4"/>
    <dgm:cxn modelId="{F6DE70BB-1795-4606-8230-5233CE1AD48E}" srcId="{B38D8FF7-CA12-4A69-865F-4C81C1139755}" destId="{8D097A52-10FF-4A20-862F-458414720462}" srcOrd="3" destOrd="0" parTransId="{988CFCD9-6271-4D6D-A1CC-F02F2323829F}" sibTransId="{C358151E-784E-484F-894B-02025ED953CE}"/>
    <dgm:cxn modelId="{EDE61D88-9E9F-4F7A-90B4-80FDA3FDEBC5}" type="presOf" srcId="{1670E090-D1F3-41A4-B6F8-5FC1E339EBE3}" destId="{66F84F2C-149A-448F-849B-2B7AF1EB6F9C}" srcOrd="0" destOrd="0" presId="urn:microsoft.com/office/officeart/2005/8/layout/cycle4"/>
    <dgm:cxn modelId="{DF032FD8-7DE2-47C9-9E90-CAF9149F77E4}" srcId="{BF4C2A3A-A60E-415E-BA2C-A6C2D4EB6423}" destId="{1670E090-D1F3-41A4-B6F8-5FC1E339EBE3}" srcOrd="0" destOrd="0" parTransId="{516C2010-95EB-43F7-B950-9AB68EA75497}" sibTransId="{571ADB49-6554-48DC-AF76-CD41771A9AE3}"/>
    <dgm:cxn modelId="{B6BD6B18-C690-42DF-B6D4-7CEFB05F9140}" srcId="{5BBF67F9-0A22-4179-A31F-773C3736949E}" destId="{BF4C2A3A-A60E-415E-BA2C-A6C2D4EB6423}" srcOrd="1" destOrd="0" parTransId="{5D7A1541-F17F-444B-85AA-75121B463660}" sibTransId="{AB3D9D2C-421E-4431-9A92-F2DDA907BDEC}"/>
    <dgm:cxn modelId="{8AA329EF-B709-48F2-A466-5380993C8667}" srcId="{14B340AE-A357-4A00-B003-5AB2EB50EEAC}" destId="{365A16AE-D261-4C84-93C0-FE3078E57DD3}" srcOrd="0" destOrd="0" parTransId="{1830455B-8827-401E-8AD2-74C341B0D0EF}" sibTransId="{7EF5CC1C-FA5F-4B2B-971D-44E52AE8F968}"/>
    <dgm:cxn modelId="{07FCF478-148F-4B6A-9CF4-F493A9CB9E50}" srcId="{5BBF67F9-0A22-4179-A31F-773C3736949E}" destId="{679A46A3-151B-4C2B-8FE9-11285E73B58E}" srcOrd="2" destOrd="0" parTransId="{19DDD4A9-10C7-41EF-BD3B-ED68BFD6F792}" sibTransId="{34DAD23F-64A0-4E4C-BD74-C639B8883F1C}"/>
    <dgm:cxn modelId="{07B55E26-5EA2-4605-AF38-2FF4C8251BFF}" type="presOf" srcId="{BF4C2A3A-A60E-415E-BA2C-A6C2D4EB6423}" destId="{2C683EC7-617C-4EC9-AEB5-5459F0996C37}" srcOrd="0" destOrd="0" presId="urn:microsoft.com/office/officeart/2005/8/layout/cycle4"/>
    <dgm:cxn modelId="{FE886F1C-F909-4FCC-8BCA-C7E1716508C1}" type="presOf" srcId="{365A16AE-D261-4C84-93C0-FE3078E57DD3}" destId="{E5CD03AA-0998-473D-A35A-12606B696A82}" srcOrd="1" destOrd="0" presId="urn:microsoft.com/office/officeart/2005/8/layout/cycle4"/>
    <dgm:cxn modelId="{5008564F-707A-42E4-AF94-B2FF19B64DAA}" type="presOf" srcId="{14B340AE-A357-4A00-B003-5AB2EB50EEAC}" destId="{D1CE287A-D7B8-4C20-8BB0-A24C1D0AB0EB}" srcOrd="0" destOrd="0" presId="urn:microsoft.com/office/officeart/2005/8/layout/cycle4"/>
    <dgm:cxn modelId="{4718761E-C986-482D-ABB2-12E73C8AC5EB}" srcId="{5BBF67F9-0A22-4179-A31F-773C3736949E}" destId="{B38D8FF7-CA12-4A69-865F-4C81C1139755}" srcOrd="0" destOrd="0" parTransId="{833F82A8-A685-4548-BA97-605A318BC3F5}" sibTransId="{F4556BEC-CEFD-48BE-A121-565575777729}"/>
    <dgm:cxn modelId="{6ADA6F85-A63E-4D6C-BB89-6A12F5C186AA}" srcId="{B38D8FF7-CA12-4A69-865F-4C81C1139755}" destId="{21F568CF-2B7A-4C37-8F33-B1C4998A9A91}" srcOrd="2" destOrd="0" parTransId="{BDD47930-45E1-4A3F-B3DC-65E69F2B1FBC}" sibTransId="{89A4CBDE-8A32-48AB-98F4-F55818A67D32}"/>
    <dgm:cxn modelId="{5AEBD025-0655-4344-970E-BEC4AE435EEA}" type="presOf" srcId="{B38D8FF7-CA12-4A69-865F-4C81C1139755}" destId="{C195E416-06A3-4FD4-8D94-3D38506E7C7F}" srcOrd="0" destOrd="0" presId="urn:microsoft.com/office/officeart/2005/8/layout/cycle4"/>
    <dgm:cxn modelId="{C416EB76-B4F7-45E4-83D1-1575A35E3F6F}" type="presParOf" srcId="{FBA2D91E-E78C-46A2-BAF5-A26F233DC7A5}" destId="{047391E7-3D97-4558-B0DC-7B73DC3906C1}" srcOrd="0" destOrd="0" presId="urn:microsoft.com/office/officeart/2005/8/layout/cycle4"/>
    <dgm:cxn modelId="{B1B02F4D-EBC9-4D17-94E6-3220F743AD35}" type="presParOf" srcId="{047391E7-3D97-4558-B0DC-7B73DC3906C1}" destId="{0B824688-4AD0-48CC-B35C-A31DAABE34FF}" srcOrd="0" destOrd="0" presId="urn:microsoft.com/office/officeart/2005/8/layout/cycle4"/>
    <dgm:cxn modelId="{0DBAEEBB-27F6-4E71-8C83-3C4BDEC839E7}" type="presParOf" srcId="{0B824688-4AD0-48CC-B35C-A31DAABE34FF}" destId="{5548846F-0F6A-489B-9A6F-8F670BE906F9}" srcOrd="0" destOrd="0" presId="urn:microsoft.com/office/officeart/2005/8/layout/cycle4"/>
    <dgm:cxn modelId="{461438A3-73FC-4702-AA4D-AA78E11DE1E4}" type="presParOf" srcId="{0B824688-4AD0-48CC-B35C-A31DAABE34FF}" destId="{D0B8DF0F-A83A-4EE0-B974-A929CAD73B4D}" srcOrd="1" destOrd="0" presId="urn:microsoft.com/office/officeart/2005/8/layout/cycle4"/>
    <dgm:cxn modelId="{7E2D1AC1-681E-4A3C-9A8F-58661950264E}" type="presParOf" srcId="{047391E7-3D97-4558-B0DC-7B73DC3906C1}" destId="{F4C2B733-5A81-4A64-804A-762BFC57D22B}" srcOrd="1" destOrd="0" presId="urn:microsoft.com/office/officeart/2005/8/layout/cycle4"/>
    <dgm:cxn modelId="{3F7220ED-4D36-485D-BA52-24E6B7AF9C90}" type="presParOf" srcId="{F4C2B733-5A81-4A64-804A-762BFC57D22B}" destId="{66F84F2C-149A-448F-849B-2B7AF1EB6F9C}" srcOrd="0" destOrd="0" presId="urn:microsoft.com/office/officeart/2005/8/layout/cycle4"/>
    <dgm:cxn modelId="{C27BB17F-F82A-4E3D-9F7E-134DB1EEDAF2}" type="presParOf" srcId="{F4C2B733-5A81-4A64-804A-762BFC57D22B}" destId="{3ABC024C-2FBD-4EEE-8CD6-EDF3D78BA4CE}" srcOrd="1" destOrd="0" presId="urn:microsoft.com/office/officeart/2005/8/layout/cycle4"/>
    <dgm:cxn modelId="{A7187031-D752-416D-BF93-C8C30C1C31EF}" type="presParOf" srcId="{047391E7-3D97-4558-B0DC-7B73DC3906C1}" destId="{242C5CC3-4928-459C-BC1D-33908BA84F1E}" srcOrd="2" destOrd="0" presId="urn:microsoft.com/office/officeart/2005/8/layout/cycle4"/>
    <dgm:cxn modelId="{24A8A135-0B71-47F2-81A9-0F72A08D417E}" type="presParOf" srcId="{242C5CC3-4928-459C-BC1D-33908BA84F1E}" destId="{D9F41EE4-FD6B-43A5-96C9-73EB8A65EE3E}" srcOrd="0" destOrd="0" presId="urn:microsoft.com/office/officeart/2005/8/layout/cycle4"/>
    <dgm:cxn modelId="{8F34016B-A108-476D-BD9B-02A4EF494F64}" type="presParOf" srcId="{242C5CC3-4928-459C-BC1D-33908BA84F1E}" destId="{8AC87431-F70D-4E5B-BFAB-4D88D489AB62}" srcOrd="1" destOrd="0" presId="urn:microsoft.com/office/officeart/2005/8/layout/cycle4"/>
    <dgm:cxn modelId="{F06CA153-399E-4B21-9CF3-E0BF3292762D}" type="presParOf" srcId="{047391E7-3D97-4558-B0DC-7B73DC3906C1}" destId="{4B168D73-82E8-4597-A415-DE7D109AD2BE}" srcOrd="3" destOrd="0" presId="urn:microsoft.com/office/officeart/2005/8/layout/cycle4"/>
    <dgm:cxn modelId="{0EBA7B17-720D-4F19-AC2E-011F97D30161}" type="presParOf" srcId="{4B168D73-82E8-4597-A415-DE7D109AD2BE}" destId="{11952AF2-33E3-41FB-91FB-CDDAAB3C59A3}" srcOrd="0" destOrd="0" presId="urn:microsoft.com/office/officeart/2005/8/layout/cycle4"/>
    <dgm:cxn modelId="{ED895FD8-BDC4-40C6-8920-B675C1AA7FEF}" type="presParOf" srcId="{4B168D73-82E8-4597-A415-DE7D109AD2BE}" destId="{E5CD03AA-0998-473D-A35A-12606B696A82}" srcOrd="1" destOrd="0" presId="urn:microsoft.com/office/officeart/2005/8/layout/cycle4"/>
    <dgm:cxn modelId="{2F7C1E22-3B5C-4551-BAF7-FFF2C0DBA44F}" type="presParOf" srcId="{047391E7-3D97-4558-B0DC-7B73DC3906C1}" destId="{1F341752-20B2-4342-9DE8-35ED0D115076}" srcOrd="4" destOrd="0" presId="urn:microsoft.com/office/officeart/2005/8/layout/cycle4"/>
    <dgm:cxn modelId="{100DFD83-CAE2-49FB-8CA3-4DEAD30A59AF}" type="presParOf" srcId="{FBA2D91E-E78C-46A2-BAF5-A26F233DC7A5}" destId="{8ABDB39B-4874-41CA-BDB0-23DA4B8DDDCD}" srcOrd="1" destOrd="0" presId="urn:microsoft.com/office/officeart/2005/8/layout/cycle4"/>
    <dgm:cxn modelId="{2D41232D-6FA3-4BFB-9192-CBF8CF2B2EB9}" type="presParOf" srcId="{8ABDB39B-4874-41CA-BDB0-23DA4B8DDDCD}" destId="{C195E416-06A3-4FD4-8D94-3D38506E7C7F}" srcOrd="0" destOrd="0" presId="urn:microsoft.com/office/officeart/2005/8/layout/cycle4"/>
    <dgm:cxn modelId="{79C9AB94-3068-47DD-BBC4-49F7562312F5}" type="presParOf" srcId="{8ABDB39B-4874-41CA-BDB0-23DA4B8DDDCD}" destId="{2C683EC7-617C-4EC9-AEB5-5459F0996C37}" srcOrd="1" destOrd="0" presId="urn:microsoft.com/office/officeart/2005/8/layout/cycle4"/>
    <dgm:cxn modelId="{8BFA3478-FFAD-4C2B-907B-6A5F3CEFD5F4}" type="presParOf" srcId="{8ABDB39B-4874-41CA-BDB0-23DA4B8DDDCD}" destId="{BFDDCB03-63D9-43BB-ADFA-850E3085533C}" srcOrd="2" destOrd="0" presId="urn:microsoft.com/office/officeart/2005/8/layout/cycle4"/>
    <dgm:cxn modelId="{2E0703F8-6126-4F35-9980-5A636E93012F}" type="presParOf" srcId="{8ABDB39B-4874-41CA-BDB0-23DA4B8DDDCD}" destId="{D1CE287A-D7B8-4C20-8BB0-A24C1D0AB0EB}" srcOrd="3" destOrd="0" presId="urn:microsoft.com/office/officeart/2005/8/layout/cycle4"/>
    <dgm:cxn modelId="{9D22CE98-DF0C-4E69-A377-E8C38F4ADC8D}" type="presParOf" srcId="{8ABDB39B-4874-41CA-BDB0-23DA4B8DDDCD}" destId="{2250C358-943B-4ED8-B125-A84B6A627129}" srcOrd="4" destOrd="0" presId="urn:microsoft.com/office/officeart/2005/8/layout/cycle4"/>
    <dgm:cxn modelId="{6F3836EB-E7FA-4287-BBD9-5F5A0FD6194A}" type="presParOf" srcId="{FBA2D91E-E78C-46A2-BAF5-A26F233DC7A5}" destId="{5CD8683C-1A72-4743-BFC3-660D17812F2D}" srcOrd="2" destOrd="0" presId="urn:microsoft.com/office/officeart/2005/8/layout/cycle4"/>
    <dgm:cxn modelId="{3FD0C9C8-F0BE-469C-85CD-1DD1AFED02C6}" type="presParOf" srcId="{FBA2D91E-E78C-46A2-BAF5-A26F233DC7A5}" destId="{98D97063-140C-4D9A-A148-8C220E12EAA8}"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4CD06-CCA6-4206-8A08-49D5B1B6C99A}">
      <dsp:nvSpPr>
        <dsp:cNvPr id="0" name=""/>
        <dsp:cNvSpPr/>
      </dsp:nvSpPr>
      <dsp:spPr>
        <a:xfrm>
          <a:off x="-6174876" y="-944691"/>
          <a:ext cx="7350384" cy="7350384"/>
        </a:xfrm>
        <a:prstGeom prst="blockArc">
          <a:avLst>
            <a:gd name="adj1" fmla="val 18900000"/>
            <a:gd name="adj2" fmla="val 2700000"/>
            <a:gd name="adj3" fmla="val 294"/>
          </a:avLst>
        </a:pr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A84C7A2-A523-4263-AD63-A60007E5D511}">
      <dsp:nvSpPr>
        <dsp:cNvPr id="0" name=""/>
        <dsp:cNvSpPr/>
      </dsp:nvSpPr>
      <dsp:spPr>
        <a:xfrm>
          <a:off x="615204" y="419841"/>
          <a:ext cx="4815649" cy="840120"/>
        </a:xfrm>
        <a:prstGeom prst="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845" tIns="111760" rIns="111760" bIns="111760" numCol="1" spcCol="1270" anchor="ctr" anchorCtr="0">
          <a:noAutofit/>
        </a:bodyPr>
        <a:lstStyle/>
        <a:p>
          <a:pPr lvl="0" algn="l" defTabSz="1955800">
            <a:lnSpc>
              <a:spcPct val="90000"/>
            </a:lnSpc>
            <a:spcBef>
              <a:spcPct val="0"/>
            </a:spcBef>
            <a:spcAft>
              <a:spcPct val="35000"/>
            </a:spcAft>
          </a:pPr>
          <a:r>
            <a:rPr lang="en-IN" sz="4400" kern="1200" dirty="0" smtClean="0"/>
            <a:t>      </a:t>
          </a:r>
          <a:endParaRPr lang="en-IN" sz="4400" kern="1200" dirty="0"/>
        </a:p>
      </dsp:txBody>
      <dsp:txXfrm>
        <a:off x="615204" y="419841"/>
        <a:ext cx="4815649" cy="840120"/>
      </dsp:txXfrm>
    </dsp:sp>
    <dsp:sp modelId="{12C2FB4D-2E88-4EA3-B07B-06EFE05AC401}">
      <dsp:nvSpPr>
        <dsp:cNvPr id="0" name=""/>
        <dsp:cNvSpPr/>
      </dsp:nvSpPr>
      <dsp:spPr>
        <a:xfrm>
          <a:off x="90128" y="314826"/>
          <a:ext cx="1050150" cy="10501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7FC8A9-5D60-4788-AA15-89B8323F22F9}">
      <dsp:nvSpPr>
        <dsp:cNvPr id="0" name=""/>
        <dsp:cNvSpPr/>
      </dsp:nvSpPr>
      <dsp:spPr>
        <a:xfrm>
          <a:off x="1096864" y="1680240"/>
          <a:ext cx="4333989" cy="840120"/>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845" tIns="111760" rIns="111760" bIns="111760" numCol="1" spcCol="1270" anchor="ctr" anchorCtr="0">
          <a:noAutofit/>
        </a:bodyPr>
        <a:lstStyle/>
        <a:p>
          <a:pPr lvl="0" algn="l" defTabSz="1955800">
            <a:lnSpc>
              <a:spcPct val="90000"/>
            </a:lnSpc>
            <a:spcBef>
              <a:spcPct val="0"/>
            </a:spcBef>
            <a:spcAft>
              <a:spcPct val="35000"/>
            </a:spcAft>
          </a:pPr>
          <a:r>
            <a:rPr lang="en-IN" sz="4400" kern="1200" dirty="0" smtClean="0"/>
            <a:t>  </a:t>
          </a:r>
          <a:endParaRPr lang="en-IN" sz="4400" kern="1200" dirty="0"/>
        </a:p>
      </dsp:txBody>
      <dsp:txXfrm>
        <a:off x="1096864" y="1680240"/>
        <a:ext cx="4333989" cy="840120"/>
      </dsp:txXfrm>
    </dsp:sp>
    <dsp:sp modelId="{AA2B0768-9A63-41DF-BBAB-2EDC02C0161A}">
      <dsp:nvSpPr>
        <dsp:cNvPr id="0" name=""/>
        <dsp:cNvSpPr/>
      </dsp:nvSpPr>
      <dsp:spPr>
        <a:xfrm>
          <a:off x="571789" y="1575225"/>
          <a:ext cx="1050150" cy="10501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3276DB-CBF6-43C9-9744-E1FAE3BFBA4E}">
      <dsp:nvSpPr>
        <dsp:cNvPr id="0" name=""/>
        <dsp:cNvSpPr/>
      </dsp:nvSpPr>
      <dsp:spPr>
        <a:xfrm>
          <a:off x="1096864" y="2940639"/>
          <a:ext cx="4333989" cy="840120"/>
        </a:xfrm>
        <a:prstGeom prst="rect">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845" tIns="111760" rIns="111760" bIns="111760" numCol="1" spcCol="1270" anchor="ctr" anchorCtr="0">
          <a:noAutofit/>
        </a:bodyPr>
        <a:lstStyle/>
        <a:p>
          <a:pPr lvl="0" algn="l" defTabSz="1955800">
            <a:lnSpc>
              <a:spcPct val="90000"/>
            </a:lnSpc>
            <a:spcBef>
              <a:spcPct val="0"/>
            </a:spcBef>
            <a:spcAft>
              <a:spcPct val="35000"/>
            </a:spcAft>
          </a:pPr>
          <a:r>
            <a:rPr lang="en-IN" sz="4400" kern="1200" dirty="0" smtClean="0"/>
            <a:t>     </a:t>
          </a:r>
          <a:endParaRPr lang="en-IN" sz="4400" kern="1200" dirty="0"/>
        </a:p>
      </dsp:txBody>
      <dsp:txXfrm>
        <a:off x="1096864" y="2940639"/>
        <a:ext cx="4333989" cy="840120"/>
      </dsp:txXfrm>
    </dsp:sp>
    <dsp:sp modelId="{9AB1FD54-59DC-46E5-B586-16A717FAFF3F}">
      <dsp:nvSpPr>
        <dsp:cNvPr id="0" name=""/>
        <dsp:cNvSpPr/>
      </dsp:nvSpPr>
      <dsp:spPr>
        <a:xfrm>
          <a:off x="571789" y="2835624"/>
          <a:ext cx="1050150" cy="10501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F05D1-182F-4939-BC87-F35A7DB0666A}">
      <dsp:nvSpPr>
        <dsp:cNvPr id="0" name=""/>
        <dsp:cNvSpPr/>
      </dsp:nvSpPr>
      <dsp:spPr>
        <a:xfrm>
          <a:off x="615204" y="4201038"/>
          <a:ext cx="4815649" cy="84012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845" tIns="111760" rIns="111760" bIns="111760" numCol="1" spcCol="1270" anchor="ctr" anchorCtr="0">
          <a:noAutofit/>
        </a:bodyPr>
        <a:lstStyle/>
        <a:p>
          <a:pPr lvl="0" algn="l" defTabSz="1955800">
            <a:lnSpc>
              <a:spcPct val="90000"/>
            </a:lnSpc>
            <a:spcBef>
              <a:spcPct val="0"/>
            </a:spcBef>
            <a:spcAft>
              <a:spcPct val="35000"/>
            </a:spcAft>
          </a:pPr>
          <a:endParaRPr lang="en-IN" sz="4400" kern="1200" dirty="0"/>
        </a:p>
      </dsp:txBody>
      <dsp:txXfrm>
        <a:off x="615204" y="4201038"/>
        <a:ext cx="4815649" cy="840120"/>
      </dsp:txXfrm>
    </dsp:sp>
    <dsp:sp modelId="{F72D5EB4-628F-49E6-A7DB-6C2347510A0D}">
      <dsp:nvSpPr>
        <dsp:cNvPr id="0" name=""/>
        <dsp:cNvSpPr/>
      </dsp:nvSpPr>
      <dsp:spPr>
        <a:xfrm>
          <a:off x="90128" y="4096023"/>
          <a:ext cx="1050150" cy="10501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41EE4-FD6B-43A5-96C9-73EB8A65EE3E}">
      <dsp:nvSpPr>
        <dsp:cNvPr id="0" name=""/>
        <dsp:cNvSpPr/>
      </dsp:nvSpPr>
      <dsp:spPr>
        <a:xfrm>
          <a:off x="5562163" y="2765326"/>
          <a:ext cx="3340295" cy="2723187"/>
        </a:xfrm>
        <a:prstGeom prst="roundRect">
          <a:avLst>
            <a:gd name="adj" fmla="val 10000"/>
          </a:avLst>
        </a:prstGeom>
        <a:solidFill>
          <a:srgbClr val="EBF1DE">
            <a:alpha val="60000"/>
          </a:srgb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n-IN" sz="5000" kern="1200" dirty="0"/>
        </a:p>
      </dsp:txBody>
      <dsp:txXfrm>
        <a:off x="6624071" y="3505943"/>
        <a:ext cx="2218566" cy="1922750"/>
      </dsp:txXfrm>
    </dsp:sp>
    <dsp:sp modelId="{11952AF2-33E3-41FB-91FB-CDDAAB3C59A3}">
      <dsp:nvSpPr>
        <dsp:cNvPr id="0" name=""/>
        <dsp:cNvSpPr/>
      </dsp:nvSpPr>
      <dsp:spPr>
        <a:xfrm>
          <a:off x="76909" y="2761493"/>
          <a:ext cx="3314283" cy="2742385"/>
        </a:xfrm>
        <a:prstGeom prst="roundRect">
          <a:avLst>
            <a:gd name="adj" fmla="val 10000"/>
          </a:avLst>
        </a:prstGeom>
        <a:solidFill>
          <a:srgbClr val="DBEEF4">
            <a:alpha val="60000"/>
          </a:srgb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n-IN" sz="5000" kern="1200" dirty="0"/>
        </a:p>
      </dsp:txBody>
      <dsp:txXfrm>
        <a:off x="137150" y="3507330"/>
        <a:ext cx="2199516" cy="1936307"/>
      </dsp:txXfrm>
    </dsp:sp>
    <dsp:sp modelId="{66F84F2C-149A-448F-849B-2B7AF1EB6F9C}">
      <dsp:nvSpPr>
        <dsp:cNvPr id="0" name=""/>
        <dsp:cNvSpPr/>
      </dsp:nvSpPr>
      <dsp:spPr>
        <a:xfrm>
          <a:off x="5538986" y="-576061"/>
          <a:ext cx="3390002" cy="2897676"/>
        </a:xfrm>
        <a:prstGeom prst="roundRect">
          <a:avLst>
            <a:gd name="adj" fmla="val 10000"/>
          </a:avLst>
        </a:prstGeom>
        <a:solidFill>
          <a:srgbClr val="DCE6F2">
            <a:alpha val="6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t>Window chipping </a:t>
          </a:r>
          <a:r>
            <a:rPr lang="en-US" sz="1400" kern="1200" dirty="0" smtClean="0"/>
            <a:t>and minor </a:t>
          </a:r>
          <a:r>
            <a:rPr lang="en-US" sz="1400" b="1" kern="1200" dirty="0" smtClean="0"/>
            <a:t>damage to thermal protection system tiles </a:t>
          </a:r>
          <a:endParaRPr lang="en-IN" sz="1400" b="1" kern="1200" dirty="0"/>
        </a:p>
        <a:p>
          <a:pPr marL="114300" lvl="1" indent="-114300" algn="l" defTabSz="622300">
            <a:lnSpc>
              <a:spcPct val="90000"/>
            </a:lnSpc>
            <a:spcBef>
              <a:spcPct val="0"/>
            </a:spcBef>
            <a:spcAft>
              <a:spcPct val="15000"/>
            </a:spcAft>
            <a:buChar char="••"/>
          </a:pPr>
          <a:r>
            <a:rPr lang="en-IN" sz="1400" kern="1200" dirty="0" smtClean="0"/>
            <a:t>During STS-115 in 2006 </a:t>
          </a:r>
          <a:r>
            <a:rPr lang="en-US" sz="1400" kern="1200" dirty="0" smtClean="0"/>
            <a:t>a fragment of </a:t>
          </a:r>
          <a:r>
            <a:rPr lang="en-US" sz="1400" b="1" kern="1200" dirty="0" smtClean="0"/>
            <a:t>circuit board bored a small hole </a:t>
          </a:r>
          <a:r>
            <a:rPr lang="en-US" sz="1400" kern="1200" dirty="0" smtClean="0"/>
            <a:t>through the radiator panels in </a:t>
          </a:r>
          <a:r>
            <a:rPr lang="en-US" sz="1400" b="1" kern="1200" dirty="0" smtClean="0"/>
            <a:t>Atlantis's cargo </a:t>
          </a:r>
          <a:r>
            <a:rPr lang="en-US" sz="1400" kern="1200" dirty="0" smtClean="0"/>
            <a:t>bay</a:t>
          </a:r>
          <a:endParaRPr lang="en-IN" sz="1400" kern="1200" dirty="0"/>
        </a:p>
        <a:p>
          <a:pPr marL="114300" lvl="1" indent="-114300" algn="l" defTabSz="622300">
            <a:lnSpc>
              <a:spcPct val="90000"/>
            </a:lnSpc>
            <a:spcBef>
              <a:spcPct val="0"/>
            </a:spcBef>
            <a:spcAft>
              <a:spcPct val="15000"/>
            </a:spcAft>
            <a:buChar char="••"/>
          </a:pPr>
          <a:r>
            <a:rPr lang="en-IN" sz="1400" kern="1200" dirty="0" smtClean="0"/>
            <a:t>On STS-118 in 2007</a:t>
          </a:r>
          <a:r>
            <a:rPr lang="en-US" sz="1400" kern="1200" dirty="0" smtClean="0"/>
            <a:t>debris </a:t>
          </a:r>
          <a:r>
            <a:rPr lang="en-US" sz="1400" b="1" kern="1200" dirty="0" smtClean="0"/>
            <a:t>blew a bullet-like hole through Endeavour's radiator panel</a:t>
          </a:r>
          <a:r>
            <a:rPr lang="en-US" sz="1400" kern="1200" dirty="0" smtClean="0"/>
            <a:t>.</a:t>
          </a:r>
          <a:endParaRPr lang="en-IN" sz="1400" kern="1200" dirty="0"/>
        </a:p>
      </dsp:txBody>
      <dsp:txXfrm>
        <a:off x="6619640" y="-512408"/>
        <a:ext cx="2245695" cy="2045951"/>
      </dsp:txXfrm>
    </dsp:sp>
    <dsp:sp modelId="{5548846F-0F6A-489B-9A6F-8F670BE906F9}">
      <dsp:nvSpPr>
        <dsp:cNvPr id="0" name=""/>
        <dsp:cNvSpPr/>
      </dsp:nvSpPr>
      <dsp:spPr>
        <a:xfrm>
          <a:off x="85637" y="-597351"/>
          <a:ext cx="3337558" cy="2940256"/>
        </a:xfrm>
        <a:prstGeom prst="roundRect">
          <a:avLst>
            <a:gd name="adj" fmla="val 10000"/>
          </a:avLst>
        </a:prstGeom>
        <a:solidFill>
          <a:srgbClr val="EEECE1">
            <a:alpha val="60000"/>
          </a:srgbClr>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  S</a:t>
          </a:r>
          <a:r>
            <a:rPr lang="en-US" sz="1400" kern="1200" dirty="0" smtClean="0"/>
            <a:t>mall impacts can produce a cloud of plasma which is  an </a:t>
          </a:r>
          <a:r>
            <a:rPr lang="en-US" sz="1400" b="1" kern="1200" dirty="0" smtClean="0"/>
            <a:t>electrical risk to </a:t>
          </a:r>
          <a:r>
            <a:rPr lang="en-IN" sz="1400" b="1" kern="1200" dirty="0" smtClean="0"/>
            <a:t>the panels. </a:t>
          </a:r>
          <a:endParaRPr lang="en-IN" sz="1400" b="1" kern="1200" dirty="0"/>
        </a:p>
        <a:p>
          <a:pPr marL="114300" lvl="1" indent="-114300" algn="l" defTabSz="622300">
            <a:lnSpc>
              <a:spcPct val="90000"/>
            </a:lnSpc>
            <a:spcBef>
              <a:spcPct val="0"/>
            </a:spcBef>
            <a:spcAft>
              <a:spcPct val="15000"/>
            </a:spcAft>
            <a:buChar char="••"/>
          </a:pPr>
          <a:r>
            <a:rPr lang="en-US" sz="1400" b="1" kern="1200" dirty="0" smtClean="0"/>
            <a:t>changing both its orbit and rotation rate.</a:t>
          </a:r>
          <a:endParaRPr lang="en-IN" sz="1400" b="1" kern="1200" dirty="0"/>
        </a:p>
        <a:p>
          <a:pPr marL="114300" lvl="1" indent="-114300" algn="l" defTabSz="622300">
            <a:lnSpc>
              <a:spcPct val="90000"/>
            </a:lnSpc>
            <a:spcBef>
              <a:spcPct val="0"/>
            </a:spcBef>
            <a:spcAft>
              <a:spcPct val="15000"/>
            </a:spcAft>
            <a:buChar char="••"/>
          </a:pPr>
          <a:r>
            <a:rPr lang="en-US" sz="1400" kern="1200" dirty="0" smtClean="0"/>
            <a:t>Significant impact on the </a:t>
          </a:r>
          <a:r>
            <a:rPr lang="en-US" sz="1400" b="1" kern="1200" dirty="0" smtClean="0"/>
            <a:t>solar panels of Mir</a:t>
          </a:r>
          <a:r>
            <a:rPr lang="en-US" sz="1400" kern="1200" dirty="0" smtClean="0"/>
            <a:t>, the Soviet space station.</a:t>
          </a:r>
          <a:endParaRPr lang="en-IN" sz="1400" kern="1200" dirty="0"/>
        </a:p>
        <a:p>
          <a:pPr marL="114300" lvl="1" indent="-114300" algn="l" defTabSz="622300">
            <a:lnSpc>
              <a:spcPct val="90000"/>
            </a:lnSpc>
            <a:spcBef>
              <a:spcPct val="0"/>
            </a:spcBef>
            <a:spcAft>
              <a:spcPct val="15000"/>
            </a:spcAft>
            <a:buChar char="••"/>
          </a:pPr>
          <a:r>
            <a:rPr lang="en-US" sz="1400" b="1" kern="1200" dirty="0" smtClean="0"/>
            <a:t>Satellites are destroyed</a:t>
          </a:r>
          <a:r>
            <a:rPr lang="en-US" sz="1400" kern="1200" dirty="0" smtClean="0"/>
            <a:t> by micrometeorites and (small) orbital debris </a:t>
          </a:r>
          <a:r>
            <a:rPr lang="en-US" sz="1400" b="1" kern="1200" dirty="0" smtClean="0"/>
            <a:t>(MMOD)</a:t>
          </a:r>
          <a:endParaRPr lang="en-IN" sz="1400" b="1" kern="1200" dirty="0"/>
        </a:p>
        <a:p>
          <a:pPr marL="114300" lvl="1" indent="-114300" algn="l" defTabSz="622300">
            <a:lnSpc>
              <a:spcPct val="90000"/>
            </a:lnSpc>
            <a:spcBef>
              <a:spcPct val="0"/>
            </a:spcBef>
            <a:spcAft>
              <a:spcPct val="15000"/>
            </a:spcAft>
            <a:buChar char="••"/>
          </a:pPr>
          <a:endParaRPr lang="en-IN" sz="1400" kern="1200" dirty="0" smtClean="0"/>
        </a:p>
      </dsp:txBody>
      <dsp:txXfrm>
        <a:off x="150225" y="-532763"/>
        <a:ext cx="2207115" cy="2076016"/>
      </dsp:txXfrm>
    </dsp:sp>
    <dsp:sp modelId="{C195E416-06A3-4FD4-8D94-3D38506E7C7F}">
      <dsp:nvSpPr>
        <dsp:cNvPr id="0" name=""/>
        <dsp:cNvSpPr/>
      </dsp:nvSpPr>
      <dsp:spPr>
        <a:xfrm>
          <a:off x="2307194" y="309226"/>
          <a:ext cx="2161142" cy="2161142"/>
        </a:xfrm>
        <a:prstGeom prst="pieWedge">
          <a:avLst/>
        </a:prstGeom>
        <a:solidFill>
          <a:srgbClr val="C4BD97">
            <a:alpha val="72157"/>
          </a:srgbClr>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IN" sz="5400" kern="1200" dirty="0" smtClean="0"/>
            <a:t>  </a:t>
          </a:r>
          <a:endParaRPr lang="en-IN" sz="5400" kern="1200" dirty="0"/>
        </a:p>
      </dsp:txBody>
      <dsp:txXfrm>
        <a:off x="2940178" y="942210"/>
        <a:ext cx="1528158" cy="1528158"/>
      </dsp:txXfrm>
    </dsp:sp>
    <dsp:sp modelId="{2C683EC7-617C-4EC9-AEB5-5459F0996C37}">
      <dsp:nvSpPr>
        <dsp:cNvPr id="0" name=""/>
        <dsp:cNvSpPr/>
      </dsp:nvSpPr>
      <dsp:spPr>
        <a:xfrm rot="5400000">
          <a:off x="4568158" y="309226"/>
          <a:ext cx="2161142" cy="2161142"/>
        </a:xfrm>
        <a:prstGeom prst="pieWedge">
          <a:avLst/>
        </a:prstGeom>
        <a:solidFill>
          <a:srgbClr val="95B3D7">
            <a:alpha val="72157"/>
          </a:srgb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IN" sz="5400" kern="1200" dirty="0" smtClean="0"/>
            <a:t>  </a:t>
          </a:r>
          <a:endParaRPr lang="en-IN" sz="5400" kern="1200" dirty="0"/>
        </a:p>
      </dsp:txBody>
      <dsp:txXfrm rot="-5400000">
        <a:off x="4568158" y="942210"/>
        <a:ext cx="1528158" cy="1528158"/>
      </dsp:txXfrm>
    </dsp:sp>
    <dsp:sp modelId="{BFDDCB03-63D9-43BB-ADFA-850E3085533C}">
      <dsp:nvSpPr>
        <dsp:cNvPr id="0" name=""/>
        <dsp:cNvSpPr/>
      </dsp:nvSpPr>
      <dsp:spPr>
        <a:xfrm rot="10800000">
          <a:off x="4568158" y="2570190"/>
          <a:ext cx="2161142" cy="2161142"/>
        </a:xfrm>
        <a:prstGeom prst="pieWedge">
          <a:avLst/>
        </a:prstGeom>
        <a:solidFill>
          <a:srgbClr val="C3D69B">
            <a:alpha val="72157"/>
          </a:srgb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IN" sz="5400" kern="1200" dirty="0" smtClean="0"/>
            <a:t> </a:t>
          </a:r>
          <a:endParaRPr lang="en-IN" sz="5400" kern="1200" dirty="0"/>
        </a:p>
      </dsp:txBody>
      <dsp:txXfrm rot="10800000">
        <a:off x="4568158" y="2570190"/>
        <a:ext cx="1528158" cy="1528158"/>
      </dsp:txXfrm>
    </dsp:sp>
    <dsp:sp modelId="{D1CE287A-D7B8-4C20-8BB0-A24C1D0AB0EB}">
      <dsp:nvSpPr>
        <dsp:cNvPr id="0" name=""/>
        <dsp:cNvSpPr/>
      </dsp:nvSpPr>
      <dsp:spPr>
        <a:xfrm rot="16200000">
          <a:off x="2307194" y="2570190"/>
          <a:ext cx="2161142" cy="2161142"/>
        </a:xfrm>
        <a:prstGeom prst="pieWedge">
          <a:avLst/>
        </a:prstGeom>
        <a:solidFill>
          <a:srgbClr val="93CDDD">
            <a:alpha val="72157"/>
          </a:srgb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IN" sz="5400" kern="1200" dirty="0" smtClean="0"/>
            <a:t>  </a:t>
          </a:r>
          <a:endParaRPr lang="en-IN" sz="5400" kern="1200" dirty="0"/>
        </a:p>
      </dsp:txBody>
      <dsp:txXfrm rot="5400000">
        <a:off x="2940178" y="2570190"/>
        <a:ext cx="1528158" cy="1528158"/>
      </dsp:txXfrm>
    </dsp:sp>
    <dsp:sp modelId="{5CD8683C-1A72-4743-BFC3-660D17812F2D}">
      <dsp:nvSpPr>
        <dsp:cNvPr id="0" name=""/>
        <dsp:cNvSpPr/>
      </dsp:nvSpPr>
      <dsp:spPr>
        <a:xfrm flipV="1">
          <a:off x="4164508" y="2416093"/>
          <a:ext cx="707479" cy="10418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D97063-140C-4D9A-A148-8C220E12EAA8}">
      <dsp:nvSpPr>
        <dsp:cNvPr id="0" name=""/>
        <dsp:cNvSpPr/>
      </dsp:nvSpPr>
      <dsp:spPr>
        <a:xfrm rot="10800000" flipV="1">
          <a:off x="4164508" y="2520278"/>
          <a:ext cx="707479" cy="72683"/>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6A16-FAE5-4DB5-8EE8-617EB7570A99}" type="datetimeFigureOut">
              <a:rPr lang="en-IN" smtClean="0"/>
              <a:t>24-12-2020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35D93-F231-4BCC-9283-15EB4EFE7374}" type="slidenum">
              <a:rPr lang="en-IN" smtClean="0"/>
              <a:t>‹#›</a:t>
            </a:fld>
            <a:endParaRPr lang="en-IN"/>
          </a:p>
        </p:txBody>
      </p:sp>
    </p:spTree>
    <p:extLst>
      <p:ext uri="{BB962C8B-B14F-4D97-AF65-F5344CB8AC3E}">
        <p14:creationId xmlns:p14="http://schemas.microsoft.com/office/powerpoint/2010/main" val="208224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Space debris encompasses both natural (meteoroid) and artificial (man-made) particles. Meteoroids are in orbit about the sun, while most artificial debris is in orbit about the Earth. Hence, the latter is more commonly referred to as orbital debris. Orbital debris is any man-made object in orbit about the Earth which no longer serves a useful function. Such debris includes nonfunctional spacecraft, abandoned launch vehicle stages, mission-related debris and fragmentation debris.</a:t>
            </a:r>
          </a:p>
          <a:p>
            <a:endParaRPr lang="en-IN" dirty="0"/>
          </a:p>
        </p:txBody>
      </p:sp>
      <p:sp>
        <p:nvSpPr>
          <p:cNvPr id="4" name="Slide Number Placeholder 3"/>
          <p:cNvSpPr>
            <a:spLocks noGrp="1"/>
          </p:cNvSpPr>
          <p:nvPr>
            <p:ph type="sldNum" sz="quarter" idx="10"/>
          </p:nvPr>
        </p:nvSpPr>
        <p:spPr/>
        <p:txBody>
          <a:bodyPr/>
          <a:lstStyle/>
          <a:p>
            <a:fld id="{F6935D93-F231-4BCC-9283-15EB4EFE7374}" type="slidenum">
              <a:rPr lang="en-IN" smtClean="0"/>
              <a:t>2</a:t>
            </a:fld>
            <a:endParaRPr lang="en-IN"/>
          </a:p>
        </p:txBody>
      </p:sp>
    </p:spTree>
    <p:extLst>
      <p:ext uri="{BB962C8B-B14F-4D97-AF65-F5344CB8AC3E}">
        <p14:creationId xmlns:p14="http://schemas.microsoft.com/office/powerpoint/2010/main" val="270053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problems</a:t>
            </a:r>
            <a:endParaRPr lang="en-IN" dirty="0"/>
          </a:p>
        </p:txBody>
      </p:sp>
      <p:sp>
        <p:nvSpPr>
          <p:cNvPr id="4" name="Slide Number Placeholder 3"/>
          <p:cNvSpPr>
            <a:spLocks noGrp="1"/>
          </p:cNvSpPr>
          <p:nvPr>
            <p:ph type="sldNum" sz="quarter" idx="10"/>
          </p:nvPr>
        </p:nvSpPr>
        <p:spPr/>
        <p:txBody>
          <a:bodyPr/>
          <a:lstStyle/>
          <a:p>
            <a:fld id="{F6935D93-F231-4BCC-9283-15EB4EFE7374}" type="slidenum">
              <a:rPr lang="en-IN" smtClean="0"/>
              <a:t>5</a:t>
            </a:fld>
            <a:endParaRPr lang="en-IN"/>
          </a:p>
        </p:txBody>
      </p:sp>
    </p:spTree>
    <p:extLst>
      <p:ext uri="{BB962C8B-B14F-4D97-AF65-F5344CB8AC3E}">
        <p14:creationId xmlns:p14="http://schemas.microsoft.com/office/powerpoint/2010/main" val="175266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C6D4CC-6527-4D06-A689-F8DD2C44B5F8}"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365096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6D4CC-6527-4D06-A689-F8DD2C44B5F8}"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18314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6D4CC-6527-4D06-A689-F8DD2C44B5F8}"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70109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6D4CC-6527-4D06-A689-F8DD2C44B5F8}"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103384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6D4CC-6527-4D06-A689-F8DD2C44B5F8}"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11768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C6D4CC-6527-4D06-A689-F8DD2C44B5F8}"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204131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C6D4CC-6527-4D06-A689-F8DD2C44B5F8}"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255051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C6D4CC-6527-4D06-A689-F8DD2C44B5F8}"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340495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6D4CC-6527-4D06-A689-F8DD2C44B5F8}"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895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6D4CC-6527-4D06-A689-F8DD2C44B5F8}"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23885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6D4CC-6527-4D06-A689-F8DD2C44B5F8}"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72496-F386-44BA-B06D-F1FA3126CBA4}" type="slidenum">
              <a:rPr lang="en-IN" smtClean="0"/>
              <a:t>‹#›</a:t>
            </a:fld>
            <a:endParaRPr lang="en-IN"/>
          </a:p>
        </p:txBody>
      </p:sp>
    </p:spTree>
    <p:extLst>
      <p:ext uri="{BB962C8B-B14F-4D97-AF65-F5344CB8AC3E}">
        <p14:creationId xmlns:p14="http://schemas.microsoft.com/office/powerpoint/2010/main" val="114963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6D4CC-6527-4D06-A689-F8DD2C44B5F8}" type="datetimeFigureOut">
              <a:rPr lang="en-IN" smtClean="0"/>
              <a:t>24-12-2020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72496-F386-44BA-B06D-F1FA3126CBA4}" type="slidenum">
              <a:rPr lang="en-IN" smtClean="0"/>
              <a:t>‹#›</a:t>
            </a:fld>
            <a:endParaRPr lang="en-IN"/>
          </a:p>
        </p:txBody>
      </p:sp>
    </p:spTree>
    <p:extLst>
      <p:ext uri="{BB962C8B-B14F-4D97-AF65-F5344CB8AC3E}">
        <p14:creationId xmlns:p14="http://schemas.microsoft.com/office/powerpoint/2010/main" val="626988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s there anything we can do to tackle space debris? | MIT Technology 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0"/>
            <a:ext cx="9433048"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581779"/>
            <a:ext cx="4680520" cy="830997"/>
          </a:xfrm>
          <a:prstGeom prst="rect">
            <a:avLst/>
          </a:prstGeom>
          <a:noFill/>
        </p:spPr>
        <p:txBody>
          <a:bodyPr wrap="square" rtlCol="0">
            <a:spAutoFit/>
          </a:bodyPr>
          <a:lstStyle/>
          <a:p>
            <a:r>
              <a:rPr lang="en-IN" sz="4800" b="1" dirty="0" smtClean="0">
                <a:solidFill>
                  <a:schemeClr val="bg1"/>
                </a:solidFill>
                <a:latin typeface="Arial Black" pitchFamily="34" charset="0"/>
              </a:rPr>
              <a:t>Space Debris</a:t>
            </a:r>
            <a:endParaRPr lang="en-IN" sz="4800" b="1" dirty="0">
              <a:solidFill>
                <a:schemeClr val="bg1"/>
              </a:solidFill>
              <a:latin typeface="Arial Black" pitchFamily="34" charset="0"/>
            </a:endParaRPr>
          </a:p>
        </p:txBody>
      </p:sp>
    </p:spTree>
    <p:extLst>
      <p:ext uri="{BB962C8B-B14F-4D97-AF65-F5344CB8AC3E}">
        <p14:creationId xmlns:p14="http://schemas.microsoft.com/office/powerpoint/2010/main" val="166217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pace Debris in the 21st Century. Gotta Get Junk: A Scientific… | by Zeel  Patel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6879"/>
            <a:ext cx="9148134" cy="686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55575" y="1700808"/>
            <a:ext cx="8808913" cy="4896544"/>
          </a:xfrm>
          <a:prstGeom prst="roundRect">
            <a:avLst/>
          </a:prstGeom>
          <a:solidFill>
            <a:srgbClr val="558ED5">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55575" y="332656"/>
            <a:ext cx="4056385" cy="584775"/>
          </a:xfrm>
          <a:prstGeom prst="rect">
            <a:avLst/>
          </a:prstGeom>
          <a:noFill/>
        </p:spPr>
        <p:txBody>
          <a:bodyPr wrap="square" rtlCol="0">
            <a:spAutoFit/>
          </a:bodyPr>
          <a:lstStyle/>
          <a:p>
            <a:r>
              <a:rPr lang="en-IN" sz="3200" b="1" dirty="0" smtClean="0">
                <a:solidFill>
                  <a:schemeClr val="bg1"/>
                </a:solidFill>
              </a:rPr>
              <a:t>What is Space Debris ?</a:t>
            </a:r>
            <a:endParaRPr lang="en-IN" sz="3200" b="1" dirty="0">
              <a:solidFill>
                <a:schemeClr val="bg1"/>
              </a:solidFill>
            </a:endParaRPr>
          </a:p>
        </p:txBody>
      </p:sp>
      <p:sp>
        <p:nvSpPr>
          <p:cNvPr id="7" name="Rectangle 6"/>
          <p:cNvSpPr/>
          <p:nvPr/>
        </p:nvSpPr>
        <p:spPr>
          <a:xfrm>
            <a:off x="3491880" y="1988840"/>
            <a:ext cx="2160240" cy="64807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Space Debris</a:t>
            </a:r>
            <a:endParaRPr lang="en-IN" sz="2000" b="1" dirty="0"/>
          </a:p>
        </p:txBody>
      </p:sp>
      <p:sp>
        <p:nvSpPr>
          <p:cNvPr id="9" name="Rectangle 8"/>
          <p:cNvSpPr/>
          <p:nvPr/>
        </p:nvSpPr>
        <p:spPr>
          <a:xfrm>
            <a:off x="1835696" y="3337347"/>
            <a:ext cx="2160240" cy="11717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Natural  (Meteoroids)</a:t>
            </a:r>
          </a:p>
          <a:p>
            <a:pPr algn="ctr"/>
            <a:r>
              <a:rPr lang="en-IN" b="1" dirty="0" smtClean="0"/>
              <a:t>Usually orbit about the sun</a:t>
            </a:r>
            <a:endParaRPr lang="en-IN" b="1" dirty="0"/>
          </a:p>
        </p:txBody>
      </p:sp>
      <p:sp>
        <p:nvSpPr>
          <p:cNvPr id="10" name="Rectangle 9"/>
          <p:cNvSpPr/>
          <p:nvPr/>
        </p:nvSpPr>
        <p:spPr>
          <a:xfrm>
            <a:off x="5148064" y="3276590"/>
            <a:ext cx="2160240" cy="123253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Artificial </a:t>
            </a:r>
          </a:p>
          <a:p>
            <a:pPr algn="ctr"/>
            <a:r>
              <a:rPr lang="en-IN" b="1" dirty="0" smtClean="0"/>
              <a:t>(Man-made) Usually </a:t>
            </a:r>
            <a:r>
              <a:rPr lang="en-US" b="1" dirty="0" smtClean="0"/>
              <a:t>in orbit about the Earth</a:t>
            </a:r>
            <a:endParaRPr lang="en-IN" b="1" dirty="0"/>
          </a:p>
        </p:txBody>
      </p:sp>
      <p:cxnSp>
        <p:nvCxnSpPr>
          <p:cNvPr id="11" name="Straight Connector 10"/>
          <p:cNvCxnSpPr/>
          <p:nvPr/>
        </p:nvCxnSpPr>
        <p:spPr>
          <a:xfrm>
            <a:off x="4572000" y="2636912"/>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915816" y="2924944"/>
            <a:ext cx="16561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572000" y="2924944"/>
            <a:ext cx="16561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15816" y="2924944"/>
            <a:ext cx="0" cy="3927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2924944"/>
            <a:ext cx="0" cy="3516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6859" y="4581128"/>
            <a:ext cx="8104526" cy="2031325"/>
          </a:xfrm>
          <a:prstGeom prst="rect">
            <a:avLst/>
          </a:prstGeom>
          <a:noFill/>
        </p:spPr>
        <p:txBody>
          <a:bodyPr wrap="square" rtlCol="0">
            <a:spAutoFit/>
          </a:bodyPr>
          <a:lstStyle/>
          <a:p>
            <a:pPr algn="ctr"/>
            <a:r>
              <a:rPr lang="en-US" b="1" dirty="0" smtClean="0">
                <a:solidFill>
                  <a:schemeClr val="bg1"/>
                </a:solidFill>
              </a:rPr>
              <a:t>Space debris are: </a:t>
            </a:r>
          </a:p>
          <a:p>
            <a:pPr marL="285750" indent="-285750" algn="just">
              <a:buFont typeface="Wingdings" pitchFamily="2" charset="2"/>
              <a:buChar char="v"/>
            </a:pPr>
            <a:r>
              <a:rPr lang="en-US" dirty="0" smtClean="0">
                <a:solidFill>
                  <a:schemeClr val="bg1"/>
                </a:solidFill>
              </a:rPr>
              <a:t>artificial material that is orbiting Earth but is no longer functional. </a:t>
            </a:r>
          </a:p>
          <a:p>
            <a:pPr marL="285750" indent="-285750" algn="just">
              <a:buFont typeface="Wingdings" pitchFamily="2" charset="2"/>
              <a:buChar char="v"/>
            </a:pPr>
            <a:r>
              <a:rPr lang="en-US" dirty="0" smtClean="0">
                <a:solidFill>
                  <a:schemeClr val="bg1"/>
                </a:solidFill>
              </a:rPr>
              <a:t>can be as large as a discarded rocket stage or as small as a microscopic chip of paint. </a:t>
            </a:r>
          </a:p>
          <a:p>
            <a:pPr marL="285750" indent="-285750" algn="just">
              <a:buFont typeface="Wingdings" pitchFamily="2" charset="2"/>
              <a:buChar char="v"/>
            </a:pPr>
            <a:r>
              <a:rPr lang="en-US" dirty="0" smtClean="0">
                <a:solidFill>
                  <a:schemeClr val="bg1"/>
                </a:solidFill>
              </a:rPr>
              <a:t>LEO (Low Earth </a:t>
            </a:r>
            <a:r>
              <a:rPr lang="en-US" dirty="0" smtClean="0">
                <a:solidFill>
                  <a:schemeClr val="bg1"/>
                </a:solidFill>
              </a:rPr>
              <a:t>Orbit) </a:t>
            </a:r>
            <a:r>
              <a:rPr lang="en-US" dirty="0" smtClean="0">
                <a:solidFill>
                  <a:schemeClr val="bg1"/>
                </a:solidFill>
              </a:rPr>
              <a:t>is an orbital space junk yard</a:t>
            </a:r>
          </a:p>
          <a:p>
            <a:pPr marL="285750" indent="-285750" algn="just">
              <a:buFont typeface="Wingdings" pitchFamily="2" charset="2"/>
              <a:buChar char="v"/>
            </a:pPr>
            <a:r>
              <a:rPr lang="en-US" dirty="0" smtClean="0">
                <a:solidFill>
                  <a:schemeClr val="bg1"/>
                </a:solidFill>
              </a:rPr>
              <a:t>Includes nonfunctional spacecraft, abandoned launch vehicle stages, mission-related debris and fragmentation debris.</a:t>
            </a:r>
          </a:p>
        </p:txBody>
      </p:sp>
    </p:spTree>
    <p:extLst>
      <p:ext uri="{BB962C8B-B14F-4D97-AF65-F5344CB8AC3E}">
        <p14:creationId xmlns:p14="http://schemas.microsoft.com/office/powerpoint/2010/main" val="2098762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New laser technique identifies the makeup of space debris, from painted  shards to Tefl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 y="0"/>
            <a:ext cx="915659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7975" y="323945"/>
            <a:ext cx="5632177" cy="584775"/>
          </a:xfrm>
          <a:prstGeom prst="rect">
            <a:avLst/>
          </a:prstGeom>
          <a:noFill/>
        </p:spPr>
        <p:txBody>
          <a:bodyPr wrap="square" rtlCol="0">
            <a:spAutoFit/>
          </a:bodyPr>
          <a:lstStyle/>
          <a:p>
            <a:r>
              <a:rPr lang="en-IN" sz="3200" b="1" dirty="0" smtClean="0">
                <a:solidFill>
                  <a:schemeClr val="bg1"/>
                </a:solidFill>
              </a:rPr>
              <a:t>Current status of Space Debris</a:t>
            </a:r>
            <a:endParaRPr lang="en-IN" sz="3200" b="1" dirty="0">
              <a:solidFill>
                <a:schemeClr val="bg1"/>
              </a:solidFill>
            </a:endParaRPr>
          </a:p>
        </p:txBody>
      </p:sp>
      <p:sp>
        <p:nvSpPr>
          <p:cNvPr id="4" name="Rectangle 3"/>
          <p:cNvSpPr/>
          <p:nvPr/>
        </p:nvSpPr>
        <p:spPr>
          <a:xfrm>
            <a:off x="155574" y="1087576"/>
            <a:ext cx="5784578" cy="2031325"/>
          </a:xfrm>
          <a:prstGeom prst="rect">
            <a:avLst/>
          </a:prstGeom>
        </p:spPr>
        <p:txBody>
          <a:bodyPr wrap="square">
            <a:spAutoFit/>
          </a:bodyPr>
          <a:lstStyle/>
          <a:p>
            <a:pPr algn="just"/>
            <a:r>
              <a:rPr lang="en-US" i="1" dirty="0">
                <a:solidFill>
                  <a:schemeClr val="bg1"/>
                </a:solidFill>
                <a:latin typeface="Comic Sans MS" pitchFamily="66" charset="0"/>
              </a:rPr>
              <a:t>More than 23,000 orbital debris larger than 10 cm are known to exist. The estimated population of particles between 1 and 10 cm in diameter is approximately 500,000. The number of particles larger than 1 mm exceeds 100 million. As of January 1, 2020, the amount of material orbiting the Earth exceeded 8,000 metric tons.</a:t>
            </a:r>
            <a:endParaRPr lang="en-IN" i="1" dirty="0">
              <a:solidFill>
                <a:schemeClr val="bg1"/>
              </a:solidFill>
              <a:latin typeface="Comic Sans MS" pitchFamily="66" charset="0"/>
            </a:endParaRPr>
          </a:p>
        </p:txBody>
      </p:sp>
    </p:spTree>
    <p:extLst>
      <p:ext uri="{BB962C8B-B14F-4D97-AF65-F5344CB8AC3E}">
        <p14:creationId xmlns:p14="http://schemas.microsoft.com/office/powerpoint/2010/main" val="4221395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2" name="Picture 16"/>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6512" y="0"/>
            <a:ext cx="918051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1768748"/>
            <a:ext cx="2376264" cy="2308324"/>
          </a:xfrm>
          <a:prstGeom prst="rect">
            <a:avLst/>
          </a:prstGeom>
          <a:noFill/>
        </p:spPr>
        <p:txBody>
          <a:bodyPr wrap="square" rtlCol="0">
            <a:spAutoFit/>
          </a:bodyPr>
          <a:lstStyle/>
          <a:p>
            <a:r>
              <a:rPr lang="en-IN" sz="4800" b="1" dirty="0" smtClean="0">
                <a:solidFill>
                  <a:schemeClr val="bg1"/>
                </a:solidFill>
              </a:rPr>
              <a:t>Causes of Space Debris</a:t>
            </a:r>
            <a:endParaRPr lang="en-IN" sz="4800" b="1" dirty="0">
              <a:solidFill>
                <a:schemeClr val="bg1"/>
              </a:solidFill>
            </a:endParaRPr>
          </a:p>
        </p:txBody>
      </p:sp>
      <p:graphicFrame>
        <p:nvGraphicFramePr>
          <p:cNvPr id="11" name="Diagram 10"/>
          <p:cNvGraphicFramePr/>
          <p:nvPr>
            <p:extLst>
              <p:ext uri="{D42A27DB-BD31-4B8C-83A1-F6EECF244321}">
                <p14:modId xmlns:p14="http://schemas.microsoft.com/office/powerpoint/2010/main" val="1567958085"/>
              </p:ext>
            </p:extLst>
          </p:nvPr>
        </p:nvGraphicFramePr>
        <p:xfrm>
          <a:off x="3621495" y="488280"/>
          <a:ext cx="5508104"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1" name="Picture 5" descr="Debris objects in orbit include spent upper stag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80134">
            <a:off x="3625991" y="710354"/>
            <a:ext cx="1167071" cy="1174337"/>
          </a:xfrm>
          <a:prstGeom prst="ellipse">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932039" y="980728"/>
            <a:ext cx="3600401" cy="707886"/>
          </a:xfrm>
          <a:prstGeom prst="rect">
            <a:avLst/>
          </a:prstGeom>
          <a:noFill/>
        </p:spPr>
        <p:txBody>
          <a:bodyPr wrap="square" rtlCol="0">
            <a:spAutoFit/>
          </a:bodyPr>
          <a:lstStyle/>
          <a:p>
            <a:r>
              <a:rPr lang="en-IN" sz="2000" b="1" dirty="0" smtClean="0">
                <a:solidFill>
                  <a:srgbClr val="002060"/>
                </a:solidFill>
              </a:rPr>
              <a:t>In-­orbit fragmentation </a:t>
            </a:r>
          </a:p>
          <a:p>
            <a:r>
              <a:rPr lang="en-IN" sz="2000" b="1" dirty="0" smtClean="0">
                <a:solidFill>
                  <a:srgbClr val="002060"/>
                </a:solidFill>
              </a:rPr>
              <a:t>of upper stages gadgets</a:t>
            </a:r>
            <a:endParaRPr lang="en-IN" sz="2000" b="1" dirty="0">
              <a:solidFill>
                <a:srgbClr val="002060"/>
              </a:solidFill>
            </a:endParaRPr>
          </a:p>
        </p:txBody>
      </p:sp>
      <p:sp>
        <p:nvSpPr>
          <p:cNvPr id="12" name="TextBox 11"/>
          <p:cNvSpPr txBox="1"/>
          <p:nvPr/>
        </p:nvSpPr>
        <p:spPr>
          <a:xfrm>
            <a:off x="5436096" y="2255394"/>
            <a:ext cx="3384376" cy="707886"/>
          </a:xfrm>
          <a:prstGeom prst="rect">
            <a:avLst/>
          </a:prstGeom>
          <a:noFill/>
        </p:spPr>
        <p:txBody>
          <a:bodyPr wrap="square" rtlCol="0">
            <a:spAutoFit/>
          </a:bodyPr>
          <a:lstStyle/>
          <a:p>
            <a:r>
              <a:rPr lang="en-US" sz="2000" b="1" dirty="0">
                <a:solidFill>
                  <a:srgbClr val="002060"/>
                </a:solidFill>
              </a:rPr>
              <a:t>Explosions of satellites </a:t>
            </a:r>
            <a:endParaRPr lang="en-US" sz="2000" b="1" dirty="0" smtClean="0">
              <a:solidFill>
                <a:srgbClr val="002060"/>
              </a:solidFill>
            </a:endParaRPr>
          </a:p>
          <a:p>
            <a:r>
              <a:rPr lang="en-US" sz="2000" b="1" dirty="0" smtClean="0">
                <a:solidFill>
                  <a:srgbClr val="002060"/>
                </a:solidFill>
              </a:rPr>
              <a:t>and </a:t>
            </a:r>
            <a:r>
              <a:rPr lang="en-US" sz="2000" b="1" dirty="0">
                <a:solidFill>
                  <a:srgbClr val="002060"/>
                </a:solidFill>
              </a:rPr>
              <a:t>rocket </a:t>
            </a:r>
            <a:r>
              <a:rPr lang="en-US" sz="2000" b="1" dirty="0" smtClean="0">
                <a:solidFill>
                  <a:srgbClr val="002060"/>
                </a:solidFill>
              </a:rPr>
              <a:t>bodies</a:t>
            </a:r>
            <a:endParaRPr lang="en-US" sz="2000" b="1" dirty="0">
              <a:solidFill>
                <a:srgbClr val="002060"/>
              </a:solidFill>
            </a:endParaRPr>
          </a:p>
        </p:txBody>
      </p:sp>
      <p:pic>
        <p:nvPicPr>
          <p:cNvPr id="4103" name="Picture 7" descr="Sources of space debris include explosions of rocket bodi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67944" y="1973311"/>
            <a:ext cx="1224136" cy="1196333"/>
          </a:xfrm>
          <a:prstGeom prst="ellipse">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436096" y="3645024"/>
            <a:ext cx="2568480" cy="400110"/>
          </a:xfrm>
          <a:prstGeom prst="rect">
            <a:avLst/>
          </a:prstGeom>
          <a:noFill/>
        </p:spPr>
        <p:txBody>
          <a:bodyPr wrap="square" rtlCol="0">
            <a:spAutoFit/>
          </a:bodyPr>
          <a:lstStyle/>
          <a:p>
            <a:r>
              <a:rPr lang="en-IN" sz="2000" b="1" dirty="0" smtClean="0">
                <a:solidFill>
                  <a:srgbClr val="002060"/>
                </a:solidFill>
              </a:rPr>
              <a:t>Anti-satellite test</a:t>
            </a:r>
            <a:endParaRPr lang="en-IN" sz="2000" b="1" dirty="0">
              <a:solidFill>
                <a:srgbClr val="002060"/>
              </a:solidFill>
            </a:endParaRPr>
          </a:p>
        </p:txBody>
      </p:sp>
      <p:sp>
        <p:nvSpPr>
          <p:cNvPr id="14" name="AutoShape 9" descr="India Says Its Anti-Satellite Weapon Test Created Minimal Space Debris. Is  That True? | Sp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1" descr="India Says Its Anti-Satellite Weapon Test Created Minimal Space Debris. Is  That True? | Spa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944" y="3284984"/>
            <a:ext cx="1224136" cy="1152128"/>
          </a:xfrm>
          <a:prstGeom prst="ellips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4907699" y="4798893"/>
            <a:ext cx="3264701" cy="646331"/>
          </a:xfrm>
          <a:prstGeom prst="rect">
            <a:avLst/>
          </a:prstGeom>
        </p:spPr>
        <p:txBody>
          <a:bodyPr wrap="square">
            <a:spAutoFit/>
          </a:bodyPr>
          <a:lstStyle/>
          <a:p>
            <a:r>
              <a:rPr lang="en-US" b="1" dirty="0">
                <a:solidFill>
                  <a:srgbClr val="002060"/>
                </a:solidFill>
              </a:rPr>
              <a:t> </a:t>
            </a:r>
            <a:r>
              <a:rPr lang="en-US" b="1" dirty="0" smtClean="0">
                <a:solidFill>
                  <a:srgbClr val="002060"/>
                </a:solidFill>
              </a:rPr>
              <a:t>Rocket-motor </a:t>
            </a:r>
            <a:r>
              <a:rPr lang="en-US" b="1" dirty="0">
                <a:solidFill>
                  <a:srgbClr val="002060"/>
                </a:solidFill>
              </a:rPr>
              <a:t>firings, which have released </a:t>
            </a:r>
            <a:r>
              <a:rPr lang="en-US" b="1" dirty="0" smtClean="0">
                <a:solidFill>
                  <a:srgbClr val="002060"/>
                </a:solidFill>
              </a:rPr>
              <a:t>Al</a:t>
            </a:r>
            <a:r>
              <a:rPr lang="en-US" b="1" baseline="-25000" dirty="0" smtClean="0">
                <a:solidFill>
                  <a:srgbClr val="002060"/>
                </a:solidFill>
              </a:rPr>
              <a:t>2</a:t>
            </a:r>
            <a:r>
              <a:rPr lang="en-US" b="1" dirty="0" smtClean="0">
                <a:solidFill>
                  <a:srgbClr val="002060"/>
                </a:solidFill>
              </a:rPr>
              <a:t>O</a:t>
            </a:r>
            <a:r>
              <a:rPr lang="en-US" b="1" baseline="-25000" dirty="0" smtClean="0">
                <a:solidFill>
                  <a:srgbClr val="002060"/>
                </a:solidFill>
              </a:rPr>
              <a:t>3</a:t>
            </a:r>
            <a:endParaRPr lang="en-IN" b="1" dirty="0">
              <a:solidFill>
                <a:srgbClr val="002060"/>
              </a:solidFill>
            </a:endParaRPr>
          </a:p>
        </p:txBody>
      </p:sp>
      <p:sp>
        <p:nvSpPr>
          <p:cNvPr id="19" name="AutoShape 14" descr="Experimental and Numerical Investigation of Aluminum Particle Combustion in  Solid Rocket Combustion Chambe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11"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3888" y="4514953"/>
            <a:ext cx="1247339" cy="1146295"/>
          </a:xfrm>
          <a:prstGeom prst="ellips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972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6577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Diagram 1"/>
          <p:cNvGraphicFramePr/>
          <p:nvPr>
            <p:extLst>
              <p:ext uri="{D42A27DB-BD31-4B8C-83A1-F6EECF244321}">
                <p14:modId xmlns:p14="http://schemas.microsoft.com/office/powerpoint/2010/main" val="2798373990"/>
              </p:ext>
            </p:extLst>
          </p:nvPr>
        </p:nvGraphicFramePr>
        <p:xfrm>
          <a:off x="107504" y="1268760"/>
          <a:ext cx="9036496" cy="504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1475656" y="116632"/>
            <a:ext cx="6120680" cy="461665"/>
          </a:xfrm>
          <a:prstGeom prst="rect">
            <a:avLst/>
          </a:prstGeom>
          <a:noFill/>
        </p:spPr>
        <p:txBody>
          <a:bodyPr wrap="square" rtlCol="0">
            <a:spAutoFit/>
          </a:bodyPr>
          <a:lstStyle/>
          <a:p>
            <a:pPr algn="ctr"/>
            <a:r>
              <a:rPr lang="en-IN" sz="2400" b="1" dirty="0" smtClean="0"/>
              <a:t>Why is it a growing concern?</a:t>
            </a:r>
            <a:endParaRPr lang="en-IN" sz="2400" b="1" dirty="0"/>
          </a:p>
        </p:txBody>
      </p:sp>
      <p:sp>
        <p:nvSpPr>
          <p:cNvPr id="4" name="TextBox 3"/>
          <p:cNvSpPr txBox="1"/>
          <p:nvPr/>
        </p:nvSpPr>
        <p:spPr>
          <a:xfrm>
            <a:off x="2987824" y="2636912"/>
            <a:ext cx="1368152" cy="400110"/>
          </a:xfrm>
          <a:prstGeom prst="rect">
            <a:avLst/>
          </a:prstGeom>
          <a:noFill/>
        </p:spPr>
        <p:txBody>
          <a:bodyPr wrap="square" rtlCol="0">
            <a:spAutoFit/>
          </a:bodyPr>
          <a:lstStyle/>
          <a:p>
            <a:r>
              <a:rPr lang="en-IN" sz="2000" b="1" dirty="0" smtClean="0"/>
              <a:t>Spacecraft</a:t>
            </a:r>
            <a:endParaRPr lang="en-IN" sz="2000" b="1" dirty="0"/>
          </a:p>
        </p:txBody>
      </p:sp>
      <p:sp>
        <p:nvSpPr>
          <p:cNvPr id="8" name="Rectangle 7"/>
          <p:cNvSpPr/>
          <p:nvPr/>
        </p:nvSpPr>
        <p:spPr>
          <a:xfrm>
            <a:off x="4716016" y="2466363"/>
            <a:ext cx="1656184" cy="707886"/>
          </a:xfrm>
          <a:prstGeom prst="rect">
            <a:avLst/>
          </a:prstGeom>
        </p:spPr>
        <p:txBody>
          <a:bodyPr wrap="square">
            <a:spAutoFit/>
          </a:bodyPr>
          <a:lstStyle/>
          <a:p>
            <a:pPr algn="ctr"/>
            <a:r>
              <a:rPr lang="en-IN" sz="2000" b="1" dirty="0"/>
              <a:t>Space Shuttle missions</a:t>
            </a:r>
          </a:p>
        </p:txBody>
      </p:sp>
      <p:sp>
        <p:nvSpPr>
          <p:cNvPr id="9" name="Rectangle 8"/>
          <p:cNvSpPr/>
          <p:nvPr/>
        </p:nvSpPr>
        <p:spPr>
          <a:xfrm>
            <a:off x="2627784" y="4427820"/>
            <a:ext cx="2058128" cy="400110"/>
          </a:xfrm>
          <a:prstGeom prst="rect">
            <a:avLst/>
          </a:prstGeom>
        </p:spPr>
        <p:txBody>
          <a:bodyPr wrap="none">
            <a:spAutoFit/>
          </a:bodyPr>
          <a:lstStyle/>
          <a:p>
            <a:r>
              <a:rPr lang="en-IN" sz="2000" b="1" dirty="0"/>
              <a:t>Kessler syndrome</a:t>
            </a:r>
          </a:p>
        </p:txBody>
      </p:sp>
      <p:sp>
        <p:nvSpPr>
          <p:cNvPr id="11" name="Rectangle 10"/>
          <p:cNvSpPr/>
          <p:nvPr/>
        </p:nvSpPr>
        <p:spPr>
          <a:xfrm>
            <a:off x="179511" y="4063712"/>
            <a:ext cx="3312369" cy="2677656"/>
          </a:xfrm>
          <a:prstGeom prst="rect">
            <a:avLst/>
          </a:prstGeom>
        </p:spPr>
        <p:txBody>
          <a:bodyPr wrap="square">
            <a:spAutoFit/>
          </a:bodyPr>
          <a:lstStyle/>
          <a:p>
            <a:r>
              <a:rPr lang="en-US" sz="1400" dirty="0" smtClean="0"/>
              <a:t>The Kessler syndrome is a </a:t>
            </a:r>
          </a:p>
          <a:p>
            <a:r>
              <a:rPr lang="en-US" sz="1400" dirty="0" smtClean="0"/>
              <a:t>theoretical scenario in which </a:t>
            </a:r>
          </a:p>
          <a:p>
            <a:r>
              <a:rPr lang="en-US" sz="1400" dirty="0" smtClean="0"/>
              <a:t>the </a:t>
            </a:r>
            <a:r>
              <a:rPr lang="en-US" sz="1400" b="1" dirty="0" smtClean="0"/>
              <a:t>density of objects in LEO is </a:t>
            </a:r>
          </a:p>
          <a:p>
            <a:r>
              <a:rPr lang="en-US" sz="1400" b="1" dirty="0" smtClean="0"/>
              <a:t>high enough</a:t>
            </a:r>
            <a:r>
              <a:rPr lang="en-US" sz="1400" dirty="0" smtClean="0"/>
              <a:t> that collisions of </a:t>
            </a:r>
          </a:p>
          <a:p>
            <a:r>
              <a:rPr lang="en-US" sz="1400" dirty="0" smtClean="0"/>
              <a:t>objects </a:t>
            </a:r>
            <a:r>
              <a:rPr lang="en-US" sz="1400" dirty="0" smtClean="0"/>
              <a:t>could cause a </a:t>
            </a:r>
            <a:r>
              <a:rPr lang="en-US" sz="1400" b="1" dirty="0" smtClean="0"/>
              <a:t>cascade</a:t>
            </a:r>
          </a:p>
          <a:p>
            <a:r>
              <a:rPr lang="en-US" sz="1400" b="1" dirty="0" smtClean="0"/>
              <a:t> effect where each collision generate</a:t>
            </a:r>
          </a:p>
          <a:p>
            <a:r>
              <a:rPr lang="en-US" sz="1400" b="1" dirty="0" smtClean="0"/>
              <a:t>space debris</a:t>
            </a:r>
            <a:r>
              <a:rPr lang="en-US" sz="1400" dirty="0" smtClean="0"/>
              <a:t> that </a:t>
            </a:r>
            <a:r>
              <a:rPr lang="en-US" sz="1400" b="1" dirty="0" smtClean="0"/>
              <a:t>increases chances of further collisions. </a:t>
            </a:r>
            <a:r>
              <a:rPr lang="en-US" sz="1400" dirty="0" smtClean="0"/>
              <a:t>Distribution of debris in orbit could </a:t>
            </a:r>
            <a:r>
              <a:rPr lang="en-US" sz="1400" b="1" dirty="0" smtClean="0"/>
              <a:t>render space activities </a:t>
            </a:r>
            <a:r>
              <a:rPr lang="en-US" sz="1400" dirty="0" smtClean="0"/>
              <a:t>and the use of satellites in specific orbital ranges economically impractical for many                     generations.</a:t>
            </a:r>
            <a:endParaRPr lang="en-IN" sz="1400" dirty="0" smtClean="0"/>
          </a:p>
        </p:txBody>
      </p:sp>
      <p:sp>
        <p:nvSpPr>
          <p:cNvPr id="13" name="Rectangle 12"/>
          <p:cNvSpPr/>
          <p:nvPr/>
        </p:nvSpPr>
        <p:spPr>
          <a:xfrm>
            <a:off x="6732240" y="4100005"/>
            <a:ext cx="2331639" cy="2462213"/>
          </a:xfrm>
          <a:prstGeom prst="rect">
            <a:avLst/>
          </a:prstGeom>
        </p:spPr>
        <p:txBody>
          <a:bodyPr wrap="square">
            <a:spAutoFit/>
          </a:bodyPr>
          <a:lstStyle/>
          <a:p>
            <a:r>
              <a:rPr lang="en-US" sz="1400" dirty="0" smtClean="0"/>
              <a:t>Although most debris burns up in the atmosphere</a:t>
            </a:r>
            <a:r>
              <a:rPr lang="en-US" sz="1400" b="1" dirty="0" smtClean="0"/>
              <a:t>, larger debris objects can reach the ground intact</a:t>
            </a:r>
            <a:r>
              <a:rPr lang="en-US" sz="1400" dirty="0" smtClean="0"/>
              <a:t>. According to NASA, an average of one </a:t>
            </a:r>
            <a:r>
              <a:rPr lang="en-US" sz="1400" b="1" dirty="0" smtClean="0"/>
              <a:t>cataloged piece of debris has fallen back to Earth each day for the past 50 years</a:t>
            </a:r>
            <a:r>
              <a:rPr lang="en-US" sz="1400" dirty="0" smtClean="0"/>
              <a:t>. Despite their size, there has been </a:t>
            </a:r>
            <a:r>
              <a:rPr lang="en-US" sz="1400" b="1" dirty="0" smtClean="0"/>
              <a:t>no significant property damage </a:t>
            </a:r>
            <a:r>
              <a:rPr lang="en-US" sz="1400" dirty="0" smtClean="0"/>
              <a:t>from the debris.</a:t>
            </a:r>
            <a:endParaRPr lang="en-IN" sz="1400" dirty="0"/>
          </a:p>
        </p:txBody>
      </p:sp>
      <p:sp>
        <p:nvSpPr>
          <p:cNvPr id="14" name="TextBox 13"/>
          <p:cNvSpPr txBox="1"/>
          <p:nvPr/>
        </p:nvSpPr>
        <p:spPr>
          <a:xfrm>
            <a:off x="4932040" y="4427820"/>
            <a:ext cx="1296144" cy="400110"/>
          </a:xfrm>
          <a:prstGeom prst="rect">
            <a:avLst/>
          </a:prstGeom>
          <a:noFill/>
        </p:spPr>
        <p:txBody>
          <a:bodyPr wrap="square" rtlCol="0">
            <a:spAutoFit/>
          </a:bodyPr>
          <a:lstStyle/>
          <a:p>
            <a:r>
              <a:rPr lang="en-IN" sz="2000" b="1" dirty="0"/>
              <a:t>On </a:t>
            </a:r>
            <a:r>
              <a:rPr lang="en-IN" sz="2000" b="1" dirty="0" smtClean="0"/>
              <a:t>Earth</a:t>
            </a:r>
            <a:endParaRPr lang="en-IN" sz="2000" b="1" dirty="0"/>
          </a:p>
        </p:txBody>
      </p:sp>
    </p:spTree>
    <p:extLst>
      <p:ext uri="{BB962C8B-B14F-4D97-AF65-F5344CB8AC3E}">
        <p14:creationId xmlns:p14="http://schemas.microsoft.com/office/powerpoint/2010/main" val="1135126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76672"/>
            <a:ext cx="6984776" cy="369332"/>
          </a:xfrm>
          <a:prstGeom prst="rect">
            <a:avLst/>
          </a:prstGeom>
          <a:noFill/>
        </p:spPr>
        <p:txBody>
          <a:bodyPr wrap="square" rtlCol="0">
            <a:spAutoFit/>
          </a:bodyPr>
          <a:lstStyle/>
          <a:p>
            <a:r>
              <a:rPr lang="en-IN" dirty="0" smtClean="0"/>
              <a:t>Tracking systems for Space debris</a:t>
            </a:r>
            <a:endParaRPr lang="en-IN" dirty="0"/>
          </a:p>
        </p:txBody>
      </p:sp>
    </p:spTree>
    <p:extLst>
      <p:ext uri="{BB962C8B-B14F-4D97-AF65-F5344CB8AC3E}">
        <p14:creationId xmlns:p14="http://schemas.microsoft.com/office/powerpoint/2010/main" val="4139811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76672"/>
            <a:ext cx="5544616" cy="369332"/>
          </a:xfrm>
          <a:prstGeom prst="rect">
            <a:avLst/>
          </a:prstGeom>
          <a:noFill/>
        </p:spPr>
        <p:txBody>
          <a:bodyPr wrap="square" rtlCol="0">
            <a:spAutoFit/>
          </a:bodyPr>
          <a:lstStyle/>
          <a:p>
            <a:r>
              <a:rPr lang="en-IN" dirty="0" smtClean="0"/>
              <a:t>Ways to prevent it</a:t>
            </a:r>
            <a:endParaRPr lang="en-IN" dirty="0"/>
          </a:p>
        </p:txBody>
      </p:sp>
    </p:spTree>
    <p:extLst>
      <p:ext uri="{BB962C8B-B14F-4D97-AF65-F5344CB8AC3E}">
        <p14:creationId xmlns:p14="http://schemas.microsoft.com/office/powerpoint/2010/main" val="2004588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486</Words>
  <Application>Microsoft Office PowerPoint</Application>
  <PresentationFormat>On-screen Show (4:3)</PresentationFormat>
  <Paragraphs>54</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dc:creator>
  <cp:lastModifiedBy>anany</cp:lastModifiedBy>
  <cp:revision>36</cp:revision>
  <dcterms:created xsi:type="dcterms:W3CDTF">2020-12-24T03:02:02Z</dcterms:created>
  <dcterms:modified xsi:type="dcterms:W3CDTF">2020-12-24T13:53:10Z</dcterms:modified>
</cp:coreProperties>
</file>