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65" r:id="rId5"/>
    <p:sldId id="262" r:id="rId6"/>
    <p:sldId id="260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8CD25-4953-41DC-9BCE-23778F10650A}" v="273" dt="2023-10-17T02:08:0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rahman Gooba" userId="0af8cb6db3b3faee" providerId="LiveId" clId="{4098CD25-4953-41DC-9BCE-23778F10650A}"/>
    <pc:docChg chg="undo custSel addSld delSld modSld sldOrd">
      <pc:chgData name="Abdulrahman Gooba" userId="0af8cb6db3b3faee" providerId="LiveId" clId="{4098CD25-4953-41DC-9BCE-23778F10650A}" dt="2023-10-17T23:43:56.051" v="1057" actId="208"/>
      <pc:docMkLst>
        <pc:docMk/>
      </pc:docMkLst>
      <pc:sldChg chg="addSp delSp modSp new mod modTransition modAnim">
        <pc:chgData name="Abdulrahman Gooba" userId="0af8cb6db3b3faee" providerId="LiveId" clId="{4098CD25-4953-41DC-9BCE-23778F10650A}" dt="2023-10-17T02:08:09.391" v="1047"/>
        <pc:sldMkLst>
          <pc:docMk/>
          <pc:sldMk cId="1958050879" sldId="256"/>
        </pc:sldMkLst>
        <pc:spChg chg="mod ord">
          <ac:chgData name="Abdulrahman Gooba" userId="0af8cb6db3b3faee" providerId="LiveId" clId="{4098CD25-4953-41DC-9BCE-23778F10650A}" dt="2023-10-16T21:46:07.919" v="31" actId="14100"/>
          <ac:spMkLst>
            <pc:docMk/>
            <pc:sldMk cId="1958050879" sldId="256"/>
            <ac:spMk id="2" creationId="{3662C25A-BF25-20C1-99A1-D7AD9553EA9A}"/>
          </ac:spMkLst>
        </pc:spChg>
        <pc:spChg chg="del">
          <ac:chgData name="Abdulrahman Gooba" userId="0af8cb6db3b3faee" providerId="LiveId" clId="{4098CD25-4953-41DC-9BCE-23778F10650A}" dt="2023-10-16T21:39:12.877" v="1" actId="478"/>
          <ac:spMkLst>
            <pc:docMk/>
            <pc:sldMk cId="1958050879" sldId="256"/>
            <ac:spMk id="3" creationId="{5A0484A1-8615-2992-A7E9-07431B99B18A}"/>
          </ac:spMkLst>
        </pc:spChg>
        <pc:picChg chg="add mod ord">
          <ac:chgData name="Abdulrahman Gooba" userId="0af8cb6db3b3faee" providerId="LiveId" clId="{4098CD25-4953-41DC-9BCE-23778F10650A}" dt="2023-10-16T22:30:24.651" v="164" actId="1076"/>
          <ac:picMkLst>
            <pc:docMk/>
            <pc:sldMk cId="1958050879" sldId="256"/>
            <ac:picMk id="5" creationId="{E18B9420-3C04-363F-F480-75AD33F47AB6}"/>
          </ac:picMkLst>
        </pc:picChg>
        <pc:picChg chg="add del mod">
          <ac:chgData name="Abdulrahman Gooba" userId="0af8cb6db3b3faee" providerId="LiveId" clId="{4098CD25-4953-41DC-9BCE-23778F10650A}" dt="2023-10-17T00:30:55.087" v="892" actId="478"/>
          <ac:picMkLst>
            <pc:docMk/>
            <pc:sldMk cId="1958050879" sldId="256"/>
            <ac:picMk id="1026" creationId="{E3083E82-3E10-37A5-1FC2-DA1C413E4AE0}"/>
          </ac:picMkLst>
        </pc:picChg>
      </pc:sldChg>
      <pc:sldChg chg="addSp delSp modSp new mod ord delAnim modAnim">
        <pc:chgData name="Abdulrahman Gooba" userId="0af8cb6db3b3faee" providerId="LiveId" clId="{4098CD25-4953-41DC-9BCE-23778F10650A}" dt="2023-10-17T02:57:31.891" v="1048" actId="1076"/>
        <pc:sldMkLst>
          <pc:docMk/>
          <pc:sldMk cId="1161352997" sldId="257"/>
        </pc:sldMkLst>
        <pc:spChg chg="del">
          <ac:chgData name="Abdulrahman Gooba" userId="0af8cb6db3b3faee" providerId="LiveId" clId="{4098CD25-4953-41DC-9BCE-23778F10650A}" dt="2023-10-16T21:46:43.900" v="34" actId="478"/>
          <ac:spMkLst>
            <pc:docMk/>
            <pc:sldMk cId="1161352997" sldId="257"/>
            <ac:spMk id="2" creationId="{106BBF02-9A9F-211F-2BA7-CCB7321075D2}"/>
          </ac:spMkLst>
        </pc:spChg>
        <pc:spChg chg="del">
          <ac:chgData name="Abdulrahman Gooba" userId="0af8cb6db3b3faee" providerId="LiveId" clId="{4098CD25-4953-41DC-9BCE-23778F10650A}" dt="2023-10-16T21:46:41.888" v="33" actId="478"/>
          <ac:spMkLst>
            <pc:docMk/>
            <pc:sldMk cId="1161352997" sldId="257"/>
            <ac:spMk id="3" creationId="{C2BA6722-991F-8154-BBEA-8FC188B8C70D}"/>
          </ac:spMkLst>
        </pc:spChg>
        <pc:spChg chg="add del mod">
          <ac:chgData name="Abdulrahman Gooba" userId="0af8cb6db3b3faee" providerId="LiveId" clId="{4098CD25-4953-41DC-9BCE-23778F10650A}" dt="2023-10-16T23:47:21.843" v="182" actId="478"/>
          <ac:spMkLst>
            <pc:docMk/>
            <pc:sldMk cId="1161352997" sldId="257"/>
            <ac:spMk id="4" creationId="{FE29C81D-0E4C-2230-95B3-3620D3F7BDF4}"/>
          </ac:spMkLst>
        </pc:spChg>
        <pc:spChg chg="add del mod">
          <ac:chgData name="Abdulrahman Gooba" userId="0af8cb6db3b3faee" providerId="LiveId" clId="{4098CD25-4953-41DC-9BCE-23778F10650A}" dt="2023-10-16T23:46:23.141" v="173" actId="478"/>
          <ac:spMkLst>
            <pc:docMk/>
            <pc:sldMk cId="1161352997" sldId="257"/>
            <ac:spMk id="5" creationId="{20DDF292-8DA0-078D-A943-76172834344A}"/>
          </ac:spMkLst>
        </pc:spChg>
        <pc:spChg chg="add del mod">
          <ac:chgData name="Abdulrahman Gooba" userId="0af8cb6db3b3faee" providerId="LiveId" clId="{4098CD25-4953-41DC-9BCE-23778F10650A}" dt="2023-10-16T22:33:30.580" v="168" actId="767"/>
          <ac:spMkLst>
            <pc:docMk/>
            <pc:sldMk cId="1161352997" sldId="257"/>
            <ac:spMk id="6" creationId="{1A8A9AFE-9FB3-19FE-A9A3-3046EECD5A09}"/>
          </ac:spMkLst>
        </pc:spChg>
        <pc:spChg chg="add mod">
          <ac:chgData name="Abdulrahman Gooba" userId="0af8cb6db3b3faee" providerId="LiveId" clId="{4098CD25-4953-41DC-9BCE-23778F10650A}" dt="2023-10-17T02:57:31.891" v="1048" actId="1076"/>
          <ac:spMkLst>
            <pc:docMk/>
            <pc:sldMk cId="1161352997" sldId="257"/>
            <ac:spMk id="7" creationId="{7FED47A0-9E10-A31D-D1D7-BE3F7D11B8A0}"/>
          </ac:spMkLst>
        </pc:spChg>
        <pc:spChg chg="add del">
          <ac:chgData name="Abdulrahman Gooba" userId="0af8cb6db3b3faee" providerId="LiveId" clId="{4098CD25-4953-41DC-9BCE-23778F10650A}" dt="2023-10-16T23:48:42.939" v="202" actId="22"/>
          <ac:spMkLst>
            <pc:docMk/>
            <pc:sldMk cId="1161352997" sldId="257"/>
            <ac:spMk id="9" creationId="{B81B72CB-B07C-394F-F797-9529C380C73A}"/>
          </ac:spMkLst>
        </pc:spChg>
        <pc:spChg chg="add mod">
          <ac:chgData name="Abdulrahman Gooba" userId="0af8cb6db3b3faee" providerId="LiveId" clId="{4098CD25-4953-41DC-9BCE-23778F10650A}" dt="2023-10-16T23:56:54.780" v="306" actId="1076"/>
          <ac:spMkLst>
            <pc:docMk/>
            <pc:sldMk cId="1161352997" sldId="257"/>
            <ac:spMk id="10" creationId="{7E01F861-5A2B-CC24-D10D-4F261F5960EA}"/>
          </ac:spMkLst>
        </pc:spChg>
        <pc:spChg chg="add mod">
          <ac:chgData name="Abdulrahman Gooba" userId="0af8cb6db3b3faee" providerId="LiveId" clId="{4098CD25-4953-41DC-9BCE-23778F10650A}" dt="2023-10-16T23:56:52.060" v="305" actId="1076"/>
          <ac:spMkLst>
            <pc:docMk/>
            <pc:sldMk cId="1161352997" sldId="257"/>
            <ac:spMk id="11" creationId="{B4DB1FA6-199A-A88B-7B38-6BDDB01B79AF}"/>
          </ac:spMkLst>
        </pc:spChg>
        <pc:spChg chg="add mod">
          <ac:chgData name="Abdulrahman Gooba" userId="0af8cb6db3b3faee" providerId="LiveId" clId="{4098CD25-4953-41DC-9BCE-23778F10650A}" dt="2023-10-16T23:56:50.228" v="304" actId="1076"/>
          <ac:spMkLst>
            <pc:docMk/>
            <pc:sldMk cId="1161352997" sldId="257"/>
            <ac:spMk id="12" creationId="{949245C7-3B4A-8D80-C5AC-7DE88F732DEB}"/>
          </ac:spMkLst>
        </pc:spChg>
        <pc:spChg chg="add mod">
          <ac:chgData name="Abdulrahman Gooba" userId="0af8cb6db3b3faee" providerId="LiveId" clId="{4098CD25-4953-41DC-9BCE-23778F10650A}" dt="2023-10-16T23:56:47.275" v="303" actId="1076"/>
          <ac:spMkLst>
            <pc:docMk/>
            <pc:sldMk cId="1161352997" sldId="257"/>
            <ac:spMk id="13" creationId="{66C4A9E7-21C7-7932-533C-D9A57E077E70}"/>
          </ac:spMkLst>
        </pc:spChg>
        <pc:spChg chg="add mod">
          <ac:chgData name="Abdulrahman Gooba" userId="0af8cb6db3b3faee" providerId="LiveId" clId="{4098CD25-4953-41DC-9BCE-23778F10650A}" dt="2023-10-16T23:56:44.604" v="302" actId="1076"/>
          <ac:spMkLst>
            <pc:docMk/>
            <pc:sldMk cId="1161352997" sldId="257"/>
            <ac:spMk id="14" creationId="{F4EE9B22-D0DB-1533-A158-4B190B7FB8CE}"/>
          </ac:spMkLst>
        </pc:spChg>
        <pc:spChg chg="add mod">
          <ac:chgData name="Abdulrahman Gooba" userId="0af8cb6db3b3faee" providerId="LiveId" clId="{4098CD25-4953-41DC-9BCE-23778F10650A}" dt="2023-10-16T23:56:43.068" v="301" actId="1076"/>
          <ac:spMkLst>
            <pc:docMk/>
            <pc:sldMk cId="1161352997" sldId="257"/>
            <ac:spMk id="15" creationId="{FF5D92DF-745D-3F68-8832-01FDCA7C410C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16" creationId="{EC86DF80-1EC3-8C19-C400-7953E6CA2BBF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17" creationId="{74A3F199-394B-493C-EA74-CFBAE9421D44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18" creationId="{F40044C3-387B-7F94-6705-2D2C9ABB450B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19" creationId="{611309E2-5726-DA39-3D45-1F264825C944}"/>
          </ac:spMkLst>
        </pc:spChg>
        <pc:spChg chg="add mod">
          <ac:chgData name="Abdulrahman Gooba" userId="0af8cb6db3b3faee" providerId="LiveId" clId="{4098CD25-4953-41DC-9BCE-23778F10650A}" dt="2023-10-16T23:57:00.180" v="308" actId="1076"/>
          <ac:spMkLst>
            <pc:docMk/>
            <pc:sldMk cId="1161352997" sldId="257"/>
            <ac:spMk id="20" creationId="{43C3B9D4-1323-3BCC-3E63-67A3F8B1C367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21" creationId="{8F65F4F1-2C67-9A3C-62E5-568236A2CBF0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22" creationId="{EEB57D2E-B5E5-3D40-43DA-D6E6291A855C}"/>
          </ac:spMkLst>
        </pc:spChg>
        <pc:spChg chg="add mod">
          <ac:chgData name="Abdulrahman Gooba" userId="0af8cb6db3b3faee" providerId="LiveId" clId="{4098CD25-4953-41DC-9BCE-23778F10650A}" dt="2023-10-16T23:56:36.820" v="300" actId="1076"/>
          <ac:spMkLst>
            <pc:docMk/>
            <pc:sldMk cId="1161352997" sldId="257"/>
            <ac:spMk id="23" creationId="{D83C1949-06F9-8D35-9F52-404863B124D5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24" creationId="{1CD17F0B-1804-3B93-27C8-843D9B74D3AA}"/>
          </ac:spMkLst>
        </pc:spChg>
        <pc:spChg chg="add mod">
          <ac:chgData name="Abdulrahman Gooba" userId="0af8cb6db3b3faee" providerId="LiveId" clId="{4098CD25-4953-41DC-9BCE-23778F10650A}" dt="2023-10-16T23:56:35.635" v="299" actId="1076"/>
          <ac:spMkLst>
            <pc:docMk/>
            <pc:sldMk cId="1161352997" sldId="257"/>
            <ac:spMk id="25" creationId="{B12F6BA4-E16F-39DC-C59C-996175CEA1BD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26" creationId="{011A8E86-72BA-061B-92A8-C39F2FC584D5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27" creationId="{12A26C65-3F8D-D409-BC5C-3137A39089C4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28" creationId="{E147A3EA-EBB7-283F-02F3-AAFE0EDA7335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29" creationId="{B75D01D6-2BEF-3AAD-05AA-3FE8A194C5CC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30" creationId="{0202084F-7431-B5C5-384C-E008603FCAD1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31" creationId="{63BBC332-6381-0A59-5B8B-A6B9A14CFD14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32" creationId="{B815376E-1302-A7D8-0F50-91998B75511D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33" creationId="{9D9EE30E-FCF3-BDA3-3297-B88876AC0A83}"/>
          </ac:spMkLst>
        </pc:spChg>
        <pc:spChg chg="add mod">
          <ac:chgData name="Abdulrahman Gooba" userId="0af8cb6db3b3faee" providerId="LiveId" clId="{4098CD25-4953-41DC-9BCE-23778F10650A}" dt="2023-10-16T23:56:04.908" v="297" actId="122"/>
          <ac:spMkLst>
            <pc:docMk/>
            <pc:sldMk cId="1161352997" sldId="257"/>
            <ac:spMk id="34" creationId="{4B422EE1-2822-455D-E0AF-2B49DDE495FB}"/>
          </ac:spMkLst>
        </pc:spChg>
        <pc:spChg chg="add del mod">
          <ac:chgData name="Abdulrahman Gooba" userId="0af8cb6db3b3faee" providerId="LiveId" clId="{4098CD25-4953-41DC-9BCE-23778F10650A}" dt="2023-10-16T23:52:26.365" v="274" actId="478"/>
          <ac:spMkLst>
            <pc:docMk/>
            <pc:sldMk cId="1161352997" sldId="257"/>
            <ac:spMk id="35" creationId="{C2ADE59F-E700-98BC-F535-EBB7C2A11221}"/>
          </ac:spMkLst>
        </pc:spChg>
        <pc:spChg chg="add del mod">
          <ac:chgData name="Abdulrahman Gooba" userId="0af8cb6db3b3faee" providerId="LiveId" clId="{4098CD25-4953-41DC-9BCE-23778F10650A}" dt="2023-10-16T23:52:26.365" v="274" actId="478"/>
          <ac:spMkLst>
            <pc:docMk/>
            <pc:sldMk cId="1161352997" sldId="257"/>
            <ac:spMk id="36" creationId="{6A99469D-07EA-F2F9-6462-2CB45CE7B9FD}"/>
          </ac:spMkLst>
        </pc:spChg>
        <pc:spChg chg="add del mod">
          <ac:chgData name="Abdulrahman Gooba" userId="0af8cb6db3b3faee" providerId="LiveId" clId="{4098CD25-4953-41DC-9BCE-23778F10650A}" dt="2023-10-16T23:52:26.365" v="274" actId="478"/>
          <ac:spMkLst>
            <pc:docMk/>
            <pc:sldMk cId="1161352997" sldId="257"/>
            <ac:spMk id="37" creationId="{7237B5CE-BA93-B8C7-1678-D4ED3DCEDAAA}"/>
          </ac:spMkLst>
        </pc:spChg>
        <pc:spChg chg="add del mod">
          <ac:chgData name="Abdulrahman Gooba" userId="0af8cb6db3b3faee" providerId="LiveId" clId="{4098CD25-4953-41DC-9BCE-23778F10650A}" dt="2023-10-16T23:52:26.365" v="274" actId="478"/>
          <ac:spMkLst>
            <pc:docMk/>
            <pc:sldMk cId="1161352997" sldId="257"/>
            <ac:spMk id="38" creationId="{E69E60CF-8037-0511-C030-39ABE0D9EDDE}"/>
          </ac:spMkLst>
        </pc:spChg>
        <pc:picChg chg="add del mod ord">
          <ac:chgData name="Abdulrahman Gooba" userId="0af8cb6db3b3faee" providerId="LiveId" clId="{4098CD25-4953-41DC-9BCE-23778F10650A}" dt="2023-10-16T23:59:42.771" v="319" actId="21"/>
          <ac:picMkLst>
            <pc:docMk/>
            <pc:sldMk cId="1161352997" sldId="257"/>
            <ac:picMk id="40" creationId="{C3A5FF5D-3254-91E2-E985-D878B0F7FD5D}"/>
          </ac:picMkLst>
        </pc:picChg>
        <pc:picChg chg="add del mod">
          <ac:chgData name="Abdulrahman Gooba" userId="0af8cb6db3b3faee" providerId="LiveId" clId="{4098CD25-4953-41DC-9BCE-23778F10650A}" dt="2023-10-17T00:22:42.358" v="786"/>
          <ac:picMkLst>
            <pc:docMk/>
            <pc:sldMk cId="1161352997" sldId="257"/>
            <ac:picMk id="41" creationId="{3ED8A277-74D7-0DDA-2B0F-F3931556BB52}"/>
          </ac:picMkLst>
        </pc:picChg>
      </pc:sldChg>
      <pc:sldChg chg="addSp delSp modSp add mod modTransition">
        <pc:chgData name="Abdulrahman Gooba" userId="0af8cb6db3b3faee" providerId="LiveId" clId="{4098CD25-4953-41DC-9BCE-23778F10650A}" dt="2023-10-17T00:44:43.124" v="956" actId="21"/>
        <pc:sldMkLst>
          <pc:docMk/>
          <pc:sldMk cId="8220134" sldId="258"/>
        </pc:sldMkLst>
        <pc:spChg chg="del mod">
          <ac:chgData name="Abdulrahman Gooba" userId="0af8cb6db3b3faee" providerId="LiveId" clId="{4098CD25-4953-41DC-9BCE-23778F10650A}" dt="2023-10-16T23:47:36.092" v="184" actId="478"/>
          <ac:spMkLst>
            <pc:docMk/>
            <pc:sldMk cId="8220134" sldId="258"/>
            <ac:spMk id="4" creationId="{FE29C81D-0E4C-2230-95B3-3620D3F7BDF4}"/>
          </ac:spMkLst>
        </pc:spChg>
        <pc:spChg chg="del mod">
          <ac:chgData name="Abdulrahman Gooba" userId="0af8cb6db3b3faee" providerId="LiveId" clId="{4098CD25-4953-41DC-9BCE-23778F10650A}" dt="2023-10-16T23:47:29.501" v="183" actId="478"/>
          <ac:spMkLst>
            <pc:docMk/>
            <pc:sldMk cId="8220134" sldId="258"/>
            <ac:spMk id="5" creationId="{20DDF292-8DA0-078D-A943-76172834344A}"/>
          </ac:spMkLst>
        </pc:spChg>
        <pc:spChg chg="add del">
          <ac:chgData name="Abdulrahman Gooba" userId="0af8cb6db3b3faee" providerId="LiveId" clId="{4098CD25-4953-41DC-9BCE-23778F10650A}" dt="2023-10-17T00:00:11.564" v="323" actId="11529"/>
          <ac:spMkLst>
            <pc:docMk/>
            <pc:sldMk cId="8220134" sldId="258"/>
            <ac:spMk id="7" creationId="{7BF313A9-6ED8-D758-ADD9-1F8D40760A6D}"/>
          </ac:spMkLst>
        </pc:spChg>
        <pc:spChg chg="add mod">
          <ac:chgData name="Abdulrahman Gooba" userId="0af8cb6db3b3faee" providerId="LiveId" clId="{4098CD25-4953-41DC-9BCE-23778F10650A}" dt="2023-10-17T00:07:02.298" v="466" actId="1076"/>
          <ac:spMkLst>
            <pc:docMk/>
            <pc:sldMk cId="8220134" sldId="258"/>
            <ac:spMk id="8" creationId="{CDD61E70-AC85-C5BF-06CC-A0927CF0A160}"/>
          </ac:spMkLst>
        </pc:spChg>
        <pc:spChg chg="add del mod">
          <ac:chgData name="Abdulrahman Gooba" userId="0af8cb6db3b3faee" providerId="LiveId" clId="{4098CD25-4953-41DC-9BCE-23778F10650A}" dt="2023-10-17T00:00:46.845" v="337"/>
          <ac:spMkLst>
            <pc:docMk/>
            <pc:sldMk cId="8220134" sldId="258"/>
            <ac:spMk id="9" creationId="{71EAC131-9AD5-7313-ABBB-8344A0A1F78C}"/>
          </ac:spMkLst>
        </pc:spChg>
        <pc:spChg chg="add del mod">
          <ac:chgData name="Abdulrahman Gooba" userId="0af8cb6db3b3faee" providerId="LiveId" clId="{4098CD25-4953-41DC-9BCE-23778F10650A}" dt="2023-10-17T00:00:45.991" v="335"/>
          <ac:spMkLst>
            <pc:docMk/>
            <pc:sldMk cId="8220134" sldId="258"/>
            <ac:spMk id="10" creationId="{23018364-FCAF-0AC8-D62A-DDD637967A76}"/>
          </ac:spMkLst>
        </pc:spChg>
        <pc:spChg chg="add del mod">
          <ac:chgData name="Abdulrahman Gooba" userId="0af8cb6db3b3faee" providerId="LiveId" clId="{4098CD25-4953-41DC-9BCE-23778F10650A}" dt="2023-10-17T00:00:45.485" v="333"/>
          <ac:spMkLst>
            <pc:docMk/>
            <pc:sldMk cId="8220134" sldId="258"/>
            <ac:spMk id="11" creationId="{5CBECCB3-EFF2-5B41-8CBC-4727F90E774A}"/>
          </ac:spMkLst>
        </pc:spChg>
        <pc:spChg chg="add mod">
          <ac:chgData name="Abdulrahman Gooba" userId="0af8cb6db3b3faee" providerId="LiveId" clId="{4098CD25-4953-41DC-9BCE-23778F10650A}" dt="2023-10-17T00:01:22.141" v="342" actId="1076"/>
          <ac:spMkLst>
            <pc:docMk/>
            <pc:sldMk cId="8220134" sldId="258"/>
            <ac:spMk id="12" creationId="{8D4C8EC5-4854-5F5F-F899-2E0D39680DCC}"/>
          </ac:spMkLst>
        </pc:spChg>
        <pc:spChg chg="add mod">
          <ac:chgData name="Abdulrahman Gooba" userId="0af8cb6db3b3faee" providerId="LiveId" clId="{4098CD25-4953-41DC-9BCE-23778F10650A}" dt="2023-10-17T00:30:22.371" v="886" actId="1076"/>
          <ac:spMkLst>
            <pc:docMk/>
            <pc:sldMk cId="8220134" sldId="258"/>
            <ac:spMk id="13" creationId="{AC0F72DD-3496-D4E3-EE2C-F1FCEC1DFD97}"/>
          </ac:spMkLst>
        </pc:spChg>
        <pc:spChg chg="add mod">
          <ac:chgData name="Abdulrahman Gooba" userId="0af8cb6db3b3faee" providerId="LiveId" clId="{4098CD25-4953-41DC-9BCE-23778F10650A}" dt="2023-10-17T00:15:59.391" v="629" actId="1076"/>
          <ac:spMkLst>
            <pc:docMk/>
            <pc:sldMk cId="8220134" sldId="258"/>
            <ac:spMk id="14" creationId="{B81F959C-2FB2-EF92-C1E6-3CF6DC4188A1}"/>
          </ac:spMkLst>
        </pc:spChg>
        <pc:spChg chg="add mod">
          <ac:chgData name="Abdulrahman Gooba" userId="0af8cb6db3b3faee" providerId="LiveId" clId="{4098CD25-4953-41DC-9BCE-23778F10650A}" dt="2023-10-17T00:07:49.402" v="484" actId="1076"/>
          <ac:spMkLst>
            <pc:docMk/>
            <pc:sldMk cId="8220134" sldId="258"/>
            <ac:spMk id="15" creationId="{46276D66-86EC-0120-7958-C215099C5CCC}"/>
          </ac:spMkLst>
        </pc:spChg>
        <pc:spChg chg="add mod">
          <ac:chgData name="Abdulrahman Gooba" userId="0af8cb6db3b3faee" providerId="LiveId" clId="{4098CD25-4953-41DC-9BCE-23778F10650A}" dt="2023-10-17T00:01:38.429" v="350" actId="1076"/>
          <ac:spMkLst>
            <pc:docMk/>
            <pc:sldMk cId="8220134" sldId="258"/>
            <ac:spMk id="16" creationId="{663D0FBF-3E24-3351-0696-5E254BD00CD5}"/>
          </ac:spMkLst>
        </pc:spChg>
        <pc:spChg chg="add mod">
          <ac:chgData name="Abdulrahman Gooba" userId="0af8cb6db3b3faee" providerId="LiveId" clId="{4098CD25-4953-41DC-9BCE-23778F10650A}" dt="2023-10-17T00:08:29.609" v="498" actId="1076"/>
          <ac:spMkLst>
            <pc:docMk/>
            <pc:sldMk cId="8220134" sldId="258"/>
            <ac:spMk id="17" creationId="{6A30F32A-B812-81DC-7D79-FF7E82D8A397}"/>
          </ac:spMkLst>
        </pc:spChg>
        <pc:spChg chg="add mod">
          <ac:chgData name="Abdulrahman Gooba" userId="0af8cb6db3b3faee" providerId="LiveId" clId="{4098CD25-4953-41DC-9BCE-23778F10650A}" dt="2023-10-17T00:01:46.957" v="354" actId="1076"/>
          <ac:spMkLst>
            <pc:docMk/>
            <pc:sldMk cId="8220134" sldId="258"/>
            <ac:spMk id="18" creationId="{CDBE2893-100F-8723-3148-8AF84EB4DFC1}"/>
          </ac:spMkLst>
        </pc:spChg>
        <pc:spChg chg="add mod">
          <ac:chgData name="Abdulrahman Gooba" userId="0af8cb6db3b3faee" providerId="LiveId" clId="{4098CD25-4953-41DC-9BCE-23778F10650A}" dt="2023-10-17T00:01:50.501" v="356" actId="1076"/>
          <ac:spMkLst>
            <pc:docMk/>
            <pc:sldMk cId="8220134" sldId="258"/>
            <ac:spMk id="19" creationId="{EEC421A5-8D9A-ECDA-376F-8D16031398CC}"/>
          </ac:spMkLst>
        </pc:spChg>
        <pc:spChg chg="add mod">
          <ac:chgData name="Abdulrahman Gooba" userId="0af8cb6db3b3faee" providerId="LiveId" clId="{4098CD25-4953-41DC-9BCE-23778F10650A}" dt="2023-10-17T00:01:53.452" v="358" actId="1076"/>
          <ac:spMkLst>
            <pc:docMk/>
            <pc:sldMk cId="8220134" sldId="258"/>
            <ac:spMk id="20" creationId="{DD8DD288-D530-86E2-6F49-F7ED1B628A3B}"/>
          </ac:spMkLst>
        </pc:spChg>
        <pc:spChg chg="add mod">
          <ac:chgData name="Abdulrahman Gooba" userId="0af8cb6db3b3faee" providerId="LiveId" clId="{4098CD25-4953-41DC-9BCE-23778F10650A}" dt="2023-10-17T00:01:57.069" v="360" actId="1076"/>
          <ac:spMkLst>
            <pc:docMk/>
            <pc:sldMk cId="8220134" sldId="258"/>
            <ac:spMk id="21" creationId="{AEB77871-4938-BD6A-AFC2-AED9AF329C1E}"/>
          </ac:spMkLst>
        </pc:spChg>
        <pc:spChg chg="add mod">
          <ac:chgData name="Abdulrahman Gooba" userId="0af8cb6db3b3faee" providerId="LiveId" clId="{4098CD25-4953-41DC-9BCE-23778F10650A}" dt="2023-10-17T00:02:00.446" v="362" actId="1076"/>
          <ac:spMkLst>
            <pc:docMk/>
            <pc:sldMk cId="8220134" sldId="258"/>
            <ac:spMk id="22" creationId="{F1EDE58B-12AA-690A-00FD-32A27C7C044B}"/>
          </ac:spMkLst>
        </pc:spChg>
        <pc:spChg chg="add mod">
          <ac:chgData name="Abdulrahman Gooba" userId="0af8cb6db3b3faee" providerId="LiveId" clId="{4098CD25-4953-41DC-9BCE-23778F10650A}" dt="2023-10-17T00:10:04.888" v="528" actId="1076"/>
          <ac:spMkLst>
            <pc:docMk/>
            <pc:sldMk cId="8220134" sldId="258"/>
            <ac:spMk id="23" creationId="{B865A7C4-D011-8497-ADA6-B234DD86E5BF}"/>
          </ac:spMkLst>
        </pc:spChg>
        <pc:spChg chg="add mod">
          <ac:chgData name="Abdulrahman Gooba" userId="0af8cb6db3b3faee" providerId="LiveId" clId="{4098CD25-4953-41DC-9BCE-23778F10650A}" dt="2023-10-17T00:02:11.221" v="366" actId="1076"/>
          <ac:spMkLst>
            <pc:docMk/>
            <pc:sldMk cId="8220134" sldId="258"/>
            <ac:spMk id="24" creationId="{FC89C087-AA43-9898-B6C7-6E413509F22D}"/>
          </ac:spMkLst>
        </pc:spChg>
        <pc:spChg chg="add mod">
          <ac:chgData name="Abdulrahman Gooba" userId="0af8cb6db3b3faee" providerId="LiveId" clId="{4098CD25-4953-41DC-9BCE-23778F10650A}" dt="2023-10-17T00:02:29.969" v="374" actId="1076"/>
          <ac:spMkLst>
            <pc:docMk/>
            <pc:sldMk cId="8220134" sldId="258"/>
            <ac:spMk id="25" creationId="{8A218067-5D46-BD10-C3DE-11EEAF74C3A5}"/>
          </ac:spMkLst>
        </pc:spChg>
        <pc:spChg chg="add mod">
          <ac:chgData name="Abdulrahman Gooba" userId="0af8cb6db3b3faee" providerId="LiveId" clId="{4098CD25-4953-41DC-9BCE-23778F10650A}" dt="2023-10-17T00:02:15.794" v="368" actId="571"/>
          <ac:spMkLst>
            <pc:docMk/>
            <pc:sldMk cId="8220134" sldId="258"/>
            <ac:spMk id="26" creationId="{9F55D013-6AE4-13AA-F128-A89A9FD1A6CB}"/>
          </ac:spMkLst>
        </pc:spChg>
        <pc:spChg chg="add mod">
          <ac:chgData name="Abdulrahman Gooba" userId="0af8cb6db3b3faee" providerId="LiveId" clId="{4098CD25-4953-41DC-9BCE-23778F10650A}" dt="2023-10-17T00:02:27.570" v="373" actId="1076"/>
          <ac:spMkLst>
            <pc:docMk/>
            <pc:sldMk cId="8220134" sldId="258"/>
            <ac:spMk id="27" creationId="{9FF7B017-8E84-36A9-5CE2-00AAC3A8AC7C}"/>
          </ac:spMkLst>
        </pc:spChg>
        <pc:spChg chg="add mod">
          <ac:chgData name="Abdulrahman Gooba" userId="0af8cb6db3b3faee" providerId="LiveId" clId="{4098CD25-4953-41DC-9BCE-23778F10650A}" dt="2023-10-17T00:02:21.258" v="370" actId="571"/>
          <ac:spMkLst>
            <pc:docMk/>
            <pc:sldMk cId="8220134" sldId="258"/>
            <ac:spMk id="28" creationId="{F82F7A9B-B74A-7DE9-0E80-3CE5982980FA}"/>
          </ac:spMkLst>
        </pc:spChg>
        <pc:spChg chg="add mod">
          <ac:chgData name="Abdulrahman Gooba" userId="0af8cb6db3b3faee" providerId="LiveId" clId="{4098CD25-4953-41DC-9BCE-23778F10650A}" dt="2023-10-17T00:16:04.566" v="632" actId="1076"/>
          <ac:spMkLst>
            <pc:docMk/>
            <pc:sldMk cId="8220134" sldId="258"/>
            <ac:spMk id="29" creationId="{3E1A5ABF-78C3-9A39-116D-90425B4FB8AD}"/>
          </ac:spMkLst>
        </pc:spChg>
        <pc:spChg chg="add mod">
          <ac:chgData name="Abdulrahman Gooba" userId="0af8cb6db3b3faee" providerId="LiveId" clId="{4098CD25-4953-41DC-9BCE-23778F10650A}" dt="2023-10-17T00:02:33.372" v="376" actId="1076"/>
          <ac:spMkLst>
            <pc:docMk/>
            <pc:sldMk cId="8220134" sldId="258"/>
            <ac:spMk id="30" creationId="{601768C6-B24D-BFAB-E0BD-C3C93F20D2F3}"/>
          </ac:spMkLst>
        </pc:spChg>
        <pc:spChg chg="add mod">
          <ac:chgData name="Abdulrahman Gooba" userId="0af8cb6db3b3faee" providerId="LiveId" clId="{4098CD25-4953-41DC-9BCE-23778F10650A}" dt="2023-10-17T00:02:37.109" v="378" actId="1076"/>
          <ac:spMkLst>
            <pc:docMk/>
            <pc:sldMk cId="8220134" sldId="258"/>
            <ac:spMk id="31" creationId="{FC198037-FBAC-7F7E-548C-09B5D32A1A59}"/>
          </ac:spMkLst>
        </pc:spChg>
        <pc:spChg chg="add mod">
          <ac:chgData name="Abdulrahman Gooba" userId="0af8cb6db3b3faee" providerId="LiveId" clId="{4098CD25-4953-41DC-9BCE-23778F10650A}" dt="2023-10-17T00:16:02.687" v="631" actId="1076"/>
          <ac:spMkLst>
            <pc:docMk/>
            <pc:sldMk cId="8220134" sldId="258"/>
            <ac:spMk id="32" creationId="{15324DBB-AC52-2EDC-1074-86119B04CD9E}"/>
          </ac:spMkLst>
        </pc:spChg>
        <pc:spChg chg="add mod">
          <ac:chgData name="Abdulrahman Gooba" userId="0af8cb6db3b3faee" providerId="LiveId" clId="{4098CD25-4953-41DC-9BCE-23778F10650A}" dt="2023-10-17T00:16:01.201" v="630" actId="1076"/>
          <ac:spMkLst>
            <pc:docMk/>
            <pc:sldMk cId="8220134" sldId="258"/>
            <ac:spMk id="33" creationId="{BC2E4AC8-3610-7DBE-F234-CFDBCC065384}"/>
          </ac:spMkLst>
        </pc:spChg>
        <pc:spChg chg="add mod">
          <ac:chgData name="Abdulrahman Gooba" userId="0af8cb6db3b3faee" providerId="LiveId" clId="{4098CD25-4953-41DC-9BCE-23778F10650A}" dt="2023-10-17T00:15:52.528" v="626" actId="1076"/>
          <ac:spMkLst>
            <pc:docMk/>
            <pc:sldMk cId="8220134" sldId="258"/>
            <ac:spMk id="34" creationId="{EEB52E3D-5796-C865-3FA9-10B076DAB151}"/>
          </ac:spMkLst>
        </pc:spChg>
        <pc:spChg chg="add mod">
          <ac:chgData name="Abdulrahman Gooba" userId="0af8cb6db3b3faee" providerId="LiveId" clId="{4098CD25-4953-41DC-9BCE-23778F10650A}" dt="2023-10-17T00:02:46.837" v="384" actId="1076"/>
          <ac:spMkLst>
            <pc:docMk/>
            <pc:sldMk cId="8220134" sldId="258"/>
            <ac:spMk id="35" creationId="{86C4C774-C08C-E2C2-64AB-38D13A817127}"/>
          </ac:spMkLst>
        </pc:spChg>
        <pc:spChg chg="add mod">
          <ac:chgData name="Abdulrahman Gooba" userId="0af8cb6db3b3faee" providerId="LiveId" clId="{4098CD25-4953-41DC-9BCE-23778F10650A}" dt="2023-10-17T00:19:14.072" v="710" actId="1076"/>
          <ac:spMkLst>
            <pc:docMk/>
            <pc:sldMk cId="8220134" sldId="258"/>
            <ac:spMk id="36" creationId="{5B384414-0349-11AC-A04C-64832FEFE304}"/>
          </ac:spMkLst>
        </pc:spChg>
        <pc:spChg chg="add mod">
          <ac:chgData name="Abdulrahman Gooba" userId="0af8cb6db3b3faee" providerId="LiveId" clId="{4098CD25-4953-41DC-9BCE-23778F10650A}" dt="2023-10-17T00:15:54.289" v="627" actId="1076"/>
          <ac:spMkLst>
            <pc:docMk/>
            <pc:sldMk cId="8220134" sldId="258"/>
            <ac:spMk id="37" creationId="{451F6740-C040-EECE-4D16-6301BC7B87FF}"/>
          </ac:spMkLst>
        </pc:spChg>
        <pc:spChg chg="add mod">
          <ac:chgData name="Abdulrahman Gooba" userId="0af8cb6db3b3faee" providerId="LiveId" clId="{4098CD25-4953-41DC-9BCE-23778F10650A}" dt="2023-10-17T00:02:54.087" v="388" actId="1076"/>
          <ac:spMkLst>
            <pc:docMk/>
            <pc:sldMk cId="8220134" sldId="258"/>
            <ac:spMk id="38" creationId="{D7D97104-79E6-BDA8-81D5-354F4F6CF417}"/>
          </ac:spMkLst>
        </pc:spChg>
        <pc:spChg chg="add mod">
          <ac:chgData name="Abdulrahman Gooba" userId="0af8cb6db3b3faee" providerId="LiveId" clId="{4098CD25-4953-41DC-9BCE-23778F10650A}" dt="2023-10-17T00:15:50.686" v="625" actId="1076"/>
          <ac:spMkLst>
            <pc:docMk/>
            <pc:sldMk cId="8220134" sldId="258"/>
            <ac:spMk id="39" creationId="{D444B5BC-C48E-9131-1154-BADC53AF949E}"/>
          </ac:spMkLst>
        </pc:spChg>
        <pc:spChg chg="add mod">
          <ac:chgData name="Abdulrahman Gooba" userId="0af8cb6db3b3faee" providerId="LiveId" clId="{4098CD25-4953-41DC-9BCE-23778F10650A}" dt="2023-10-17T00:03:24.176" v="406" actId="1076"/>
          <ac:spMkLst>
            <pc:docMk/>
            <pc:sldMk cId="8220134" sldId="258"/>
            <ac:spMk id="40" creationId="{B9A33E4D-D6F1-7615-2BEA-E50399B8B3A9}"/>
          </ac:spMkLst>
        </pc:spChg>
        <pc:spChg chg="add mod">
          <ac:chgData name="Abdulrahman Gooba" userId="0af8cb6db3b3faee" providerId="LiveId" clId="{4098CD25-4953-41DC-9BCE-23778F10650A}" dt="2023-10-17T00:03:05.484" v="394" actId="571"/>
          <ac:spMkLst>
            <pc:docMk/>
            <pc:sldMk cId="8220134" sldId="258"/>
            <ac:spMk id="41" creationId="{09E8F2B5-6FA0-A6FB-8708-0F9F0037E1EF}"/>
          </ac:spMkLst>
        </pc:spChg>
        <pc:spChg chg="add mod">
          <ac:chgData name="Abdulrahman Gooba" userId="0af8cb6db3b3faee" providerId="LiveId" clId="{4098CD25-4953-41DC-9BCE-23778F10650A}" dt="2023-10-17T00:03:08.181" v="396" actId="1076"/>
          <ac:spMkLst>
            <pc:docMk/>
            <pc:sldMk cId="8220134" sldId="258"/>
            <ac:spMk id="42" creationId="{8285DBB7-2FD5-A3D6-861A-F7F76DE460DA}"/>
          </ac:spMkLst>
        </pc:spChg>
        <pc:spChg chg="add mod">
          <ac:chgData name="Abdulrahman Gooba" userId="0af8cb6db3b3faee" providerId="LiveId" clId="{4098CD25-4953-41DC-9BCE-23778F10650A}" dt="2023-10-17T00:03:10.828" v="398" actId="1076"/>
          <ac:spMkLst>
            <pc:docMk/>
            <pc:sldMk cId="8220134" sldId="258"/>
            <ac:spMk id="43" creationId="{506E6386-82B7-ADDC-4C01-AB65574D5369}"/>
          </ac:spMkLst>
        </pc:spChg>
        <pc:spChg chg="add mod">
          <ac:chgData name="Abdulrahman Gooba" userId="0af8cb6db3b3faee" providerId="LiveId" clId="{4098CD25-4953-41DC-9BCE-23778F10650A}" dt="2023-10-17T00:03:22.010" v="405" actId="1076"/>
          <ac:spMkLst>
            <pc:docMk/>
            <pc:sldMk cId="8220134" sldId="258"/>
            <ac:spMk id="44" creationId="{9F601F2B-DA7A-824B-5CD2-0EC479B20829}"/>
          </ac:spMkLst>
        </pc:spChg>
        <pc:spChg chg="add mod">
          <ac:chgData name="Abdulrahman Gooba" userId="0af8cb6db3b3faee" providerId="LiveId" clId="{4098CD25-4953-41DC-9BCE-23778F10650A}" dt="2023-10-17T00:03:13.435" v="400" actId="571"/>
          <ac:spMkLst>
            <pc:docMk/>
            <pc:sldMk cId="8220134" sldId="258"/>
            <ac:spMk id="45" creationId="{DB8F036F-17E1-5236-EC38-E8AF82D63512}"/>
          </ac:spMkLst>
        </pc:spChg>
        <pc:spChg chg="add mod">
          <ac:chgData name="Abdulrahman Gooba" userId="0af8cb6db3b3faee" providerId="LiveId" clId="{4098CD25-4953-41DC-9BCE-23778F10650A}" dt="2023-10-17T00:03:16.086" v="402" actId="1076"/>
          <ac:spMkLst>
            <pc:docMk/>
            <pc:sldMk cId="8220134" sldId="258"/>
            <ac:spMk id="46" creationId="{C15A26E0-7696-959C-8FCC-DF61FB5B5661}"/>
          </ac:spMkLst>
        </pc:spChg>
        <pc:spChg chg="add mod">
          <ac:chgData name="Abdulrahman Gooba" userId="0af8cb6db3b3faee" providerId="LiveId" clId="{4098CD25-4953-41DC-9BCE-23778F10650A}" dt="2023-10-17T00:03:19.315" v="404" actId="1076"/>
          <ac:spMkLst>
            <pc:docMk/>
            <pc:sldMk cId="8220134" sldId="258"/>
            <ac:spMk id="47" creationId="{77571BAB-5207-8B9E-A779-BCDE1095538F}"/>
          </ac:spMkLst>
        </pc:spChg>
        <pc:spChg chg="add mod">
          <ac:chgData name="Abdulrahman Gooba" userId="0af8cb6db3b3faee" providerId="LiveId" clId="{4098CD25-4953-41DC-9BCE-23778F10650A}" dt="2023-10-17T00:03:26.676" v="408" actId="1076"/>
          <ac:spMkLst>
            <pc:docMk/>
            <pc:sldMk cId="8220134" sldId="258"/>
            <ac:spMk id="48" creationId="{1059FDF7-6D85-CC35-BD8B-FBF3656B870D}"/>
          </ac:spMkLst>
        </pc:spChg>
        <pc:spChg chg="add mod">
          <ac:chgData name="Abdulrahman Gooba" userId="0af8cb6db3b3faee" providerId="LiveId" clId="{4098CD25-4953-41DC-9BCE-23778F10650A}" dt="2023-10-17T00:03:29.468" v="410" actId="1076"/>
          <ac:spMkLst>
            <pc:docMk/>
            <pc:sldMk cId="8220134" sldId="258"/>
            <ac:spMk id="49" creationId="{C2D1D62E-F151-4445-3FCA-72906FADC465}"/>
          </ac:spMkLst>
        </pc:spChg>
        <pc:spChg chg="add mod">
          <ac:chgData name="Abdulrahman Gooba" userId="0af8cb6db3b3faee" providerId="LiveId" clId="{4098CD25-4953-41DC-9BCE-23778F10650A}" dt="2023-10-17T00:15:48.791" v="624" actId="1076"/>
          <ac:spMkLst>
            <pc:docMk/>
            <pc:sldMk cId="8220134" sldId="258"/>
            <ac:spMk id="50" creationId="{559BE9DC-E302-BDB8-0E88-9DD22FBFFBB2}"/>
          </ac:spMkLst>
        </pc:spChg>
        <pc:spChg chg="add mod">
          <ac:chgData name="Abdulrahman Gooba" userId="0af8cb6db3b3faee" providerId="LiveId" clId="{4098CD25-4953-41DC-9BCE-23778F10650A}" dt="2023-10-17T00:03:32.147" v="412" actId="571"/>
          <ac:spMkLst>
            <pc:docMk/>
            <pc:sldMk cId="8220134" sldId="258"/>
            <ac:spMk id="51" creationId="{022041C7-0494-F882-AD29-0F9FFF7A9441}"/>
          </ac:spMkLst>
        </pc:spChg>
        <pc:spChg chg="add mod">
          <ac:chgData name="Abdulrahman Gooba" userId="0af8cb6db3b3faee" providerId="LiveId" clId="{4098CD25-4953-41DC-9BCE-23778F10650A}" dt="2023-10-17T00:20:44.615" v="742" actId="1076"/>
          <ac:spMkLst>
            <pc:docMk/>
            <pc:sldMk cId="8220134" sldId="258"/>
            <ac:spMk id="52" creationId="{689055F0-DE1E-915C-B0AB-07B152CF199A}"/>
          </ac:spMkLst>
        </pc:spChg>
        <pc:spChg chg="add mod">
          <ac:chgData name="Abdulrahman Gooba" userId="0af8cb6db3b3faee" providerId="LiveId" clId="{4098CD25-4953-41DC-9BCE-23778F10650A}" dt="2023-10-17T00:17:51.464" v="676" actId="1076"/>
          <ac:spMkLst>
            <pc:docMk/>
            <pc:sldMk cId="8220134" sldId="258"/>
            <ac:spMk id="53" creationId="{4B9C03B3-A456-1A0D-FF8C-18020ADF3778}"/>
          </ac:spMkLst>
        </pc:spChg>
        <pc:spChg chg="add mod">
          <ac:chgData name="Abdulrahman Gooba" userId="0af8cb6db3b3faee" providerId="LiveId" clId="{4098CD25-4953-41DC-9BCE-23778F10650A}" dt="2023-10-17T00:03:39.852" v="418" actId="1076"/>
          <ac:spMkLst>
            <pc:docMk/>
            <pc:sldMk cId="8220134" sldId="258"/>
            <ac:spMk id="54" creationId="{8D9E837B-C5AE-B3EC-ADFB-B2467913AAED}"/>
          </ac:spMkLst>
        </pc:spChg>
        <pc:spChg chg="add mod">
          <ac:chgData name="Abdulrahman Gooba" userId="0af8cb6db3b3faee" providerId="LiveId" clId="{4098CD25-4953-41DC-9BCE-23778F10650A}" dt="2023-10-17T00:17:57.182" v="679" actId="1076"/>
          <ac:spMkLst>
            <pc:docMk/>
            <pc:sldMk cId="8220134" sldId="258"/>
            <ac:spMk id="55" creationId="{FD45A219-9848-3353-F0A9-2A5B23FA4A78}"/>
          </ac:spMkLst>
        </pc:spChg>
        <pc:spChg chg="add mod">
          <ac:chgData name="Abdulrahman Gooba" userId="0af8cb6db3b3faee" providerId="LiveId" clId="{4098CD25-4953-41DC-9BCE-23778F10650A}" dt="2023-10-17T00:17:11.494" v="661" actId="1076"/>
          <ac:spMkLst>
            <pc:docMk/>
            <pc:sldMk cId="8220134" sldId="258"/>
            <ac:spMk id="56" creationId="{50FB474E-405C-8FCB-25CD-94C31BF826FA}"/>
          </ac:spMkLst>
        </pc:spChg>
        <pc:spChg chg="add mod">
          <ac:chgData name="Abdulrahman Gooba" userId="0af8cb6db3b3faee" providerId="LiveId" clId="{4098CD25-4953-41DC-9BCE-23778F10650A}" dt="2023-10-17T00:03:55.625" v="429" actId="1076"/>
          <ac:spMkLst>
            <pc:docMk/>
            <pc:sldMk cId="8220134" sldId="258"/>
            <ac:spMk id="57" creationId="{E3868BB1-827C-8612-3230-9BBC86EF55A9}"/>
          </ac:spMkLst>
        </pc:spChg>
        <pc:spChg chg="add mod">
          <ac:chgData name="Abdulrahman Gooba" userId="0af8cb6db3b3faee" providerId="LiveId" clId="{4098CD25-4953-41DC-9BCE-23778F10650A}" dt="2023-10-17T00:04:00.028" v="431" actId="1076"/>
          <ac:spMkLst>
            <pc:docMk/>
            <pc:sldMk cId="8220134" sldId="258"/>
            <ac:spMk id="58" creationId="{771BFBC6-9693-4F66-E94E-D0AFD11C8C93}"/>
          </ac:spMkLst>
        </pc:spChg>
        <pc:spChg chg="add mod">
          <ac:chgData name="Abdulrahman Gooba" userId="0af8cb6db3b3faee" providerId="LiveId" clId="{4098CD25-4953-41DC-9BCE-23778F10650A}" dt="2023-10-17T00:15:32.190" v="617" actId="1076"/>
          <ac:spMkLst>
            <pc:docMk/>
            <pc:sldMk cId="8220134" sldId="258"/>
            <ac:spMk id="59" creationId="{3C47677D-6039-7922-0EAD-4EB6AB7BCFAC}"/>
          </ac:spMkLst>
        </pc:spChg>
        <pc:spChg chg="add mod">
          <ac:chgData name="Abdulrahman Gooba" userId="0af8cb6db3b3faee" providerId="LiveId" clId="{4098CD25-4953-41DC-9BCE-23778F10650A}" dt="2023-10-17T00:04:25.122" v="441" actId="1076"/>
          <ac:spMkLst>
            <pc:docMk/>
            <pc:sldMk cId="8220134" sldId="258"/>
            <ac:spMk id="60" creationId="{79F41CF6-EF59-BFB7-1991-CF4FF7725656}"/>
          </ac:spMkLst>
        </pc:spChg>
        <pc:spChg chg="add mod">
          <ac:chgData name="Abdulrahman Gooba" userId="0af8cb6db3b3faee" providerId="LiveId" clId="{4098CD25-4953-41DC-9BCE-23778F10650A}" dt="2023-10-17T00:15:41.824" v="621" actId="1076"/>
          <ac:spMkLst>
            <pc:docMk/>
            <pc:sldMk cId="8220134" sldId="258"/>
            <ac:spMk id="61" creationId="{792C733E-D2B2-3DE9-BC38-A8C3F69BD8F9}"/>
          </ac:spMkLst>
        </pc:spChg>
        <pc:spChg chg="add mod">
          <ac:chgData name="Abdulrahman Gooba" userId="0af8cb6db3b3faee" providerId="LiveId" clId="{4098CD25-4953-41DC-9BCE-23778F10650A}" dt="2023-10-17T00:04:12.074" v="437" actId="1076"/>
          <ac:spMkLst>
            <pc:docMk/>
            <pc:sldMk cId="8220134" sldId="258"/>
            <ac:spMk id="62" creationId="{E6793C38-0431-4A0E-EB02-587229F19735}"/>
          </ac:spMkLst>
        </pc:spChg>
        <pc:spChg chg="add mod">
          <ac:chgData name="Abdulrahman Gooba" userId="0af8cb6db3b3faee" providerId="LiveId" clId="{4098CD25-4953-41DC-9BCE-23778F10650A}" dt="2023-10-17T00:04:14.949" v="438" actId="571"/>
          <ac:spMkLst>
            <pc:docMk/>
            <pc:sldMk cId="8220134" sldId="258"/>
            <ac:spMk id="63" creationId="{C89756D9-E977-B870-50DF-6B8B749D9F99}"/>
          </ac:spMkLst>
        </pc:spChg>
        <pc:spChg chg="add mod">
          <ac:chgData name="Abdulrahman Gooba" userId="0af8cb6db3b3faee" providerId="LiveId" clId="{4098CD25-4953-41DC-9BCE-23778F10650A}" dt="2023-10-17T00:04:19.526" v="440" actId="1076"/>
          <ac:spMkLst>
            <pc:docMk/>
            <pc:sldMk cId="8220134" sldId="258"/>
            <ac:spMk id="64" creationId="{2B774B11-7F2F-78C9-B30C-266F4849097B}"/>
          </ac:spMkLst>
        </pc:spChg>
        <pc:spChg chg="add mod">
          <ac:chgData name="Abdulrahman Gooba" userId="0af8cb6db3b3faee" providerId="LiveId" clId="{4098CD25-4953-41DC-9BCE-23778F10650A}" dt="2023-10-17T00:15:37.960" v="619" actId="1076"/>
          <ac:spMkLst>
            <pc:docMk/>
            <pc:sldMk cId="8220134" sldId="258"/>
            <ac:spMk id="65" creationId="{12AEC491-7128-F675-4088-58F642A7EA75}"/>
          </ac:spMkLst>
        </pc:spChg>
        <pc:spChg chg="add mod">
          <ac:chgData name="Abdulrahman Gooba" userId="0af8cb6db3b3faee" providerId="LiveId" clId="{4098CD25-4953-41DC-9BCE-23778F10650A}" dt="2023-10-17T00:15:39.598" v="620" actId="1076"/>
          <ac:spMkLst>
            <pc:docMk/>
            <pc:sldMk cId="8220134" sldId="258"/>
            <ac:spMk id="66" creationId="{E8D5F6DB-1DF2-46A7-2769-810F06EFB9B5}"/>
          </ac:spMkLst>
        </pc:spChg>
        <pc:spChg chg="add mod">
          <ac:chgData name="Abdulrahman Gooba" userId="0af8cb6db3b3faee" providerId="LiveId" clId="{4098CD25-4953-41DC-9BCE-23778F10650A}" dt="2023-10-17T00:04:43.234" v="450" actId="1076"/>
          <ac:spMkLst>
            <pc:docMk/>
            <pc:sldMk cId="8220134" sldId="258"/>
            <ac:spMk id="67" creationId="{6FF5C596-8FF9-05C8-D8DE-C17B95DB3848}"/>
          </ac:spMkLst>
        </pc:spChg>
        <pc:spChg chg="add mod">
          <ac:chgData name="Abdulrahman Gooba" userId="0af8cb6db3b3faee" providerId="LiveId" clId="{4098CD25-4953-41DC-9BCE-23778F10650A}" dt="2023-10-17T00:17:00.110" v="657" actId="1076"/>
          <ac:spMkLst>
            <pc:docMk/>
            <pc:sldMk cId="8220134" sldId="258"/>
            <ac:spMk id="68" creationId="{76DF9B39-997A-CBD6-2FAD-C95EE14BB48A}"/>
          </ac:spMkLst>
        </pc:spChg>
        <pc:spChg chg="add mod">
          <ac:chgData name="Abdulrahman Gooba" userId="0af8cb6db3b3faee" providerId="LiveId" clId="{4098CD25-4953-41DC-9BCE-23778F10650A}" dt="2023-10-17T00:17:53.342" v="677" actId="1076"/>
          <ac:spMkLst>
            <pc:docMk/>
            <pc:sldMk cId="8220134" sldId="258"/>
            <ac:spMk id="69" creationId="{C7CFBBA6-FFA8-622D-45EC-F35981D39564}"/>
          </ac:spMkLst>
        </pc:spChg>
        <pc:spChg chg="add del mod">
          <ac:chgData name="Abdulrahman Gooba" userId="0af8cb6db3b3faee" providerId="LiveId" clId="{4098CD25-4953-41DC-9BCE-23778F10650A}" dt="2023-10-17T00:08:31.829" v="500"/>
          <ac:spMkLst>
            <pc:docMk/>
            <pc:sldMk cId="8220134" sldId="258"/>
            <ac:spMk id="102" creationId="{BC570C11-31A9-C062-874D-EB4A9F43184B}"/>
          </ac:spMkLst>
        </pc:spChg>
        <pc:spChg chg="add del mod">
          <ac:chgData name="Abdulrahman Gooba" userId="0af8cb6db3b3faee" providerId="LiveId" clId="{4098CD25-4953-41DC-9BCE-23778F10650A}" dt="2023-10-17T00:09:44.102" v="522"/>
          <ac:spMkLst>
            <pc:docMk/>
            <pc:sldMk cId="8220134" sldId="258"/>
            <ac:spMk id="123" creationId="{57463E0B-B379-1819-12C8-0205063F50B9}"/>
          </ac:spMkLst>
        </pc:spChg>
        <pc:picChg chg="add del mod">
          <ac:chgData name="Abdulrahman Gooba" userId="0af8cb6db3b3faee" providerId="LiveId" clId="{4098CD25-4953-41DC-9BCE-23778F10650A}" dt="2023-10-17T00:44:43.124" v="956" actId="21"/>
          <ac:picMkLst>
            <pc:docMk/>
            <pc:sldMk cId="8220134" sldId="258"/>
            <ac:picMk id="6" creationId="{051C4FAD-1512-E714-3414-0D6F9BF3F026}"/>
          </ac:picMkLst>
        </pc:picChg>
        <pc:cxnChg chg="add del mod">
          <ac:chgData name="Abdulrahman Gooba" userId="0af8cb6db3b3faee" providerId="LiveId" clId="{4098CD25-4953-41DC-9BCE-23778F10650A}" dt="2023-10-16T23:47:37.840" v="185" actId="478"/>
          <ac:cxnSpMkLst>
            <pc:docMk/>
            <pc:sldMk cId="8220134" sldId="258"/>
            <ac:cxnSpMk id="3" creationId="{7209C3FA-81A4-8569-343D-A175A280E6A3}"/>
          </ac:cxnSpMkLst>
        </pc:cxnChg>
        <pc:cxnChg chg="add del mod">
          <ac:chgData name="Abdulrahman Gooba" userId="0af8cb6db3b3faee" providerId="LiveId" clId="{4098CD25-4953-41DC-9BCE-23778F10650A}" dt="2023-10-17T00:05:26.527" v="460" actId="11529"/>
          <ac:cxnSpMkLst>
            <pc:docMk/>
            <pc:sldMk cId="8220134" sldId="258"/>
            <ac:cxnSpMk id="71" creationId="{23655040-29F0-0B28-1CA6-B51352A70EB2}"/>
          </ac:cxnSpMkLst>
        </pc:cxnChg>
        <pc:cxnChg chg="add mod">
          <ac:chgData name="Abdulrahman Gooba" userId="0af8cb6db3b3faee" providerId="LiveId" clId="{4098CD25-4953-41DC-9BCE-23778F10650A}" dt="2023-10-17T00:07:02.298" v="466" actId="1076"/>
          <ac:cxnSpMkLst>
            <pc:docMk/>
            <pc:sldMk cId="8220134" sldId="258"/>
            <ac:cxnSpMk id="73" creationId="{5114A956-A051-F199-FF2C-3BE9126983A7}"/>
          </ac:cxnSpMkLst>
        </pc:cxnChg>
        <pc:cxnChg chg="add mod">
          <ac:chgData name="Abdulrahman Gooba" userId="0af8cb6db3b3faee" providerId="LiveId" clId="{4098CD25-4953-41DC-9BCE-23778F10650A}" dt="2023-10-17T00:30:22.371" v="886" actId="1076"/>
          <ac:cxnSpMkLst>
            <pc:docMk/>
            <pc:sldMk cId="8220134" sldId="258"/>
            <ac:cxnSpMk id="76" creationId="{79D8CA7B-74B4-C18E-AEF4-5FD02AC4BC8F}"/>
          </ac:cxnSpMkLst>
        </pc:cxnChg>
        <pc:cxnChg chg="add mod">
          <ac:chgData name="Abdulrahman Gooba" userId="0af8cb6db3b3faee" providerId="LiveId" clId="{4098CD25-4953-41DC-9BCE-23778F10650A}" dt="2023-10-17T00:30:22.371" v="886" actId="1076"/>
          <ac:cxnSpMkLst>
            <pc:docMk/>
            <pc:sldMk cId="8220134" sldId="258"/>
            <ac:cxnSpMk id="79" creationId="{8C786468-E429-C6A9-054D-2624EABC0D37}"/>
          </ac:cxnSpMkLst>
        </pc:cxnChg>
        <pc:cxnChg chg="add mod">
          <ac:chgData name="Abdulrahman Gooba" userId="0af8cb6db3b3faee" providerId="LiveId" clId="{4098CD25-4953-41DC-9BCE-23778F10650A}" dt="2023-10-17T00:15:59.391" v="629" actId="1076"/>
          <ac:cxnSpMkLst>
            <pc:docMk/>
            <pc:sldMk cId="8220134" sldId="258"/>
            <ac:cxnSpMk id="82" creationId="{B1A82C35-A35C-F5D6-A945-C59202366BC6}"/>
          </ac:cxnSpMkLst>
        </pc:cxnChg>
        <pc:cxnChg chg="add mod">
          <ac:chgData name="Abdulrahman Gooba" userId="0af8cb6db3b3faee" providerId="LiveId" clId="{4098CD25-4953-41DC-9BCE-23778F10650A}" dt="2023-10-17T00:08:08.129" v="489" actId="14100"/>
          <ac:cxnSpMkLst>
            <pc:docMk/>
            <pc:sldMk cId="8220134" sldId="258"/>
            <ac:cxnSpMk id="91" creationId="{EBA520F7-C529-2FF4-9D4C-77798054C9F1}"/>
          </ac:cxnSpMkLst>
        </pc:cxnChg>
        <pc:cxnChg chg="add mod">
          <ac:chgData name="Abdulrahman Gooba" userId="0af8cb6db3b3faee" providerId="LiveId" clId="{4098CD25-4953-41DC-9BCE-23778F10650A}" dt="2023-10-17T00:08:29.609" v="498" actId="1076"/>
          <ac:cxnSpMkLst>
            <pc:docMk/>
            <pc:sldMk cId="8220134" sldId="258"/>
            <ac:cxnSpMk id="94" creationId="{2CD4E356-6159-9283-153E-2D66F181523B}"/>
          </ac:cxnSpMkLst>
        </pc:cxnChg>
        <pc:cxnChg chg="add mod">
          <ac:chgData name="Abdulrahman Gooba" userId="0af8cb6db3b3faee" providerId="LiveId" clId="{4098CD25-4953-41DC-9BCE-23778F10650A}" dt="2023-10-17T00:08:29.609" v="498" actId="1076"/>
          <ac:cxnSpMkLst>
            <pc:docMk/>
            <pc:sldMk cId="8220134" sldId="258"/>
            <ac:cxnSpMk id="97" creationId="{B768830F-FAEE-0C77-F7CE-26D42EF3A4EB}"/>
          </ac:cxnSpMkLst>
        </pc:cxnChg>
        <pc:cxnChg chg="add mod">
          <ac:chgData name="Abdulrahman Gooba" userId="0af8cb6db3b3faee" providerId="LiveId" clId="{4098CD25-4953-41DC-9BCE-23778F10650A}" dt="2023-10-17T00:08:41.672" v="504" actId="14100"/>
          <ac:cxnSpMkLst>
            <pc:docMk/>
            <pc:sldMk cId="8220134" sldId="258"/>
            <ac:cxnSpMk id="103" creationId="{8189C116-7EC5-9A7B-DC24-8407E4F48C42}"/>
          </ac:cxnSpMkLst>
        </pc:cxnChg>
        <pc:cxnChg chg="add mod">
          <ac:chgData name="Abdulrahman Gooba" userId="0af8cb6db3b3faee" providerId="LiveId" clId="{4098CD25-4953-41DC-9BCE-23778F10650A}" dt="2023-10-17T00:08:55.106" v="507" actId="14100"/>
          <ac:cxnSpMkLst>
            <pc:docMk/>
            <pc:sldMk cId="8220134" sldId="258"/>
            <ac:cxnSpMk id="106" creationId="{AFB6286D-7750-2DD3-1FBD-001E297B04C6}"/>
          </ac:cxnSpMkLst>
        </pc:cxnChg>
        <pc:cxnChg chg="add mod">
          <ac:chgData name="Abdulrahman Gooba" userId="0af8cb6db3b3faee" providerId="LiveId" clId="{4098CD25-4953-41DC-9BCE-23778F10650A}" dt="2023-10-17T00:09:04.080" v="510" actId="14100"/>
          <ac:cxnSpMkLst>
            <pc:docMk/>
            <pc:sldMk cId="8220134" sldId="258"/>
            <ac:cxnSpMk id="109" creationId="{742FA1FB-2070-E53C-3117-B333729F5178}"/>
          </ac:cxnSpMkLst>
        </pc:cxnChg>
        <pc:cxnChg chg="add mod">
          <ac:chgData name="Abdulrahman Gooba" userId="0af8cb6db3b3faee" providerId="LiveId" clId="{4098CD25-4953-41DC-9BCE-23778F10650A}" dt="2023-10-17T00:09:10.651" v="513" actId="14100"/>
          <ac:cxnSpMkLst>
            <pc:docMk/>
            <pc:sldMk cId="8220134" sldId="258"/>
            <ac:cxnSpMk id="112" creationId="{4B13265D-87ED-6113-C5BE-1282EA211B5B}"/>
          </ac:cxnSpMkLst>
        </pc:cxnChg>
        <pc:cxnChg chg="add mod">
          <ac:chgData name="Abdulrahman Gooba" userId="0af8cb6db3b3faee" providerId="LiveId" clId="{4098CD25-4953-41DC-9BCE-23778F10650A}" dt="2023-10-17T00:10:04.888" v="528" actId="1076"/>
          <ac:cxnSpMkLst>
            <pc:docMk/>
            <pc:sldMk cId="8220134" sldId="258"/>
            <ac:cxnSpMk id="115" creationId="{7266162C-9CE1-77D5-53FF-8490D137B4A2}"/>
          </ac:cxnSpMkLst>
        </pc:cxnChg>
        <pc:cxnChg chg="add mod">
          <ac:chgData name="Abdulrahman Gooba" userId="0af8cb6db3b3faee" providerId="LiveId" clId="{4098CD25-4953-41DC-9BCE-23778F10650A}" dt="2023-10-17T00:10:04.888" v="528" actId="1076"/>
          <ac:cxnSpMkLst>
            <pc:docMk/>
            <pc:sldMk cId="8220134" sldId="258"/>
            <ac:cxnSpMk id="118" creationId="{FFEA726F-DAFE-EBD3-6164-B49EBF00D181}"/>
          </ac:cxnSpMkLst>
        </pc:cxnChg>
        <pc:cxnChg chg="add mod">
          <ac:chgData name="Abdulrahman Gooba" userId="0af8cb6db3b3faee" providerId="LiveId" clId="{4098CD25-4953-41DC-9BCE-23778F10650A}" dt="2023-10-17T00:10:04.888" v="528" actId="1076"/>
          <ac:cxnSpMkLst>
            <pc:docMk/>
            <pc:sldMk cId="8220134" sldId="258"/>
            <ac:cxnSpMk id="124" creationId="{1CC3BB09-429C-CFAD-C451-AE817942F89D}"/>
          </ac:cxnSpMkLst>
        </pc:cxnChg>
        <pc:cxnChg chg="add mod">
          <ac:chgData name="Abdulrahman Gooba" userId="0af8cb6db3b3faee" providerId="LiveId" clId="{4098CD25-4953-41DC-9BCE-23778F10650A}" dt="2023-10-17T00:10:19.792" v="531" actId="14100"/>
          <ac:cxnSpMkLst>
            <pc:docMk/>
            <pc:sldMk cId="8220134" sldId="258"/>
            <ac:cxnSpMk id="134" creationId="{5BF5B252-7752-62A9-D58E-A367A278B2AA}"/>
          </ac:cxnSpMkLst>
        </pc:cxnChg>
        <pc:cxnChg chg="add mod">
          <ac:chgData name="Abdulrahman Gooba" userId="0af8cb6db3b3faee" providerId="LiveId" clId="{4098CD25-4953-41DC-9BCE-23778F10650A}" dt="2023-10-17T00:10:27.464" v="535" actId="14100"/>
          <ac:cxnSpMkLst>
            <pc:docMk/>
            <pc:sldMk cId="8220134" sldId="258"/>
            <ac:cxnSpMk id="137" creationId="{6DFAC647-A763-83DB-956F-1BEE2D2CA687}"/>
          </ac:cxnSpMkLst>
        </pc:cxnChg>
        <pc:cxnChg chg="add mod">
          <ac:chgData name="Abdulrahman Gooba" userId="0af8cb6db3b3faee" providerId="LiveId" clId="{4098CD25-4953-41DC-9BCE-23778F10650A}" dt="2023-10-17T00:10:39.128" v="539" actId="14100"/>
          <ac:cxnSpMkLst>
            <pc:docMk/>
            <pc:sldMk cId="8220134" sldId="258"/>
            <ac:cxnSpMk id="140" creationId="{FA163405-E9C2-9689-F172-C8B0BED23956}"/>
          </ac:cxnSpMkLst>
        </pc:cxnChg>
        <pc:cxnChg chg="add mod">
          <ac:chgData name="Abdulrahman Gooba" userId="0af8cb6db3b3faee" providerId="LiveId" clId="{4098CD25-4953-41DC-9BCE-23778F10650A}" dt="2023-10-17T00:10:47.321" v="542" actId="14100"/>
          <ac:cxnSpMkLst>
            <pc:docMk/>
            <pc:sldMk cId="8220134" sldId="258"/>
            <ac:cxnSpMk id="143" creationId="{69D0903B-A485-8434-DDDA-883BCE890E58}"/>
          </ac:cxnSpMkLst>
        </pc:cxnChg>
        <pc:cxnChg chg="add mod">
          <ac:chgData name="Abdulrahman Gooba" userId="0af8cb6db3b3faee" providerId="LiveId" clId="{4098CD25-4953-41DC-9BCE-23778F10650A}" dt="2023-10-17T00:10:55.010" v="545" actId="14100"/>
          <ac:cxnSpMkLst>
            <pc:docMk/>
            <pc:sldMk cId="8220134" sldId="258"/>
            <ac:cxnSpMk id="146" creationId="{A250488B-73AC-6E02-4952-85CD74F52AC5}"/>
          </ac:cxnSpMkLst>
        </pc:cxnChg>
        <pc:cxnChg chg="add mod">
          <ac:chgData name="Abdulrahman Gooba" userId="0af8cb6db3b3faee" providerId="LiveId" clId="{4098CD25-4953-41DC-9BCE-23778F10650A}" dt="2023-10-17T00:11:03.905" v="548" actId="14100"/>
          <ac:cxnSpMkLst>
            <pc:docMk/>
            <pc:sldMk cId="8220134" sldId="258"/>
            <ac:cxnSpMk id="149" creationId="{12135D0F-CA5D-66DE-3990-FA3791C8FF58}"/>
          </ac:cxnSpMkLst>
        </pc:cxnChg>
        <pc:cxnChg chg="add mod">
          <ac:chgData name="Abdulrahman Gooba" userId="0af8cb6db3b3faee" providerId="LiveId" clId="{4098CD25-4953-41DC-9BCE-23778F10650A}" dt="2023-10-17T00:11:14.920" v="551" actId="14100"/>
          <ac:cxnSpMkLst>
            <pc:docMk/>
            <pc:sldMk cId="8220134" sldId="258"/>
            <ac:cxnSpMk id="152" creationId="{A4CD4818-8A31-9F84-CCF8-EEC98FC1BEAD}"/>
          </ac:cxnSpMkLst>
        </pc:cxnChg>
        <pc:cxnChg chg="add mod">
          <ac:chgData name="Abdulrahman Gooba" userId="0af8cb6db3b3faee" providerId="LiveId" clId="{4098CD25-4953-41DC-9BCE-23778F10650A}" dt="2023-10-17T00:12:05.983" v="555" actId="14100"/>
          <ac:cxnSpMkLst>
            <pc:docMk/>
            <pc:sldMk cId="8220134" sldId="258"/>
            <ac:cxnSpMk id="155" creationId="{F90EA804-0B0A-321F-8BD7-3D8C025C6DB0}"/>
          </ac:cxnSpMkLst>
        </pc:cxnChg>
        <pc:cxnChg chg="add mod">
          <ac:chgData name="Abdulrahman Gooba" userId="0af8cb6db3b3faee" providerId="LiveId" clId="{4098CD25-4953-41DC-9BCE-23778F10650A}" dt="2023-10-17T00:16:04.566" v="632" actId="1076"/>
          <ac:cxnSpMkLst>
            <pc:docMk/>
            <pc:sldMk cId="8220134" sldId="258"/>
            <ac:cxnSpMk id="158" creationId="{635681EC-37E2-A00E-C2E2-D4D6A801C3BA}"/>
          </ac:cxnSpMkLst>
        </pc:cxnChg>
        <pc:cxnChg chg="add mod">
          <ac:chgData name="Abdulrahman Gooba" userId="0af8cb6db3b3faee" providerId="LiveId" clId="{4098CD25-4953-41DC-9BCE-23778F10650A}" dt="2023-10-17T00:16:04.566" v="632" actId="1076"/>
          <ac:cxnSpMkLst>
            <pc:docMk/>
            <pc:sldMk cId="8220134" sldId="258"/>
            <ac:cxnSpMk id="161" creationId="{E68B9717-2ECD-AC47-D79C-9FC63207229E}"/>
          </ac:cxnSpMkLst>
        </pc:cxnChg>
        <pc:cxnChg chg="add mod">
          <ac:chgData name="Abdulrahman Gooba" userId="0af8cb6db3b3faee" providerId="LiveId" clId="{4098CD25-4953-41DC-9BCE-23778F10650A}" dt="2023-10-17T00:16:02.687" v="631" actId="1076"/>
          <ac:cxnSpMkLst>
            <pc:docMk/>
            <pc:sldMk cId="8220134" sldId="258"/>
            <ac:cxnSpMk id="164" creationId="{7EC422C3-087F-E35E-95DD-DE67F458869A}"/>
          </ac:cxnSpMkLst>
        </pc:cxnChg>
        <pc:cxnChg chg="add mod">
          <ac:chgData name="Abdulrahman Gooba" userId="0af8cb6db3b3faee" providerId="LiveId" clId="{4098CD25-4953-41DC-9BCE-23778F10650A}" dt="2023-10-17T00:16:02.687" v="631" actId="1076"/>
          <ac:cxnSpMkLst>
            <pc:docMk/>
            <pc:sldMk cId="8220134" sldId="258"/>
            <ac:cxnSpMk id="167" creationId="{0C9BF829-44BB-CDB9-3D16-19CAC34A6771}"/>
          </ac:cxnSpMkLst>
        </pc:cxnChg>
        <pc:cxnChg chg="add mod">
          <ac:chgData name="Abdulrahman Gooba" userId="0af8cb6db3b3faee" providerId="LiveId" clId="{4098CD25-4953-41DC-9BCE-23778F10650A}" dt="2023-10-17T00:30:22.371" v="886" actId="1076"/>
          <ac:cxnSpMkLst>
            <pc:docMk/>
            <pc:sldMk cId="8220134" sldId="258"/>
            <ac:cxnSpMk id="170" creationId="{B0527646-8510-BD46-CCC6-4A9E85490FED}"/>
          </ac:cxnSpMkLst>
        </pc:cxnChg>
        <pc:cxnChg chg="add mod">
          <ac:chgData name="Abdulrahman Gooba" userId="0af8cb6db3b3faee" providerId="LiveId" clId="{4098CD25-4953-41DC-9BCE-23778F10650A}" dt="2023-10-17T00:15:52.528" v="626" actId="1076"/>
          <ac:cxnSpMkLst>
            <pc:docMk/>
            <pc:sldMk cId="8220134" sldId="258"/>
            <ac:cxnSpMk id="173" creationId="{34122C5A-19ED-C961-6128-D7D590AFD0FC}"/>
          </ac:cxnSpMkLst>
        </pc:cxnChg>
        <pc:cxnChg chg="add mod">
          <ac:chgData name="Abdulrahman Gooba" userId="0af8cb6db3b3faee" providerId="LiveId" clId="{4098CD25-4953-41DC-9BCE-23778F10650A}" dt="2023-10-17T00:15:54.289" v="627" actId="1076"/>
          <ac:cxnSpMkLst>
            <pc:docMk/>
            <pc:sldMk cId="8220134" sldId="258"/>
            <ac:cxnSpMk id="176" creationId="{844D0EB7-4F20-CE2F-6F02-8759DEB17D79}"/>
          </ac:cxnSpMkLst>
        </pc:cxnChg>
        <pc:cxnChg chg="add mod">
          <ac:chgData name="Abdulrahman Gooba" userId="0af8cb6db3b3faee" providerId="LiveId" clId="{4098CD25-4953-41DC-9BCE-23778F10650A}" dt="2023-10-17T00:15:54.289" v="627" actId="1076"/>
          <ac:cxnSpMkLst>
            <pc:docMk/>
            <pc:sldMk cId="8220134" sldId="258"/>
            <ac:cxnSpMk id="179" creationId="{A8D1361E-EE41-CCE6-C480-E8A99D0789F1}"/>
          </ac:cxnSpMkLst>
        </pc:cxnChg>
        <pc:cxnChg chg="add mod">
          <ac:chgData name="Abdulrahman Gooba" userId="0af8cb6db3b3faee" providerId="LiveId" clId="{4098CD25-4953-41DC-9BCE-23778F10650A}" dt="2023-10-17T00:15:54.289" v="627" actId="1076"/>
          <ac:cxnSpMkLst>
            <pc:docMk/>
            <pc:sldMk cId="8220134" sldId="258"/>
            <ac:cxnSpMk id="182" creationId="{A6D3C34F-A9FE-9848-B4B4-9CBD378242FF}"/>
          </ac:cxnSpMkLst>
        </pc:cxnChg>
        <pc:cxnChg chg="add mod">
          <ac:chgData name="Abdulrahman Gooba" userId="0af8cb6db3b3faee" providerId="LiveId" clId="{4098CD25-4953-41DC-9BCE-23778F10650A}" dt="2023-10-17T00:15:50.686" v="625" actId="1076"/>
          <ac:cxnSpMkLst>
            <pc:docMk/>
            <pc:sldMk cId="8220134" sldId="258"/>
            <ac:cxnSpMk id="185" creationId="{446CADC4-BEDE-8D2C-23E9-6B484EEEB3C9}"/>
          </ac:cxnSpMkLst>
        </pc:cxnChg>
        <pc:cxnChg chg="add mod">
          <ac:chgData name="Abdulrahman Gooba" userId="0af8cb6db3b3faee" providerId="LiveId" clId="{4098CD25-4953-41DC-9BCE-23778F10650A}" dt="2023-10-17T00:15:50.686" v="625" actId="1076"/>
          <ac:cxnSpMkLst>
            <pc:docMk/>
            <pc:sldMk cId="8220134" sldId="258"/>
            <ac:cxnSpMk id="188" creationId="{08C6A802-17AC-3EE1-27D5-2341CE4E1CF0}"/>
          </ac:cxnSpMkLst>
        </pc:cxnChg>
        <pc:cxnChg chg="add mod">
          <ac:chgData name="Abdulrahman Gooba" userId="0af8cb6db3b3faee" providerId="LiveId" clId="{4098CD25-4953-41DC-9BCE-23778F10650A}" dt="2023-10-17T00:15:48.791" v="624" actId="1076"/>
          <ac:cxnSpMkLst>
            <pc:docMk/>
            <pc:sldMk cId="8220134" sldId="258"/>
            <ac:cxnSpMk id="192" creationId="{4DFFB1D3-D07B-3753-2FAC-C5AC8747DB0B}"/>
          </ac:cxnSpMkLst>
        </pc:cxnChg>
        <pc:cxnChg chg="add mod">
          <ac:chgData name="Abdulrahman Gooba" userId="0af8cb6db3b3faee" providerId="LiveId" clId="{4098CD25-4953-41DC-9BCE-23778F10650A}" dt="2023-10-17T00:15:48.791" v="624" actId="1076"/>
          <ac:cxnSpMkLst>
            <pc:docMk/>
            <pc:sldMk cId="8220134" sldId="258"/>
            <ac:cxnSpMk id="195" creationId="{E972DC8D-7DD5-D5B9-2D55-A00CF502BFD0}"/>
          </ac:cxnSpMkLst>
        </pc:cxnChg>
        <pc:cxnChg chg="add mod">
          <ac:chgData name="Abdulrahman Gooba" userId="0af8cb6db3b3faee" providerId="LiveId" clId="{4098CD25-4953-41DC-9BCE-23778F10650A}" dt="2023-10-17T00:15:48.791" v="624" actId="1076"/>
          <ac:cxnSpMkLst>
            <pc:docMk/>
            <pc:sldMk cId="8220134" sldId="258"/>
            <ac:cxnSpMk id="200" creationId="{359F46C3-6792-E0E4-14A5-677291688EAD}"/>
          </ac:cxnSpMkLst>
        </pc:cxnChg>
        <pc:cxnChg chg="add mod">
          <ac:chgData name="Abdulrahman Gooba" userId="0af8cb6db3b3faee" providerId="LiveId" clId="{4098CD25-4953-41DC-9BCE-23778F10650A}" dt="2023-10-17T00:15:37.960" v="619" actId="1076"/>
          <ac:cxnSpMkLst>
            <pc:docMk/>
            <pc:sldMk cId="8220134" sldId="258"/>
            <ac:cxnSpMk id="204" creationId="{CAE05498-928C-F6FF-3D41-B97F753297E3}"/>
          </ac:cxnSpMkLst>
        </pc:cxnChg>
        <pc:cxnChg chg="add mod">
          <ac:chgData name="Abdulrahman Gooba" userId="0af8cb6db3b3faee" providerId="LiveId" clId="{4098CD25-4953-41DC-9BCE-23778F10650A}" dt="2023-10-17T00:15:39.598" v="620" actId="1076"/>
          <ac:cxnSpMkLst>
            <pc:docMk/>
            <pc:sldMk cId="8220134" sldId="258"/>
            <ac:cxnSpMk id="207" creationId="{DBD040DB-40BD-F93D-DEEB-05D2B905D8F9}"/>
          </ac:cxnSpMkLst>
        </pc:cxnChg>
        <pc:cxnChg chg="add mod">
          <ac:chgData name="Abdulrahman Gooba" userId="0af8cb6db3b3faee" providerId="LiveId" clId="{4098CD25-4953-41DC-9BCE-23778F10650A}" dt="2023-10-17T00:15:41.824" v="621" actId="1076"/>
          <ac:cxnSpMkLst>
            <pc:docMk/>
            <pc:sldMk cId="8220134" sldId="258"/>
            <ac:cxnSpMk id="210" creationId="{0F922687-789A-B0DA-E120-CFD364127D5F}"/>
          </ac:cxnSpMkLst>
        </pc:cxnChg>
        <pc:cxnChg chg="add mod">
          <ac:chgData name="Abdulrahman Gooba" userId="0af8cb6db3b3faee" providerId="LiveId" clId="{4098CD25-4953-41DC-9BCE-23778F10650A}" dt="2023-10-17T00:15:35.846" v="618" actId="14100"/>
          <ac:cxnSpMkLst>
            <pc:docMk/>
            <pc:sldMk cId="8220134" sldId="258"/>
            <ac:cxnSpMk id="213" creationId="{73E50FEF-2D76-A7FB-A42D-2A0FAD57090F}"/>
          </ac:cxnSpMkLst>
        </pc:cxnChg>
        <pc:cxnChg chg="add mod">
          <ac:chgData name="Abdulrahman Gooba" userId="0af8cb6db3b3faee" providerId="LiveId" clId="{4098CD25-4953-41DC-9BCE-23778F10650A}" dt="2023-10-17T00:16:18.343" v="638" actId="14100"/>
          <ac:cxnSpMkLst>
            <pc:docMk/>
            <pc:sldMk cId="8220134" sldId="258"/>
            <ac:cxnSpMk id="247" creationId="{F8018EA0-5777-3476-6037-B3F563D0B6DB}"/>
          </ac:cxnSpMkLst>
        </pc:cxnChg>
        <pc:cxnChg chg="add mod">
          <ac:chgData name="Abdulrahman Gooba" userId="0af8cb6db3b3faee" providerId="LiveId" clId="{4098CD25-4953-41DC-9BCE-23778F10650A}" dt="2023-10-17T00:16:24.944" v="641" actId="14100"/>
          <ac:cxnSpMkLst>
            <pc:docMk/>
            <pc:sldMk cId="8220134" sldId="258"/>
            <ac:cxnSpMk id="250" creationId="{458EDEFA-E43C-7C0F-A6B3-6BF4368DEC83}"/>
          </ac:cxnSpMkLst>
        </pc:cxnChg>
        <pc:cxnChg chg="add mod">
          <ac:chgData name="Abdulrahman Gooba" userId="0af8cb6db3b3faee" providerId="LiveId" clId="{4098CD25-4953-41DC-9BCE-23778F10650A}" dt="2023-10-17T00:16:31.862" v="645" actId="14100"/>
          <ac:cxnSpMkLst>
            <pc:docMk/>
            <pc:sldMk cId="8220134" sldId="258"/>
            <ac:cxnSpMk id="253" creationId="{753A4520-5684-FE2C-4EA6-B620D801E7D1}"/>
          </ac:cxnSpMkLst>
        </pc:cxnChg>
        <pc:cxnChg chg="add mod">
          <ac:chgData name="Abdulrahman Gooba" userId="0af8cb6db3b3faee" providerId="LiveId" clId="{4098CD25-4953-41DC-9BCE-23778F10650A}" dt="2023-10-17T00:16:39.600" v="649" actId="14100"/>
          <ac:cxnSpMkLst>
            <pc:docMk/>
            <pc:sldMk cId="8220134" sldId="258"/>
            <ac:cxnSpMk id="256" creationId="{20EA03C7-B8D7-1E92-B94A-9B71112C5EBC}"/>
          </ac:cxnSpMkLst>
        </pc:cxnChg>
        <pc:cxnChg chg="add mod">
          <ac:chgData name="Abdulrahman Gooba" userId="0af8cb6db3b3faee" providerId="LiveId" clId="{4098CD25-4953-41DC-9BCE-23778F10650A}" dt="2023-10-17T00:17:00.110" v="657" actId="1076"/>
          <ac:cxnSpMkLst>
            <pc:docMk/>
            <pc:sldMk cId="8220134" sldId="258"/>
            <ac:cxnSpMk id="259" creationId="{F7D3021D-8DEF-4929-AA28-88BCBC172493}"/>
          </ac:cxnSpMkLst>
        </pc:cxnChg>
        <pc:cxnChg chg="add mod">
          <ac:chgData name="Abdulrahman Gooba" userId="0af8cb6db3b3faee" providerId="LiveId" clId="{4098CD25-4953-41DC-9BCE-23778F10650A}" dt="2023-10-17T00:17:00.110" v="657" actId="1076"/>
          <ac:cxnSpMkLst>
            <pc:docMk/>
            <pc:sldMk cId="8220134" sldId="258"/>
            <ac:cxnSpMk id="262" creationId="{D27C2BDA-1375-D4D6-B914-89CED3CCCEB0}"/>
          </ac:cxnSpMkLst>
        </pc:cxnChg>
        <pc:cxnChg chg="add mod">
          <ac:chgData name="Abdulrahman Gooba" userId="0af8cb6db3b3faee" providerId="LiveId" clId="{4098CD25-4953-41DC-9BCE-23778F10650A}" dt="2023-10-17T00:17:11.494" v="661" actId="1076"/>
          <ac:cxnSpMkLst>
            <pc:docMk/>
            <pc:sldMk cId="8220134" sldId="258"/>
            <ac:cxnSpMk id="267" creationId="{FF311303-7436-0D87-5526-7EFA7E27499E}"/>
          </ac:cxnSpMkLst>
        </pc:cxnChg>
        <pc:cxnChg chg="add mod">
          <ac:chgData name="Abdulrahman Gooba" userId="0af8cb6db3b3faee" providerId="LiveId" clId="{4098CD25-4953-41DC-9BCE-23778F10650A}" dt="2023-10-17T00:17:51.464" v="676" actId="1076"/>
          <ac:cxnSpMkLst>
            <pc:docMk/>
            <pc:sldMk cId="8220134" sldId="258"/>
            <ac:cxnSpMk id="271" creationId="{B7C6B8FF-E568-E329-1527-61FB340AE418}"/>
          </ac:cxnSpMkLst>
        </pc:cxnChg>
        <pc:cxnChg chg="add mod">
          <ac:chgData name="Abdulrahman Gooba" userId="0af8cb6db3b3faee" providerId="LiveId" clId="{4098CD25-4953-41DC-9BCE-23778F10650A}" dt="2023-10-17T00:17:57.182" v="679" actId="1076"/>
          <ac:cxnSpMkLst>
            <pc:docMk/>
            <pc:sldMk cId="8220134" sldId="258"/>
            <ac:cxnSpMk id="274" creationId="{1A599A5C-EF73-DCF3-7AE9-20EDDF6C8107}"/>
          </ac:cxnSpMkLst>
        </pc:cxnChg>
        <pc:cxnChg chg="add mod">
          <ac:chgData name="Abdulrahman Gooba" userId="0af8cb6db3b3faee" providerId="LiveId" clId="{4098CD25-4953-41DC-9BCE-23778F10650A}" dt="2023-10-17T00:17:53.342" v="677" actId="1076"/>
          <ac:cxnSpMkLst>
            <pc:docMk/>
            <pc:sldMk cId="8220134" sldId="258"/>
            <ac:cxnSpMk id="277" creationId="{E103C31E-6904-7FDF-80D9-FAE98DC5D808}"/>
          </ac:cxnSpMkLst>
        </pc:cxnChg>
        <pc:cxnChg chg="add mod">
          <ac:chgData name="Abdulrahman Gooba" userId="0af8cb6db3b3faee" providerId="LiveId" clId="{4098CD25-4953-41DC-9BCE-23778F10650A}" dt="2023-10-17T00:17:59.902" v="680" actId="14100"/>
          <ac:cxnSpMkLst>
            <pc:docMk/>
            <pc:sldMk cId="8220134" sldId="258"/>
            <ac:cxnSpMk id="280" creationId="{A49F121C-FD4B-4511-4106-31904F92690B}"/>
          </ac:cxnSpMkLst>
        </pc:cxnChg>
        <pc:cxnChg chg="add mod">
          <ac:chgData name="Abdulrahman Gooba" userId="0af8cb6db3b3faee" providerId="LiveId" clId="{4098CD25-4953-41DC-9BCE-23778F10650A}" dt="2023-10-17T00:20:44.615" v="742" actId="1076"/>
          <ac:cxnSpMkLst>
            <pc:docMk/>
            <pc:sldMk cId="8220134" sldId="258"/>
            <ac:cxnSpMk id="294" creationId="{CD946C2B-D43B-BED4-E16C-E8BF07133765}"/>
          </ac:cxnSpMkLst>
        </pc:cxnChg>
        <pc:cxnChg chg="add mod">
          <ac:chgData name="Abdulrahman Gooba" userId="0af8cb6db3b3faee" providerId="LiveId" clId="{4098CD25-4953-41DC-9BCE-23778F10650A}" dt="2023-10-17T00:18:14.638" v="687" actId="14100"/>
          <ac:cxnSpMkLst>
            <pc:docMk/>
            <pc:sldMk cId="8220134" sldId="258"/>
            <ac:cxnSpMk id="297" creationId="{4F9F8B89-379C-90BA-FEAC-D96B8825B684}"/>
          </ac:cxnSpMkLst>
        </pc:cxnChg>
        <pc:cxnChg chg="add mod">
          <ac:chgData name="Abdulrahman Gooba" userId="0af8cb6db3b3faee" providerId="LiveId" clId="{4098CD25-4953-41DC-9BCE-23778F10650A}" dt="2023-10-17T00:18:23.167" v="690" actId="14100"/>
          <ac:cxnSpMkLst>
            <pc:docMk/>
            <pc:sldMk cId="8220134" sldId="258"/>
            <ac:cxnSpMk id="300" creationId="{EF95F453-95D1-3200-E12F-9C61FA25C1ED}"/>
          </ac:cxnSpMkLst>
        </pc:cxnChg>
        <pc:cxnChg chg="add mod">
          <ac:chgData name="Abdulrahman Gooba" userId="0af8cb6db3b3faee" providerId="LiveId" clId="{4098CD25-4953-41DC-9BCE-23778F10650A}" dt="2023-10-17T00:18:29.462" v="693" actId="14100"/>
          <ac:cxnSpMkLst>
            <pc:docMk/>
            <pc:sldMk cId="8220134" sldId="258"/>
            <ac:cxnSpMk id="303" creationId="{764938C9-108E-D621-3D6E-2D06484547D4}"/>
          </ac:cxnSpMkLst>
        </pc:cxnChg>
        <pc:cxnChg chg="add mod">
          <ac:chgData name="Abdulrahman Gooba" userId="0af8cb6db3b3faee" providerId="LiveId" clId="{4098CD25-4953-41DC-9BCE-23778F10650A}" dt="2023-10-17T00:18:37.718" v="696" actId="14100"/>
          <ac:cxnSpMkLst>
            <pc:docMk/>
            <pc:sldMk cId="8220134" sldId="258"/>
            <ac:cxnSpMk id="306" creationId="{5E77BA3A-BC0F-AC41-F5BB-3094A7DD210C}"/>
          </ac:cxnSpMkLst>
        </pc:cxnChg>
        <pc:cxnChg chg="add mod">
          <ac:chgData name="Abdulrahman Gooba" userId="0af8cb6db3b3faee" providerId="LiveId" clId="{4098CD25-4953-41DC-9BCE-23778F10650A}" dt="2023-10-17T00:18:46.670" v="700" actId="14100"/>
          <ac:cxnSpMkLst>
            <pc:docMk/>
            <pc:sldMk cId="8220134" sldId="258"/>
            <ac:cxnSpMk id="309" creationId="{22F716B4-2739-5757-0666-FCFBF42A3ADE}"/>
          </ac:cxnSpMkLst>
        </pc:cxnChg>
        <pc:cxnChg chg="add mod">
          <ac:chgData name="Abdulrahman Gooba" userId="0af8cb6db3b3faee" providerId="LiveId" clId="{4098CD25-4953-41DC-9BCE-23778F10650A}" dt="2023-10-17T00:19:14.072" v="710" actId="1076"/>
          <ac:cxnSpMkLst>
            <pc:docMk/>
            <pc:sldMk cId="8220134" sldId="258"/>
            <ac:cxnSpMk id="312" creationId="{A41FB648-782D-FFBA-589E-6F84EAFEB036}"/>
          </ac:cxnSpMkLst>
        </pc:cxnChg>
        <pc:cxnChg chg="add mod">
          <ac:chgData name="Abdulrahman Gooba" userId="0af8cb6db3b3faee" providerId="LiveId" clId="{4098CD25-4953-41DC-9BCE-23778F10650A}" dt="2023-10-17T00:19:14.072" v="710" actId="1076"/>
          <ac:cxnSpMkLst>
            <pc:docMk/>
            <pc:sldMk cId="8220134" sldId="258"/>
            <ac:cxnSpMk id="315" creationId="{BA5B33DF-C32C-0604-C7C6-1A454CCB6B58}"/>
          </ac:cxnSpMkLst>
        </pc:cxnChg>
        <pc:cxnChg chg="add mod">
          <ac:chgData name="Abdulrahman Gooba" userId="0af8cb6db3b3faee" providerId="LiveId" clId="{4098CD25-4953-41DC-9BCE-23778F10650A}" dt="2023-10-17T00:19:14.072" v="710" actId="1076"/>
          <ac:cxnSpMkLst>
            <pc:docMk/>
            <pc:sldMk cId="8220134" sldId="258"/>
            <ac:cxnSpMk id="318" creationId="{92CD76E7-A389-3CBA-3595-EF21D22D15A2}"/>
          </ac:cxnSpMkLst>
        </pc:cxnChg>
        <pc:cxnChg chg="add mod">
          <ac:chgData name="Abdulrahman Gooba" userId="0af8cb6db3b3faee" providerId="LiveId" clId="{4098CD25-4953-41DC-9BCE-23778F10650A}" dt="2023-10-17T00:19:25.589" v="714" actId="14100"/>
          <ac:cxnSpMkLst>
            <pc:docMk/>
            <pc:sldMk cId="8220134" sldId="258"/>
            <ac:cxnSpMk id="324" creationId="{5BC49255-BFF5-748D-AD3D-C7CE62746226}"/>
          </ac:cxnSpMkLst>
        </pc:cxnChg>
        <pc:cxnChg chg="add mod">
          <ac:chgData name="Abdulrahman Gooba" userId="0af8cb6db3b3faee" providerId="LiveId" clId="{4098CD25-4953-41DC-9BCE-23778F10650A}" dt="2023-10-17T00:19:34.541" v="717" actId="14100"/>
          <ac:cxnSpMkLst>
            <pc:docMk/>
            <pc:sldMk cId="8220134" sldId="258"/>
            <ac:cxnSpMk id="328" creationId="{74BC225E-01C7-8DEB-0C51-8B0F3188939C}"/>
          </ac:cxnSpMkLst>
        </pc:cxnChg>
        <pc:cxnChg chg="add mod">
          <ac:chgData name="Abdulrahman Gooba" userId="0af8cb6db3b3faee" providerId="LiveId" clId="{4098CD25-4953-41DC-9BCE-23778F10650A}" dt="2023-10-17T00:19:40.534" v="720" actId="14100"/>
          <ac:cxnSpMkLst>
            <pc:docMk/>
            <pc:sldMk cId="8220134" sldId="258"/>
            <ac:cxnSpMk id="331" creationId="{8AEA1F56-1931-4D36-7585-7364CD38AAE9}"/>
          </ac:cxnSpMkLst>
        </pc:cxnChg>
        <pc:cxnChg chg="add mod">
          <ac:chgData name="Abdulrahman Gooba" userId="0af8cb6db3b3faee" providerId="LiveId" clId="{4098CD25-4953-41DC-9BCE-23778F10650A}" dt="2023-10-17T00:19:48.526" v="723" actId="14100"/>
          <ac:cxnSpMkLst>
            <pc:docMk/>
            <pc:sldMk cId="8220134" sldId="258"/>
            <ac:cxnSpMk id="334" creationId="{7402115F-DF9D-70C8-E6DB-65CA59B7A5CE}"/>
          </ac:cxnSpMkLst>
        </pc:cxnChg>
        <pc:cxnChg chg="add mod">
          <ac:chgData name="Abdulrahman Gooba" userId="0af8cb6db3b3faee" providerId="LiveId" clId="{4098CD25-4953-41DC-9BCE-23778F10650A}" dt="2023-10-17T00:20:00.798" v="726" actId="14100"/>
          <ac:cxnSpMkLst>
            <pc:docMk/>
            <pc:sldMk cId="8220134" sldId="258"/>
            <ac:cxnSpMk id="337" creationId="{DB3CC55D-A1AA-71AE-50A3-1CEF9607F107}"/>
          </ac:cxnSpMkLst>
        </pc:cxnChg>
        <pc:cxnChg chg="add mod">
          <ac:chgData name="Abdulrahman Gooba" userId="0af8cb6db3b3faee" providerId="LiveId" clId="{4098CD25-4953-41DC-9BCE-23778F10650A}" dt="2023-10-17T00:20:09.502" v="729" actId="14100"/>
          <ac:cxnSpMkLst>
            <pc:docMk/>
            <pc:sldMk cId="8220134" sldId="258"/>
            <ac:cxnSpMk id="340" creationId="{A668016D-E926-3A0E-7CBF-328500BFF890}"/>
          </ac:cxnSpMkLst>
        </pc:cxnChg>
        <pc:cxnChg chg="add mod">
          <ac:chgData name="Abdulrahman Gooba" userId="0af8cb6db3b3faee" providerId="LiveId" clId="{4098CD25-4953-41DC-9BCE-23778F10650A}" dt="2023-10-17T00:20:18.151" v="732" actId="14100"/>
          <ac:cxnSpMkLst>
            <pc:docMk/>
            <pc:sldMk cId="8220134" sldId="258"/>
            <ac:cxnSpMk id="343" creationId="{2ED4E254-B24E-F536-6B9D-150324F98835}"/>
          </ac:cxnSpMkLst>
        </pc:cxnChg>
        <pc:cxnChg chg="add mod">
          <ac:chgData name="Abdulrahman Gooba" userId="0af8cb6db3b3faee" providerId="LiveId" clId="{4098CD25-4953-41DC-9BCE-23778F10650A}" dt="2023-10-17T00:20:25.228" v="735" actId="14100"/>
          <ac:cxnSpMkLst>
            <pc:docMk/>
            <pc:sldMk cId="8220134" sldId="258"/>
            <ac:cxnSpMk id="346" creationId="{FD0E615B-F0AF-C974-84B4-872EEC447B80}"/>
          </ac:cxnSpMkLst>
        </pc:cxnChg>
        <pc:cxnChg chg="add mod">
          <ac:chgData name="Abdulrahman Gooba" userId="0af8cb6db3b3faee" providerId="LiveId" clId="{4098CD25-4953-41DC-9BCE-23778F10650A}" dt="2023-10-17T00:20:44.615" v="742" actId="1076"/>
          <ac:cxnSpMkLst>
            <pc:docMk/>
            <pc:sldMk cId="8220134" sldId="258"/>
            <ac:cxnSpMk id="349" creationId="{D50D7DCA-0D5E-9162-58F9-7CA1956677DE}"/>
          </ac:cxnSpMkLst>
        </pc:cxnChg>
        <pc:cxnChg chg="add mod">
          <ac:chgData name="Abdulrahman Gooba" userId="0af8cb6db3b3faee" providerId="LiveId" clId="{4098CD25-4953-41DC-9BCE-23778F10650A}" dt="2023-10-17T00:20:44.615" v="742" actId="1076"/>
          <ac:cxnSpMkLst>
            <pc:docMk/>
            <pc:sldMk cId="8220134" sldId="258"/>
            <ac:cxnSpMk id="352" creationId="{05C07F05-AAA7-5667-3BDC-EEC3C7C6FBF7}"/>
          </ac:cxnSpMkLst>
        </pc:cxnChg>
        <pc:cxnChg chg="add mod">
          <ac:chgData name="Abdulrahman Gooba" userId="0af8cb6db3b3faee" providerId="LiveId" clId="{4098CD25-4953-41DC-9BCE-23778F10650A}" dt="2023-10-17T00:20:53.303" v="745" actId="14100"/>
          <ac:cxnSpMkLst>
            <pc:docMk/>
            <pc:sldMk cId="8220134" sldId="258"/>
            <ac:cxnSpMk id="358" creationId="{C676B5BB-7873-CB51-8E28-420FBF202FCA}"/>
          </ac:cxnSpMkLst>
        </pc:cxnChg>
        <pc:cxnChg chg="add mod">
          <ac:chgData name="Abdulrahman Gooba" userId="0af8cb6db3b3faee" providerId="LiveId" clId="{4098CD25-4953-41DC-9BCE-23778F10650A}" dt="2023-10-17T00:21:02.029" v="748" actId="14100"/>
          <ac:cxnSpMkLst>
            <pc:docMk/>
            <pc:sldMk cId="8220134" sldId="258"/>
            <ac:cxnSpMk id="361" creationId="{5F35EF9C-92DA-8AEB-6F2B-5E4519E14DC6}"/>
          </ac:cxnSpMkLst>
        </pc:cxnChg>
        <pc:cxnChg chg="add mod">
          <ac:chgData name="Abdulrahman Gooba" userId="0af8cb6db3b3faee" providerId="LiveId" clId="{4098CD25-4953-41DC-9BCE-23778F10650A}" dt="2023-10-17T00:21:09.165" v="751" actId="14100"/>
          <ac:cxnSpMkLst>
            <pc:docMk/>
            <pc:sldMk cId="8220134" sldId="258"/>
            <ac:cxnSpMk id="364" creationId="{18A6A29E-3C84-84C9-2AA1-7199F5EF8AC1}"/>
          </ac:cxnSpMkLst>
        </pc:cxnChg>
        <pc:cxnChg chg="add mod">
          <ac:chgData name="Abdulrahman Gooba" userId="0af8cb6db3b3faee" providerId="LiveId" clId="{4098CD25-4953-41DC-9BCE-23778F10650A}" dt="2023-10-17T00:21:18.709" v="754" actId="14100"/>
          <ac:cxnSpMkLst>
            <pc:docMk/>
            <pc:sldMk cId="8220134" sldId="258"/>
            <ac:cxnSpMk id="367" creationId="{148BE8E5-D768-EAFE-6102-FB09A77645C5}"/>
          </ac:cxnSpMkLst>
        </pc:cxnChg>
        <pc:cxnChg chg="add mod">
          <ac:chgData name="Abdulrahman Gooba" userId="0af8cb6db3b3faee" providerId="LiveId" clId="{4098CD25-4953-41DC-9BCE-23778F10650A}" dt="2023-10-17T00:21:25.664" v="757" actId="14100"/>
          <ac:cxnSpMkLst>
            <pc:docMk/>
            <pc:sldMk cId="8220134" sldId="258"/>
            <ac:cxnSpMk id="370" creationId="{49E5FFDA-0CFF-1493-7714-33EAD00521A3}"/>
          </ac:cxnSpMkLst>
        </pc:cxnChg>
        <pc:cxnChg chg="add mod">
          <ac:chgData name="Abdulrahman Gooba" userId="0af8cb6db3b3faee" providerId="LiveId" clId="{4098CD25-4953-41DC-9BCE-23778F10650A}" dt="2023-10-17T00:21:34.495" v="761" actId="14100"/>
          <ac:cxnSpMkLst>
            <pc:docMk/>
            <pc:sldMk cId="8220134" sldId="258"/>
            <ac:cxnSpMk id="373" creationId="{31CF5287-0AE8-4EB8-261B-DB6A8D58D6A1}"/>
          </ac:cxnSpMkLst>
        </pc:cxnChg>
        <pc:cxnChg chg="add mod">
          <ac:chgData name="Abdulrahman Gooba" userId="0af8cb6db3b3faee" providerId="LiveId" clId="{4098CD25-4953-41DC-9BCE-23778F10650A}" dt="2023-10-17T00:21:42.317" v="765" actId="14100"/>
          <ac:cxnSpMkLst>
            <pc:docMk/>
            <pc:sldMk cId="8220134" sldId="258"/>
            <ac:cxnSpMk id="376" creationId="{3EDD9743-C812-4B42-7FBF-99C6D64C2B30}"/>
          </ac:cxnSpMkLst>
        </pc:cxnChg>
        <pc:cxnChg chg="add mod">
          <ac:chgData name="Abdulrahman Gooba" userId="0af8cb6db3b3faee" providerId="LiveId" clId="{4098CD25-4953-41DC-9BCE-23778F10650A}" dt="2023-10-17T00:21:49.559" v="768" actId="14100"/>
          <ac:cxnSpMkLst>
            <pc:docMk/>
            <pc:sldMk cId="8220134" sldId="258"/>
            <ac:cxnSpMk id="379" creationId="{D33F4457-EAA1-4507-FE71-3DC76A5A34A2}"/>
          </ac:cxnSpMkLst>
        </pc:cxnChg>
        <pc:cxnChg chg="add mod">
          <ac:chgData name="Abdulrahman Gooba" userId="0af8cb6db3b3faee" providerId="LiveId" clId="{4098CD25-4953-41DC-9BCE-23778F10650A}" dt="2023-10-17T00:21:57.334" v="772" actId="14100"/>
          <ac:cxnSpMkLst>
            <pc:docMk/>
            <pc:sldMk cId="8220134" sldId="258"/>
            <ac:cxnSpMk id="382" creationId="{5F509807-56B0-672E-7BC5-16669971D433}"/>
          </ac:cxnSpMkLst>
        </pc:cxnChg>
        <pc:cxnChg chg="add mod">
          <ac:chgData name="Abdulrahman Gooba" userId="0af8cb6db3b3faee" providerId="LiveId" clId="{4098CD25-4953-41DC-9BCE-23778F10650A}" dt="2023-10-17T00:22:04.861" v="776" actId="14100"/>
          <ac:cxnSpMkLst>
            <pc:docMk/>
            <pc:sldMk cId="8220134" sldId="258"/>
            <ac:cxnSpMk id="385" creationId="{4473B380-BE73-E509-B8E9-14BEB052FAB9}"/>
          </ac:cxnSpMkLst>
        </pc:cxnChg>
        <pc:cxnChg chg="add mod">
          <ac:chgData name="Abdulrahman Gooba" userId="0af8cb6db3b3faee" providerId="LiveId" clId="{4098CD25-4953-41DC-9BCE-23778F10650A}" dt="2023-10-17T00:22:12.020" v="780" actId="14100"/>
          <ac:cxnSpMkLst>
            <pc:docMk/>
            <pc:sldMk cId="8220134" sldId="258"/>
            <ac:cxnSpMk id="388" creationId="{C0CE8787-4A28-ED2E-38AD-827B73CEED10}"/>
          </ac:cxnSpMkLst>
        </pc:cxnChg>
      </pc:sldChg>
      <pc:sldChg chg="addSp delSp modSp add del mod modTransition">
        <pc:chgData name="Abdulrahman Gooba" userId="0af8cb6db3b3faee" providerId="LiveId" clId="{4098CD25-4953-41DC-9BCE-23778F10650A}" dt="2023-10-16T21:59:31.303" v="145" actId="47"/>
        <pc:sldMkLst>
          <pc:docMk/>
          <pc:sldMk cId="2060749983" sldId="258"/>
        </pc:sldMkLst>
        <pc:spChg chg="add mod">
          <ac:chgData name="Abdulrahman Gooba" userId="0af8cb6db3b3faee" providerId="LiveId" clId="{4098CD25-4953-41DC-9BCE-23778F10650A}" dt="2023-10-16T21:54:03.573" v="85" actId="20577"/>
          <ac:spMkLst>
            <pc:docMk/>
            <pc:sldMk cId="2060749983" sldId="258"/>
            <ac:spMk id="2" creationId="{577B7C22-D88D-0CC2-7E67-0BBC4379DF0B}"/>
          </ac:spMkLst>
        </pc:spChg>
        <pc:spChg chg="mod">
          <ac:chgData name="Abdulrahman Gooba" userId="0af8cb6db3b3faee" providerId="LiveId" clId="{4098CD25-4953-41DC-9BCE-23778F10650A}" dt="2023-10-16T21:53:48.051" v="80" actId="1076"/>
          <ac:spMkLst>
            <pc:docMk/>
            <pc:sldMk cId="2060749983" sldId="258"/>
            <ac:spMk id="4" creationId="{FE29C81D-0E4C-2230-95B3-3620D3F7BDF4}"/>
          </ac:spMkLst>
        </pc:spChg>
        <pc:cxnChg chg="add del mod">
          <ac:chgData name="Abdulrahman Gooba" userId="0af8cb6db3b3faee" providerId="LiveId" clId="{4098CD25-4953-41DC-9BCE-23778F10650A}" dt="2023-10-16T21:55:07.793" v="112" actId="478"/>
          <ac:cxnSpMkLst>
            <pc:docMk/>
            <pc:sldMk cId="2060749983" sldId="258"/>
            <ac:cxnSpMk id="5" creationId="{570E7182-2F28-5859-D3E9-33E1DBD806BA}"/>
          </ac:cxnSpMkLst>
        </pc:cxnChg>
        <pc:cxnChg chg="add mod">
          <ac:chgData name="Abdulrahman Gooba" userId="0af8cb6db3b3faee" providerId="LiveId" clId="{4098CD25-4953-41DC-9BCE-23778F10650A}" dt="2023-10-16T21:58:26.781" v="134" actId="692"/>
          <ac:cxnSpMkLst>
            <pc:docMk/>
            <pc:sldMk cId="2060749983" sldId="258"/>
            <ac:cxnSpMk id="7" creationId="{42034F2E-0DAB-C4E9-89BF-009D40DE5D63}"/>
          </ac:cxnSpMkLst>
        </pc:cxnChg>
      </pc:sldChg>
      <pc:sldChg chg="new del">
        <pc:chgData name="Abdulrahman Gooba" userId="0af8cb6db3b3faee" providerId="LiveId" clId="{4098CD25-4953-41DC-9BCE-23778F10650A}" dt="2023-10-16T21:53:38.163" v="77" actId="680"/>
        <pc:sldMkLst>
          <pc:docMk/>
          <pc:sldMk cId="3923235788" sldId="258"/>
        </pc:sldMkLst>
      </pc:sldChg>
      <pc:sldChg chg="addSp delSp modSp add del mod ord">
        <pc:chgData name="Abdulrahman Gooba" userId="0af8cb6db3b3faee" providerId="LiveId" clId="{4098CD25-4953-41DC-9BCE-23778F10650A}" dt="2023-10-17T00:38:51.399" v="942" actId="47"/>
        <pc:sldMkLst>
          <pc:docMk/>
          <pc:sldMk cId="4275587177" sldId="259"/>
        </pc:sldMkLst>
        <pc:spChg chg="mod topLvl">
          <ac:chgData name="Abdulrahman Gooba" userId="0af8cb6db3b3faee" providerId="LiveId" clId="{4098CD25-4953-41DC-9BCE-23778F10650A}" dt="2023-10-17T00:34:00.912" v="908" actId="1076"/>
          <ac:spMkLst>
            <pc:docMk/>
            <pc:sldMk cId="4275587177" sldId="259"/>
            <ac:spMk id="8" creationId="{CDD61E70-AC85-C5BF-06CC-A0927CF0A160}"/>
          </ac:spMkLst>
        </pc:spChg>
        <pc:spChg chg="add mod">
          <ac:chgData name="Abdulrahman Gooba" userId="0af8cb6db3b3faee" providerId="LiveId" clId="{4098CD25-4953-41DC-9BCE-23778F10650A}" dt="2023-10-17T00:33:32.552" v="901" actId="1076"/>
          <ac:spMkLst>
            <pc:docMk/>
            <pc:sldMk cId="4275587177" sldId="259"/>
            <ac:spMk id="10" creationId="{91B13FA6-8242-11BD-9A71-9096C7F3643A}"/>
          </ac:spMkLst>
        </pc:spChg>
        <pc:spChg chg="mod topLvl">
          <ac:chgData name="Abdulrahman Gooba" userId="0af8cb6db3b3faee" providerId="LiveId" clId="{4098CD25-4953-41DC-9BCE-23778F10650A}" dt="2023-10-17T00:34:02.785" v="909" actId="1076"/>
          <ac:spMkLst>
            <pc:docMk/>
            <pc:sldMk cId="4275587177" sldId="259"/>
            <ac:spMk id="12" creationId="{8D4C8EC5-4854-5F5F-F899-2E0D39680DCC}"/>
          </ac:spMkLst>
        </pc:spChg>
        <pc:spChg chg="mod topLvl">
          <ac:chgData name="Abdulrahman Gooba" userId="0af8cb6db3b3faee" providerId="LiveId" clId="{4098CD25-4953-41DC-9BCE-23778F10650A}" dt="2023-10-17T00:34:18.146" v="918" actId="1076"/>
          <ac:spMkLst>
            <pc:docMk/>
            <pc:sldMk cId="4275587177" sldId="259"/>
            <ac:spMk id="13" creationId="{AC0F72DD-3496-D4E3-EE2C-F1FCEC1DFD97}"/>
          </ac:spMkLst>
        </pc:spChg>
        <pc:spChg chg="mod topLvl">
          <ac:chgData name="Abdulrahman Gooba" userId="0af8cb6db3b3faee" providerId="LiveId" clId="{4098CD25-4953-41DC-9BCE-23778F10650A}" dt="2023-10-17T00:34:15" v="916" actId="1076"/>
          <ac:spMkLst>
            <pc:docMk/>
            <pc:sldMk cId="4275587177" sldId="259"/>
            <ac:spMk id="14" creationId="{B81F959C-2FB2-EF92-C1E6-3CF6DC4188A1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15" creationId="{46276D66-86EC-0120-7958-C215099C5CCC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16" creationId="{663D0FBF-3E24-3351-0696-5E254BD00CD5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17" creationId="{6A30F32A-B812-81DC-7D79-FF7E82D8A397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18" creationId="{CDBE2893-100F-8723-3148-8AF84EB4DFC1}"/>
          </ac:spMkLst>
        </pc:spChg>
        <pc:spChg chg="mod topLvl">
          <ac:chgData name="Abdulrahman Gooba" userId="0af8cb6db3b3faee" providerId="LiveId" clId="{4098CD25-4953-41DC-9BCE-23778F10650A}" dt="2023-10-17T00:33:59.226" v="907" actId="1076"/>
          <ac:spMkLst>
            <pc:docMk/>
            <pc:sldMk cId="4275587177" sldId="259"/>
            <ac:spMk id="19" creationId="{EEC421A5-8D9A-ECDA-376F-8D16031398CC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0" creationId="{DD8DD288-D530-86E2-6F49-F7ED1B628A3B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1" creationId="{AEB77871-4938-BD6A-AFC2-AED9AF329C1E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2" creationId="{F1EDE58B-12AA-690A-00FD-32A27C7C044B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3" creationId="{B865A7C4-D011-8497-ADA6-B234DD86E5BF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4" creationId="{FC89C087-AA43-9898-B6C7-6E413509F22D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5" creationId="{8A218067-5D46-BD10-C3DE-11EEAF74C3A5}"/>
          </ac:spMkLst>
        </pc:spChg>
        <pc:spChg chg="mod topLvl">
          <ac:chgData name="Abdulrahman Gooba" userId="0af8cb6db3b3faee" providerId="LiveId" clId="{4098CD25-4953-41DC-9BCE-23778F10650A}" dt="2023-10-17T00:33:55.411" v="905" actId="1076"/>
          <ac:spMkLst>
            <pc:docMk/>
            <pc:sldMk cId="4275587177" sldId="259"/>
            <ac:spMk id="26" creationId="{9F55D013-6AE4-13AA-F128-A89A9FD1A6CB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7" creationId="{9FF7B017-8E84-36A9-5CE2-00AAC3A8AC7C}"/>
          </ac:spMkLst>
        </pc:spChg>
        <pc:spChg chg="mod topLvl">
          <ac:chgData name="Abdulrahman Gooba" userId="0af8cb6db3b3faee" providerId="LiveId" clId="{4098CD25-4953-41DC-9BCE-23778F10650A}" dt="2023-10-17T00:33:53.229" v="904" actId="1076"/>
          <ac:spMkLst>
            <pc:docMk/>
            <pc:sldMk cId="4275587177" sldId="259"/>
            <ac:spMk id="28" creationId="{F82F7A9B-B74A-7DE9-0E80-3CE5982980FA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29" creationId="{3E1A5ABF-78C3-9A39-116D-90425B4FB8AD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0" creationId="{601768C6-B24D-BFAB-E0BD-C3C93F20D2F3}"/>
          </ac:spMkLst>
        </pc:spChg>
        <pc:spChg chg="mod topLvl">
          <ac:chgData name="Abdulrahman Gooba" userId="0af8cb6db3b3faee" providerId="LiveId" clId="{4098CD25-4953-41DC-9BCE-23778F10650A}" dt="2023-10-17T00:33:57.249" v="906" actId="1076"/>
          <ac:spMkLst>
            <pc:docMk/>
            <pc:sldMk cId="4275587177" sldId="259"/>
            <ac:spMk id="31" creationId="{FC198037-FBAC-7F7E-548C-09B5D32A1A59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2" creationId="{15324DBB-AC52-2EDC-1074-86119B04CD9E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3" creationId="{BC2E4AC8-3610-7DBE-F234-CFDBCC065384}"/>
          </ac:spMkLst>
        </pc:spChg>
        <pc:spChg chg="mod topLvl">
          <ac:chgData name="Abdulrahman Gooba" userId="0af8cb6db3b3faee" providerId="LiveId" clId="{4098CD25-4953-41DC-9BCE-23778F10650A}" dt="2023-10-17T00:34:14.450" v="915" actId="1076"/>
          <ac:spMkLst>
            <pc:docMk/>
            <pc:sldMk cId="4275587177" sldId="259"/>
            <ac:spMk id="34" creationId="{EEB52E3D-5796-C865-3FA9-10B076DAB151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5" creationId="{86C4C774-C08C-E2C2-64AB-38D13A817127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6" creationId="{5B384414-0349-11AC-A04C-64832FEFE304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7" creationId="{451F6740-C040-EECE-4D16-6301BC7B87FF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8" creationId="{D7D97104-79E6-BDA8-81D5-354F4F6CF417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39" creationId="{D444B5BC-C48E-9131-1154-BADC53AF949E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0" creationId="{B9A33E4D-D6F1-7615-2BEA-E50399B8B3A9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1" creationId="{09E8F2B5-6FA0-A6FB-8708-0F9F0037E1EF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2" creationId="{8285DBB7-2FD5-A3D6-861A-F7F76DE460DA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3" creationId="{506E6386-82B7-ADDC-4C01-AB65574D5369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4" creationId="{9F601F2B-DA7A-824B-5CD2-0EC479B20829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5" creationId="{DB8F036F-17E1-5236-EC38-E8AF82D63512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6" creationId="{C15A26E0-7696-959C-8FCC-DF61FB5B5661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7" creationId="{77571BAB-5207-8B9E-A779-BCDE1095538F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8" creationId="{1059FDF7-6D85-CC35-BD8B-FBF3656B870D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49" creationId="{C2D1D62E-F151-4445-3FCA-72906FADC465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0" creationId="{559BE9DC-E302-BDB8-0E88-9DD22FBFFBB2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1" creationId="{022041C7-0494-F882-AD29-0F9FFF7A9441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2" creationId="{689055F0-DE1E-915C-B0AB-07B152CF199A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3" creationId="{4B9C03B3-A456-1A0D-FF8C-18020ADF3778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4" creationId="{8D9E837B-C5AE-B3EC-ADFB-B2467913AAED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5" creationId="{FD45A219-9848-3353-F0A9-2A5B23FA4A78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6" creationId="{50FB474E-405C-8FCB-25CD-94C31BF826FA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7" creationId="{E3868BB1-827C-8612-3230-9BBC86EF55A9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8" creationId="{771BFBC6-9693-4F66-E94E-D0AFD11C8C93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59" creationId="{3C47677D-6039-7922-0EAD-4EB6AB7BCFAC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0" creationId="{79F41CF6-EF59-BFB7-1991-CF4FF7725656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1" creationId="{792C733E-D2B2-3DE9-BC38-A8C3F69BD8F9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2" creationId="{E6793C38-0431-4A0E-EB02-587229F19735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3" creationId="{C89756D9-E977-B870-50DF-6B8B749D9F99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4" creationId="{2B774B11-7F2F-78C9-B30C-266F4849097B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5" creationId="{12AEC491-7128-F675-4088-58F642A7EA75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6" creationId="{E8D5F6DB-1DF2-46A7-2769-810F06EFB9B5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7" creationId="{6FF5C596-8FF9-05C8-D8DE-C17B95DB3848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8" creationId="{76DF9B39-997A-CBD6-2FAD-C95EE14BB48A}"/>
          </ac:spMkLst>
        </pc:spChg>
        <pc:spChg chg="mod topLvl">
          <ac:chgData name="Abdulrahman Gooba" userId="0af8cb6db3b3faee" providerId="LiveId" clId="{4098CD25-4953-41DC-9BCE-23778F10650A}" dt="2023-10-17T00:28:56.484" v="876" actId="164"/>
          <ac:spMkLst>
            <pc:docMk/>
            <pc:sldMk cId="4275587177" sldId="259"/>
            <ac:spMk id="69" creationId="{C7CFBBA6-FFA8-622D-45EC-F35981D39564}"/>
          </ac:spMkLst>
        </pc:spChg>
        <pc:spChg chg="add mod">
          <ac:chgData name="Abdulrahman Gooba" userId="0af8cb6db3b3faee" providerId="LiveId" clId="{4098CD25-4953-41DC-9BCE-23778F10650A}" dt="2023-10-17T00:36:34.889" v="934" actId="1076"/>
          <ac:spMkLst>
            <pc:docMk/>
            <pc:sldMk cId="4275587177" sldId="259"/>
            <ac:spMk id="114" creationId="{28788646-3BE7-453A-E944-55E76D5C9402}"/>
          </ac:spMkLst>
        </pc:spChg>
        <pc:spChg chg="add del">
          <ac:chgData name="Abdulrahman Gooba" userId="0af8cb6db3b3faee" providerId="LiveId" clId="{4098CD25-4953-41DC-9BCE-23778F10650A}" dt="2023-10-17T00:36:16.083" v="931" actId="22"/>
          <ac:spMkLst>
            <pc:docMk/>
            <pc:sldMk cId="4275587177" sldId="259"/>
            <ac:spMk id="117" creationId="{0DA95658-476E-572E-862E-DF5EFC2AF2FE}"/>
          </ac:spMkLst>
        </pc:spChg>
        <pc:grpChg chg="add del mod">
          <ac:chgData name="Abdulrahman Gooba" userId="0af8cb6db3b3faee" providerId="LiveId" clId="{4098CD25-4953-41DC-9BCE-23778F10650A}" dt="2023-10-17T00:28:03.207" v="867" actId="165"/>
          <ac:grpSpMkLst>
            <pc:docMk/>
            <pc:sldMk cId="4275587177" sldId="259"/>
            <ac:grpSpMk id="4" creationId="{FC5E8AC5-F555-5A13-3099-F97F822D42B0}"/>
          </ac:grpSpMkLst>
        </pc:grpChg>
        <pc:grpChg chg="add mod">
          <ac:chgData name="Abdulrahman Gooba" userId="0af8cb6db3b3faee" providerId="LiveId" clId="{4098CD25-4953-41DC-9BCE-23778F10650A}" dt="2023-10-17T00:28:25.194" v="871" actId="164"/>
          <ac:grpSpMkLst>
            <pc:docMk/>
            <pc:sldMk cId="4275587177" sldId="259"/>
            <ac:grpSpMk id="5" creationId="{0F923AA3-E201-6CD9-3ED0-AF3FFE221B2F}"/>
          </ac:grpSpMkLst>
        </pc:grpChg>
        <pc:grpChg chg="add mod">
          <ac:chgData name="Abdulrahman Gooba" userId="0af8cb6db3b3faee" providerId="LiveId" clId="{4098CD25-4953-41DC-9BCE-23778F10650A}" dt="2023-10-17T00:28:52.456" v="875" actId="338"/>
          <ac:grpSpMkLst>
            <pc:docMk/>
            <pc:sldMk cId="4275587177" sldId="259"/>
            <ac:grpSpMk id="7" creationId="{90424984-3B35-67F9-9B62-3EE9B3DFD05B}"/>
          </ac:grpSpMkLst>
        </pc:grpChg>
        <pc:grpChg chg="add mod">
          <ac:chgData name="Abdulrahman Gooba" userId="0af8cb6db3b3faee" providerId="LiveId" clId="{4098CD25-4953-41DC-9BCE-23778F10650A}" dt="2023-10-17T00:36:50.871" v="935" actId="1076"/>
          <ac:grpSpMkLst>
            <pc:docMk/>
            <pc:sldMk cId="4275587177" sldId="259"/>
            <ac:grpSpMk id="9" creationId="{F745CA6F-9DC4-61FA-11B8-FBFF550234FF}"/>
          </ac:grpSpMkLst>
        </pc:grpChg>
        <pc:picChg chg="del">
          <ac:chgData name="Abdulrahman Gooba" userId="0af8cb6db3b3faee" providerId="LiveId" clId="{4098CD25-4953-41DC-9BCE-23778F10650A}" dt="2023-10-17T00:23:24.921" v="793" actId="478"/>
          <ac:picMkLst>
            <pc:docMk/>
            <pc:sldMk cId="4275587177" sldId="259"/>
            <ac:picMk id="6" creationId="{051C4FAD-1512-E714-3414-0D6F9BF3F026}"/>
          </ac:picMkLst>
        </pc:picChg>
        <pc:cxnChg chg="mod topLvl">
          <ac:chgData name="Abdulrahman Gooba" userId="0af8cb6db3b3faee" providerId="LiveId" clId="{4098CD25-4953-41DC-9BCE-23778F10650A}" dt="2023-10-17T00:34:02.785" v="909" actId="1076"/>
          <ac:cxnSpMkLst>
            <pc:docMk/>
            <pc:sldMk cId="4275587177" sldId="259"/>
            <ac:cxnSpMk id="73" creationId="{5114A956-A051-F199-FF2C-3BE9126983A7}"/>
          </ac:cxnSpMkLst>
        </pc:cxnChg>
        <pc:cxnChg chg="mod topLvl">
          <ac:chgData name="Abdulrahman Gooba" userId="0af8cb6db3b3faee" providerId="LiveId" clId="{4098CD25-4953-41DC-9BCE-23778F10650A}" dt="2023-10-17T00:34:18.146" v="918" actId="1076"/>
          <ac:cxnSpMkLst>
            <pc:docMk/>
            <pc:sldMk cId="4275587177" sldId="259"/>
            <ac:cxnSpMk id="76" creationId="{79D8CA7B-74B4-C18E-AEF4-5FD02AC4BC8F}"/>
          </ac:cxnSpMkLst>
        </pc:cxnChg>
        <pc:cxnChg chg="mod topLvl">
          <ac:chgData name="Abdulrahman Gooba" userId="0af8cb6db3b3faee" providerId="LiveId" clId="{4098CD25-4953-41DC-9BCE-23778F10650A}" dt="2023-10-17T00:34:18.146" v="918" actId="1076"/>
          <ac:cxnSpMkLst>
            <pc:docMk/>
            <pc:sldMk cId="4275587177" sldId="259"/>
            <ac:cxnSpMk id="79" creationId="{8C786468-E429-C6A9-054D-2624EABC0D37}"/>
          </ac:cxnSpMkLst>
        </pc:cxnChg>
        <pc:cxnChg chg="mod topLvl">
          <ac:chgData name="Abdulrahman Gooba" userId="0af8cb6db3b3faee" providerId="LiveId" clId="{4098CD25-4953-41DC-9BCE-23778F10650A}" dt="2023-10-17T00:34:15" v="916" actId="1076"/>
          <ac:cxnSpMkLst>
            <pc:docMk/>
            <pc:sldMk cId="4275587177" sldId="259"/>
            <ac:cxnSpMk id="82" creationId="{B1A82C35-A35C-F5D6-A945-C59202366BC6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91" creationId="{EBA520F7-C529-2FF4-9D4C-77798054C9F1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94" creationId="{2CD4E356-6159-9283-153E-2D66F181523B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97" creationId="{B768830F-FAEE-0C77-F7CE-26D42EF3A4EB}"/>
          </ac:cxnSpMkLst>
        </pc:cxnChg>
        <pc:cxnChg chg="mod topLvl">
          <ac:chgData name="Abdulrahman Gooba" userId="0af8cb6db3b3faee" providerId="LiveId" clId="{4098CD25-4953-41DC-9BCE-23778F10650A}" dt="2023-10-17T00:33:59.226" v="907" actId="1076"/>
          <ac:cxnSpMkLst>
            <pc:docMk/>
            <pc:sldMk cId="4275587177" sldId="259"/>
            <ac:cxnSpMk id="103" creationId="{8189C116-7EC5-9A7B-DC24-8407E4F48C42}"/>
          </ac:cxnSpMkLst>
        </pc:cxnChg>
        <pc:cxnChg chg="mod topLvl">
          <ac:chgData name="Abdulrahman Gooba" userId="0af8cb6db3b3faee" providerId="LiveId" clId="{4098CD25-4953-41DC-9BCE-23778F10650A}" dt="2023-10-17T00:33:59.226" v="907" actId="1076"/>
          <ac:cxnSpMkLst>
            <pc:docMk/>
            <pc:sldMk cId="4275587177" sldId="259"/>
            <ac:cxnSpMk id="106" creationId="{AFB6286D-7750-2DD3-1FBD-001E297B04C6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09" creationId="{742FA1FB-2070-E53C-3117-B333729F5178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12" creationId="{4B13265D-87ED-6113-C5BE-1282EA211B5B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15" creationId="{7266162C-9CE1-77D5-53FF-8490D137B4A2}"/>
          </ac:cxnSpMkLst>
        </pc:cxnChg>
        <pc:cxnChg chg="mod topLvl">
          <ac:chgData name="Abdulrahman Gooba" userId="0af8cb6db3b3faee" providerId="LiveId" clId="{4098CD25-4953-41DC-9BCE-23778F10650A}" dt="2023-10-17T00:33:59.226" v="907" actId="1076"/>
          <ac:cxnSpMkLst>
            <pc:docMk/>
            <pc:sldMk cId="4275587177" sldId="259"/>
            <ac:cxnSpMk id="118" creationId="{FFEA726F-DAFE-EBD3-6164-B49EBF00D181}"/>
          </ac:cxnSpMkLst>
        </pc:cxnChg>
        <pc:cxnChg chg="mod topLvl">
          <ac:chgData name="Abdulrahman Gooba" userId="0af8cb6db3b3faee" providerId="LiveId" clId="{4098CD25-4953-41DC-9BCE-23778F10650A}" dt="2023-10-17T00:33:55.411" v="905" actId="1076"/>
          <ac:cxnSpMkLst>
            <pc:docMk/>
            <pc:sldMk cId="4275587177" sldId="259"/>
            <ac:cxnSpMk id="124" creationId="{1CC3BB09-429C-CFAD-C451-AE817942F89D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34" creationId="{5BF5B252-7752-62A9-D58E-A367A278B2AA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37" creationId="{6DFAC647-A763-83DB-956F-1BEE2D2CA687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40" creationId="{FA163405-E9C2-9689-F172-C8B0BED23956}"/>
          </ac:cxnSpMkLst>
        </pc:cxnChg>
        <pc:cxnChg chg="mod topLvl">
          <ac:chgData name="Abdulrahman Gooba" userId="0af8cb6db3b3faee" providerId="LiveId" clId="{4098CD25-4953-41DC-9BCE-23778F10650A}" dt="2023-10-17T00:33:55.411" v="905" actId="1076"/>
          <ac:cxnSpMkLst>
            <pc:docMk/>
            <pc:sldMk cId="4275587177" sldId="259"/>
            <ac:cxnSpMk id="143" creationId="{69D0903B-A485-8434-DDDA-883BCE890E58}"/>
          </ac:cxnSpMkLst>
        </pc:cxnChg>
        <pc:cxnChg chg="mod topLvl">
          <ac:chgData name="Abdulrahman Gooba" userId="0af8cb6db3b3faee" providerId="LiveId" clId="{4098CD25-4953-41DC-9BCE-23778F10650A}" dt="2023-10-17T00:33:57.249" v="906" actId="1076"/>
          <ac:cxnSpMkLst>
            <pc:docMk/>
            <pc:sldMk cId="4275587177" sldId="259"/>
            <ac:cxnSpMk id="146" creationId="{A250488B-73AC-6E02-4952-85CD74F52AC5}"/>
          </ac:cxnSpMkLst>
        </pc:cxnChg>
        <pc:cxnChg chg="mod topLvl">
          <ac:chgData name="Abdulrahman Gooba" userId="0af8cb6db3b3faee" providerId="LiveId" clId="{4098CD25-4953-41DC-9BCE-23778F10650A}" dt="2023-10-17T00:33:53.229" v="904" actId="1076"/>
          <ac:cxnSpMkLst>
            <pc:docMk/>
            <pc:sldMk cId="4275587177" sldId="259"/>
            <ac:cxnSpMk id="149" creationId="{12135D0F-CA5D-66DE-3990-FA3791C8FF58}"/>
          </ac:cxnSpMkLst>
        </pc:cxnChg>
        <pc:cxnChg chg="mod topLvl">
          <ac:chgData name="Abdulrahman Gooba" userId="0af8cb6db3b3faee" providerId="LiveId" clId="{4098CD25-4953-41DC-9BCE-23778F10650A}" dt="2023-10-17T00:33:57.249" v="906" actId="1076"/>
          <ac:cxnSpMkLst>
            <pc:docMk/>
            <pc:sldMk cId="4275587177" sldId="259"/>
            <ac:cxnSpMk id="152" creationId="{A4CD4818-8A31-9F84-CCF8-EEC98FC1BEAD}"/>
          </ac:cxnSpMkLst>
        </pc:cxnChg>
        <pc:cxnChg chg="mod topLvl">
          <ac:chgData name="Abdulrahman Gooba" userId="0af8cb6db3b3faee" providerId="LiveId" clId="{4098CD25-4953-41DC-9BCE-23778F10650A}" dt="2023-10-17T00:33:53.229" v="904" actId="1076"/>
          <ac:cxnSpMkLst>
            <pc:docMk/>
            <pc:sldMk cId="4275587177" sldId="259"/>
            <ac:cxnSpMk id="155" creationId="{F90EA804-0B0A-321F-8BD7-3D8C025C6DB0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58" creationId="{635681EC-37E2-A00E-C2E2-D4D6A801C3BA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61" creationId="{E68B9717-2ECD-AC47-D79C-9FC63207229E}"/>
          </ac:cxnSpMkLst>
        </pc:cxnChg>
        <pc:cxnChg chg="mod topLvl">
          <ac:chgData name="Abdulrahman Gooba" userId="0af8cb6db3b3faee" providerId="LiveId" clId="{4098CD25-4953-41DC-9BCE-23778F10650A}" dt="2023-10-17T00:34:15" v="916" actId="1076"/>
          <ac:cxnSpMkLst>
            <pc:docMk/>
            <pc:sldMk cId="4275587177" sldId="259"/>
            <ac:cxnSpMk id="164" creationId="{7EC422C3-087F-E35E-95DD-DE67F458869A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67" creationId="{0C9BF829-44BB-CDB9-3D16-19CAC34A6771}"/>
          </ac:cxnSpMkLst>
        </pc:cxnChg>
        <pc:cxnChg chg="mod topLvl">
          <ac:chgData name="Abdulrahman Gooba" userId="0af8cb6db3b3faee" providerId="LiveId" clId="{4098CD25-4953-41DC-9BCE-23778F10650A}" dt="2023-10-17T00:34:18.146" v="918" actId="1076"/>
          <ac:cxnSpMkLst>
            <pc:docMk/>
            <pc:sldMk cId="4275587177" sldId="259"/>
            <ac:cxnSpMk id="170" creationId="{B0527646-8510-BD46-CCC6-4A9E85490FED}"/>
          </ac:cxnSpMkLst>
        </pc:cxnChg>
        <pc:cxnChg chg="mod topLvl">
          <ac:chgData name="Abdulrahman Gooba" userId="0af8cb6db3b3faee" providerId="LiveId" clId="{4098CD25-4953-41DC-9BCE-23778F10650A}" dt="2023-10-17T00:34:14.450" v="915" actId="1076"/>
          <ac:cxnSpMkLst>
            <pc:docMk/>
            <pc:sldMk cId="4275587177" sldId="259"/>
            <ac:cxnSpMk id="173" creationId="{34122C5A-19ED-C961-6128-D7D590AFD0FC}"/>
          </ac:cxnSpMkLst>
        </pc:cxnChg>
        <pc:cxnChg chg="mod topLvl">
          <ac:chgData name="Abdulrahman Gooba" userId="0af8cb6db3b3faee" providerId="LiveId" clId="{4098CD25-4953-41DC-9BCE-23778F10650A}" dt="2023-10-17T00:34:00.912" v="908" actId="1076"/>
          <ac:cxnSpMkLst>
            <pc:docMk/>
            <pc:sldMk cId="4275587177" sldId="259"/>
            <ac:cxnSpMk id="176" creationId="{844D0EB7-4F20-CE2F-6F02-8759DEB17D79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79" creationId="{A8D1361E-EE41-CCE6-C480-E8A99D0789F1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82" creationId="{A6D3C34F-A9FE-9848-B4B4-9CBD378242FF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85" creationId="{446CADC4-BEDE-8D2C-23E9-6B484EEEB3C9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88" creationId="{08C6A802-17AC-3EE1-27D5-2341CE4E1CF0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92" creationId="{4DFFB1D3-D07B-3753-2FAC-C5AC8747DB0B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195" creationId="{E972DC8D-7DD5-D5B9-2D55-A00CF502BFD0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00" creationId="{359F46C3-6792-E0E4-14A5-677291688EAD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04" creationId="{CAE05498-928C-F6FF-3D41-B97F753297E3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07" creationId="{DBD040DB-40BD-F93D-DEEB-05D2B905D8F9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10" creationId="{0F922687-789A-B0DA-E120-CFD364127D5F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13" creationId="{73E50FEF-2D76-A7FB-A42D-2A0FAD57090F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47" creationId="{F8018EA0-5777-3476-6037-B3F563D0B6DB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50" creationId="{458EDEFA-E43C-7C0F-A6B3-6BF4368DEC83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53" creationId="{753A4520-5684-FE2C-4EA6-B620D801E7D1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56" creationId="{20EA03C7-B8D7-1E92-B94A-9B71112C5EBC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59" creationId="{F7D3021D-8DEF-4929-AA28-88BCBC172493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62" creationId="{D27C2BDA-1375-D4D6-B914-89CED3CCCEB0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67" creationId="{FF311303-7436-0D87-5526-7EFA7E27499E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71" creationId="{B7C6B8FF-E568-E329-1527-61FB340AE418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74" creationId="{1A599A5C-EF73-DCF3-7AE9-20EDDF6C8107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77" creationId="{E103C31E-6904-7FDF-80D9-FAE98DC5D808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80" creationId="{A49F121C-FD4B-4511-4106-31904F92690B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94" creationId="{CD946C2B-D43B-BED4-E16C-E8BF07133765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297" creationId="{4F9F8B89-379C-90BA-FEAC-D96B8825B684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00" creationId="{EF95F453-95D1-3200-E12F-9C61FA25C1ED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03" creationId="{764938C9-108E-D621-3D6E-2D06484547D4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06" creationId="{5E77BA3A-BC0F-AC41-F5BB-3094A7DD210C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09" creationId="{22F716B4-2739-5757-0666-FCFBF42A3ADE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12" creationId="{A41FB648-782D-FFBA-589E-6F84EAFEB036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15" creationId="{BA5B33DF-C32C-0604-C7C6-1A454CCB6B58}"/>
          </ac:cxnSpMkLst>
        </pc:cxnChg>
        <pc:cxnChg chg="mod topLvl">
          <ac:chgData name="Abdulrahman Gooba" userId="0af8cb6db3b3faee" providerId="LiveId" clId="{4098CD25-4953-41DC-9BCE-23778F10650A}" dt="2023-10-17T00:34:14.450" v="915" actId="1076"/>
          <ac:cxnSpMkLst>
            <pc:docMk/>
            <pc:sldMk cId="4275587177" sldId="259"/>
            <ac:cxnSpMk id="318" creationId="{92CD76E7-A389-3CBA-3595-EF21D22D15A2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24" creationId="{5BC49255-BFF5-748D-AD3D-C7CE62746226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28" creationId="{74BC225E-01C7-8DEB-0C51-8B0F3188939C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31" creationId="{8AEA1F56-1931-4D36-7585-7364CD38AAE9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34" creationId="{7402115F-DF9D-70C8-E6DB-65CA59B7A5CE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37" creationId="{DB3CC55D-A1AA-71AE-50A3-1CEF9607F107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40" creationId="{A668016D-E926-3A0E-7CBF-328500BFF890}"/>
          </ac:cxnSpMkLst>
        </pc:cxnChg>
        <pc:cxnChg chg="mod topLvl">
          <ac:chgData name="Abdulrahman Gooba" userId="0af8cb6db3b3faee" providerId="LiveId" clId="{4098CD25-4953-41DC-9BCE-23778F10650A}" dt="2023-10-17T00:33:53.229" v="904" actId="1076"/>
          <ac:cxnSpMkLst>
            <pc:docMk/>
            <pc:sldMk cId="4275587177" sldId="259"/>
            <ac:cxnSpMk id="343" creationId="{2ED4E254-B24E-F536-6B9D-150324F98835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46" creationId="{FD0E615B-F0AF-C974-84B4-872EEC447B80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49" creationId="{D50D7DCA-0D5E-9162-58F9-7CA1956677DE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52" creationId="{05C07F05-AAA7-5667-3BDC-EEC3C7C6FBF7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58" creationId="{C676B5BB-7873-CB51-8E28-420FBF202FCA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61" creationId="{5F35EF9C-92DA-8AEB-6F2B-5E4519E14DC6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64" creationId="{18A6A29E-3C84-84C9-2AA1-7199F5EF8AC1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67" creationId="{148BE8E5-D768-EAFE-6102-FB09A77645C5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70" creationId="{49E5FFDA-0CFF-1493-7714-33EAD00521A3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73" creationId="{31CF5287-0AE8-4EB8-261B-DB6A8D58D6A1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76" creationId="{3EDD9743-C812-4B42-7FBF-99C6D64C2B30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79" creationId="{D33F4457-EAA1-4507-FE71-3DC76A5A34A2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82" creationId="{5F509807-56B0-672E-7BC5-16669971D433}"/>
          </ac:cxnSpMkLst>
        </pc:cxnChg>
        <pc:cxnChg chg="mod topLvl">
          <ac:chgData name="Abdulrahman Gooba" userId="0af8cb6db3b3faee" providerId="LiveId" clId="{4098CD25-4953-41DC-9BCE-23778F10650A}" dt="2023-10-17T00:28:56.484" v="876" actId="164"/>
          <ac:cxnSpMkLst>
            <pc:docMk/>
            <pc:sldMk cId="4275587177" sldId="259"/>
            <ac:cxnSpMk id="385" creationId="{4473B380-BE73-E509-B8E9-14BEB052FAB9}"/>
          </ac:cxnSpMkLst>
        </pc:cxnChg>
        <pc:cxnChg chg="mod topLvl">
          <ac:chgData name="Abdulrahman Gooba" userId="0af8cb6db3b3faee" providerId="LiveId" clId="{4098CD25-4953-41DC-9BCE-23778F10650A}" dt="2023-10-17T00:33:57.249" v="906" actId="1076"/>
          <ac:cxnSpMkLst>
            <pc:docMk/>
            <pc:sldMk cId="4275587177" sldId="259"/>
            <ac:cxnSpMk id="388" creationId="{C0CE8787-4A28-ED2E-38AD-827B73CEED10}"/>
          </ac:cxnSpMkLst>
        </pc:cxnChg>
      </pc:sldChg>
      <pc:sldChg chg="add">
        <pc:chgData name="Abdulrahman Gooba" userId="0af8cb6db3b3faee" providerId="LiveId" clId="{4098CD25-4953-41DC-9BCE-23778F10650A}" dt="2023-10-17T00:32:03.998" v="895" actId="2890"/>
        <pc:sldMkLst>
          <pc:docMk/>
          <pc:sldMk cId="2297824981" sldId="260"/>
        </pc:sldMkLst>
      </pc:sldChg>
      <pc:sldChg chg="addSp delSp modSp add mod ord">
        <pc:chgData name="Abdulrahman Gooba" userId="0af8cb6db3b3faee" providerId="LiveId" clId="{4098CD25-4953-41DC-9BCE-23778F10650A}" dt="2023-10-17T23:43:56.051" v="1057" actId="208"/>
        <pc:sldMkLst>
          <pc:docMk/>
          <pc:sldMk cId="2905290574" sldId="261"/>
        </pc:sldMkLst>
        <pc:spChg chg="mod">
          <ac:chgData name="Abdulrahman Gooba" userId="0af8cb6db3b3faee" providerId="LiveId" clId="{4098CD25-4953-41DC-9BCE-23778F10650A}" dt="2023-10-17T00:43:11.997" v="954" actId="20577"/>
          <ac:spMkLst>
            <pc:docMk/>
            <pc:sldMk cId="2905290574" sldId="261"/>
            <ac:spMk id="114" creationId="{28788646-3BE7-453A-E944-55E76D5C9402}"/>
          </ac:spMkLst>
        </pc:spChg>
        <pc:grpChg chg="mod">
          <ac:chgData name="Abdulrahman Gooba" userId="0af8cb6db3b3faee" providerId="LiveId" clId="{4098CD25-4953-41DC-9BCE-23778F10650A}" dt="2023-10-17T00:42:18.052" v="948" actId="1076"/>
          <ac:grpSpMkLst>
            <pc:docMk/>
            <pc:sldMk cId="2905290574" sldId="261"/>
            <ac:grpSpMk id="9" creationId="{F745CA6F-9DC4-61FA-11B8-FBFF550234FF}"/>
          </ac:grpSpMkLst>
        </pc:grpChg>
        <pc:picChg chg="add del mod ord">
          <ac:chgData name="Abdulrahman Gooba" userId="0af8cb6db3b3faee" providerId="LiveId" clId="{4098CD25-4953-41DC-9BCE-23778F10650A}" dt="2023-10-17T00:47:22.378" v="979" actId="478"/>
          <ac:picMkLst>
            <pc:docMk/>
            <pc:sldMk cId="2905290574" sldId="261"/>
            <ac:picMk id="2" creationId="{EB1917BF-A62C-59BA-D1FA-EB302F78C11E}"/>
          </ac:picMkLst>
        </pc:picChg>
        <pc:cxnChg chg="mod">
          <ac:chgData name="Abdulrahman Gooba" userId="0af8cb6db3b3faee" providerId="LiveId" clId="{4098CD25-4953-41DC-9BCE-23778F10650A}" dt="2023-10-17T23:43:22.094" v="1052" actId="208"/>
          <ac:cxnSpMkLst>
            <pc:docMk/>
            <pc:sldMk cId="2905290574" sldId="261"/>
            <ac:cxnSpMk id="73" creationId="{5114A956-A051-F199-FF2C-3BE9126983A7}"/>
          </ac:cxnSpMkLst>
        </pc:cxnChg>
        <pc:cxnChg chg="mod">
          <ac:chgData name="Abdulrahman Gooba" userId="0af8cb6db3b3faee" providerId="LiveId" clId="{4098CD25-4953-41DC-9BCE-23778F10650A}" dt="2023-10-17T23:43:56.051" v="1057" actId="208"/>
          <ac:cxnSpMkLst>
            <pc:docMk/>
            <pc:sldMk cId="2905290574" sldId="261"/>
            <ac:cxnSpMk id="76" creationId="{79D8CA7B-74B4-C18E-AEF4-5FD02AC4BC8F}"/>
          </ac:cxnSpMkLst>
        </pc:cxnChg>
        <pc:cxnChg chg="mod">
          <ac:chgData name="Abdulrahman Gooba" userId="0af8cb6db3b3faee" providerId="LiveId" clId="{4098CD25-4953-41DC-9BCE-23778F10650A}" dt="2023-10-17T23:43:44.046" v="1054" actId="208"/>
          <ac:cxnSpMkLst>
            <pc:docMk/>
            <pc:sldMk cId="2905290574" sldId="261"/>
            <ac:cxnSpMk id="170" creationId="{B0527646-8510-BD46-CCC6-4A9E85490FED}"/>
          </ac:cxnSpMkLst>
        </pc:cxnChg>
        <pc:cxnChg chg="mod">
          <ac:chgData name="Abdulrahman Gooba" userId="0af8cb6db3b3faee" providerId="LiveId" clId="{4098CD25-4953-41DC-9BCE-23778F10650A}" dt="2023-10-17T23:43:40.044" v="1053" actId="208"/>
          <ac:cxnSpMkLst>
            <pc:docMk/>
            <pc:sldMk cId="2905290574" sldId="261"/>
            <ac:cxnSpMk id="173" creationId="{34122C5A-19ED-C961-6128-D7D590AFD0FC}"/>
          </ac:cxnSpMkLst>
        </pc:cxnChg>
        <pc:cxnChg chg="mod">
          <ac:chgData name="Abdulrahman Gooba" userId="0af8cb6db3b3faee" providerId="LiveId" clId="{4098CD25-4953-41DC-9BCE-23778F10650A}" dt="2023-10-17T23:43:49.144" v="1055" actId="208"/>
          <ac:cxnSpMkLst>
            <pc:docMk/>
            <pc:sldMk cId="2905290574" sldId="261"/>
            <ac:cxnSpMk id="176" creationId="{844D0EB7-4F20-CE2F-6F02-8759DEB17D79}"/>
          </ac:cxnSpMkLst>
        </pc:cxnChg>
        <pc:cxnChg chg="mod">
          <ac:chgData name="Abdulrahman Gooba" userId="0af8cb6db3b3faee" providerId="LiveId" clId="{4098CD25-4953-41DC-9BCE-23778F10650A}" dt="2023-10-17T23:43:52.890" v="1056" actId="208"/>
          <ac:cxnSpMkLst>
            <pc:docMk/>
            <pc:sldMk cId="2905290574" sldId="261"/>
            <ac:cxnSpMk id="182" creationId="{A6D3C34F-A9FE-9848-B4B4-9CBD378242FF}"/>
          </ac:cxnSpMkLst>
        </pc:cxnChg>
      </pc:sldChg>
      <pc:sldChg chg="add">
        <pc:chgData name="Abdulrahman Gooba" userId="0af8cb6db3b3faee" providerId="LiveId" clId="{4098CD25-4953-41DC-9BCE-23778F10650A}" dt="2023-10-17T00:38:46.971" v="941" actId="2890"/>
        <pc:sldMkLst>
          <pc:docMk/>
          <pc:sldMk cId="2726612826" sldId="262"/>
        </pc:sldMkLst>
      </pc:sldChg>
      <pc:sldChg chg="addSp delSp modSp add del mod modTransition">
        <pc:chgData name="Abdulrahman Gooba" userId="0af8cb6db3b3faee" providerId="LiveId" clId="{4098CD25-4953-41DC-9BCE-23778F10650A}" dt="2023-10-17T00:46:55.547" v="975" actId="47"/>
        <pc:sldMkLst>
          <pc:docMk/>
          <pc:sldMk cId="2066317008" sldId="263"/>
        </pc:sldMkLst>
        <pc:grpChg chg="del">
          <ac:chgData name="Abdulrahman Gooba" userId="0af8cb6db3b3faee" providerId="LiveId" clId="{4098CD25-4953-41DC-9BCE-23778F10650A}" dt="2023-10-17T00:44:53.197" v="958" actId="478"/>
          <ac:grpSpMkLst>
            <pc:docMk/>
            <pc:sldMk cId="2066317008" sldId="263"/>
            <ac:grpSpMk id="9" creationId="{F745CA6F-9DC4-61FA-11B8-FBFF550234FF}"/>
          </ac:grpSpMkLst>
        </pc:grpChg>
        <pc:picChg chg="add del mod">
          <ac:chgData name="Abdulrahman Gooba" userId="0af8cb6db3b3faee" providerId="LiveId" clId="{4098CD25-4953-41DC-9BCE-23778F10650A}" dt="2023-10-17T00:45:44.455" v="965" actId="21"/>
          <ac:picMkLst>
            <pc:docMk/>
            <pc:sldMk cId="2066317008" sldId="263"/>
            <ac:picMk id="2" creationId="{226CAF29-C048-F987-BA80-ACB03544DD45}"/>
          </ac:picMkLst>
        </pc:pic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73" creationId="{5114A956-A051-F199-FF2C-3BE9126983A7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76" creationId="{79D8CA7B-74B4-C18E-AEF4-5FD02AC4BC8F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79" creationId="{8C786468-E429-C6A9-054D-2624EABC0D37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82" creationId="{B1A82C35-A35C-F5D6-A945-C59202366BC6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91" creationId="{EBA520F7-C529-2FF4-9D4C-77798054C9F1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94" creationId="{2CD4E356-6159-9283-153E-2D66F181523B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97" creationId="{B768830F-FAEE-0C77-F7CE-26D42EF3A4EB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03" creationId="{8189C116-7EC5-9A7B-DC24-8407E4F48C42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06" creationId="{AFB6286D-7750-2DD3-1FBD-001E297B04C6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09" creationId="{742FA1FB-2070-E53C-3117-B333729F5178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12" creationId="{4B13265D-87ED-6113-C5BE-1282EA211B5B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15" creationId="{7266162C-9CE1-77D5-53FF-8490D137B4A2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18" creationId="{FFEA726F-DAFE-EBD3-6164-B49EBF00D181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24" creationId="{1CC3BB09-429C-CFAD-C451-AE817942F89D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34" creationId="{5BF5B252-7752-62A9-D58E-A367A278B2AA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37" creationId="{6DFAC647-A763-83DB-956F-1BEE2D2CA687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40" creationId="{FA163405-E9C2-9689-F172-C8B0BED23956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43" creationId="{69D0903B-A485-8434-DDDA-883BCE890E58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46" creationId="{A250488B-73AC-6E02-4952-85CD74F52AC5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49" creationId="{12135D0F-CA5D-66DE-3990-FA3791C8FF58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52" creationId="{A4CD4818-8A31-9F84-CCF8-EEC98FC1BEAD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55" creationId="{F90EA804-0B0A-321F-8BD7-3D8C025C6DB0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58" creationId="{635681EC-37E2-A00E-C2E2-D4D6A801C3BA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61" creationId="{E68B9717-2ECD-AC47-D79C-9FC63207229E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64" creationId="{7EC422C3-087F-E35E-95DD-DE67F458869A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67" creationId="{0C9BF829-44BB-CDB9-3D16-19CAC34A6771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70" creationId="{B0527646-8510-BD46-CCC6-4A9E85490FED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73" creationId="{34122C5A-19ED-C961-6128-D7D590AFD0FC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76" creationId="{844D0EB7-4F20-CE2F-6F02-8759DEB17D79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79" creationId="{A8D1361E-EE41-CCE6-C480-E8A99D0789F1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82" creationId="{A6D3C34F-A9FE-9848-B4B4-9CBD378242FF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85" creationId="{446CADC4-BEDE-8D2C-23E9-6B484EEEB3C9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88" creationId="{08C6A802-17AC-3EE1-27D5-2341CE4E1CF0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92" creationId="{4DFFB1D3-D07B-3753-2FAC-C5AC8747DB0B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195" creationId="{E972DC8D-7DD5-D5B9-2D55-A00CF502BFD0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00" creationId="{359F46C3-6792-E0E4-14A5-677291688EAD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04" creationId="{CAE05498-928C-F6FF-3D41-B97F753297E3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07" creationId="{DBD040DB-40BD-F93D-DEEB-05D2B905D8F9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10" creationId="{0F922687-789A-B0DA-E120-CFD364127D5F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13" creationId="{73E50FEF-2D76-A7FB-A42D-2A0FAD57090F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47" creationId="{F8018EA0-5777-3476-6037-B3F563D0B6DB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50" creationId="{458EDEFA-E43C-7C0F-A6B3-6BF4368DEC83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53" creationId="{753A4520-5684-FE2C-4EA6-B620D801E7D1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56" creationId="{20EA03C7-B8D7-1E92-B94A-9B71112C5EBC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59" creationId="{F7D3021D-8DEF-4929-AA28-88BCBC172493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62" creationId="{D27C2BDA-1375-D4D6-B914-89CED3CCCEB0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67" creationId="{FF311303-7436-0D87-5526-7EFA7E27499E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71" creationId="{B7C6B8FF-E568-E329-1527-61FB340AE418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74" creationId="{1A599A5C-EF73-DCF3-7AE9-20EDDF6C8107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77" creationId="{E103C31E-6904-7FDF-80D9-FAE98DC5D808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80" creationId="{A49F121C-FD4B-4511-4106-31904F92690B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94" creationId="{CD946C2B-D43B-BED4-E16C-E8BF07133765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297" creationId="{4F9F8B89-379C-90BA-FEAC-D96B8825B684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00" creationId="{EF95F453-95D1-3200-E12F-9C61FA25C1ED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03" creationId="{764938C9-108E-D621-3D6E-2D06484547D4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06" creationId="{5E77BA3A-BC0F-AC41-F5BB-3094A7DD210C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09" creationId="{22F716B4-2739-5757-0666-FCFBF42A3ADE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12" creationId="{A41FB648-782D-FFBA-589E-6F84EAFEB036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15" creationId="{BA5B33DF-C32C-0604-C7C6-1A454CCB6B58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18" creationId="{92CD76E7-A389-3CBA-3595-EF21D22D15A2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24" creationId="{5BC49255-BFF5-748D-AD3D-C7CE62746226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28" creationId="{74BC225E-01C7-8DEB-0C51-8B0F3188939C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31" creationId="{8AEA1F56-1931-4D36-7585-7364CD38AAE9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34" creationId="{7402115F-DF9D-70C8-E6DB-65CA59B7A5CE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37" creationId="{DB3CC55D-A1AA-71AE-50A3-1CEF9607F107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40" creationId="{A668016D-E926-3A0E-7CBF-328500BFF890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43" creationId="{2ED4E254-B24E-F536-6B9D-150324F98835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46" creationId="{FD0E615B-F0AF-C974-84B4-872EEC447B80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49" creationId="{D50D7DCA-0D5E-9162-58F9-7CA1956677DE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52" creationId="{05C07F05-AAA7-5667-3BDC-EEC3C7C6FBF7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58" creationId="{C676B5BB-7873-CB51-8E28-420FBF202FCA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61" creationId="{5F35EF9C-92DA-8AEB-6F2B-5E4519E14DC6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64" creationId="{18A6A29E-3C84-84C9-2AA1-7199F5EF8AC1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67" creationId="{148BE8E5-D768-EAFE-6102-FB09A77645C5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70" creationId="{49E5FFDA-0CFF-1493-7714-33EAD00521A3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73" creationId="{31CF5287-0AE8-4EB8-261B-DB6A8D58D6A1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76" creationId="{3EDD9743-C812-4B42-7FBF-99C6D64C2B30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79" creationId="{D33F4457-EAA1-4507-FE71-3DC76A5A34A2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82" creationId="{5F509807-56B0-672E-7BC5-16669971D433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85" creationId="{4473B380-BE73-E509-B8E9-14BEB052FAB9}"/>
          </ac:cxnSpMkLst>
        </pc:cxnChg>
        <pc:cxnChg chg="mod">
          <ac:chgData name="Abdulrahman Gooba" userId="0af8cb6db3b3faee" providerId="LiveId" clId="{4098CD25-4953-41DC-9BCE-23778F10650A}" dt="2023-10-17T00:44:53.197" v="958" actId="478"/>
          <ac:cxnSpMkLst>
            <pc:docMk/>
            <pc:sldMk cId="2066317008" sldId="263"/>
            <ac:cxnSpMk id="388" creationId="{C0CE8787-4A28-ED2E-38AD-827B73CEED10}"/>
          </ac:cxnSpMkLst>
        </pc:cxnChg>
      </pc:sldChg>
      <pc:sldChg chg="addSp delSp modSp add mod modTransition">
        <pc:chgData name="Abdulrahman Gooba" userId="0af8cb6db3b3faee" providerId="LiveId" clId="{4098CD25-4953-41DC-9BCE-23778F10650A}" dt="2023-10-17T02:05:04.916" v="1042" actId="478"/>
        <pc:sldMkLst>
          <pc:docMk/>
          <pc:sldMk cId="152970575" sldId="264"/>
        </pc:sldMkLst>
        <pc:grpChg chg="add del mod ord">
          <ac:chgData name="Abdulrahman Gooba" userId="0af8cb6db3b3faee" providerId="LiveId" clId="{4098CD25-4953-41DC-9BCE-23778F10650A}" dt="2023-10-17T02:05:04.916" v="1042" actId="478"/>
          <ac:grpSpMkLst>
            <pc:docMk/>
            <pc:sldMk cId="152970575" sldId="264"/>
            <ac:grpSpMk id="3" creationId="{3911A470-3989-7ADE-930A-6F530E22E95A}"/>
          </ac:grpSpMkLst>
        </pc:grpChg>
        <pc:grpChg chg="del mod">
          <ac:chgData name="Abdulrahman Gooba" userId="0af8cb6db3b3faee" providerId="LiveId" clId="{4098CD25-4953-41DC-9BCE-23778F10650A}" dt="2023-10-17T00:47:08.401" v="977" actId="478"/>
          <ac:grpSpMkLst>
            <pc:docMk/>
            <pc:sldMk cId="152970575" sldId="264"/>
            <ac:grpSpMk id="9" creationId="{F745CA6F-9DC4-61FA-11B8-FBFF550234FF}"/>
          </ac:grpSpMkLst>
        </pc:grpChg>
        <pc:picChg chg="mod ord">
          <ac:chgData name="Abdulrahman Gooba" userId="0af8cb6db3b3faee" providerId="LiveId" clId="{4098CD25-4953-41DC-9BCE-23778F10650A}" dt="2023-10-17T02:05:02.431" v="1041" actId="167"/>
          <ac:picMkLst>
            <pc:docMk/>
            <pc:sldMk cId="152970575" sldId="264"/>
            <ac:picMk id="2" creationId="{EB1917BF-A62C-59BA-D1FA-EB302F78C11E}"/>
          </ac:picMkLst>
        </pc:picChg>
        <pc:picChg chg="mod">
          <ac:chgData name="Abdulrahman Gooba" userId="0af8cb6db3b3faee" providerId="LiveId" clId="{4098CD25-4953-41DC-9BCE-23778F10650A}" dt="2023-10-17T01:02:48.503" v="997"/>
          <ac:picMkLst>
            <pc:docMk/>
            <pc:sldMk cId="152970575" sldId="264"/>
            <ac:picMk id="4" creationId="{3D5DE3C0-FEDB-0210-4F56-0F2239765B3D}"/>
          </ac:picMkLst>
        </pc:picChg>
        <pc:picChg chg="mod">
          <ac:chgData name="Abdulrahman Gooba" userId="0af8cb6db3b3faee" providerId="LiveId" clId="{4098CD25-4953-41DC-9BCE-23778F10650A}" dt="2023-10-17T01:02:48.503" v="997"/>
          <ac:picMkLst>
            <pc:docMk/>
            <pc:sldMk cId="152970575" sldId="264"/>
            <ac:picMk id="5" creationId="{E3E0A7DC-DA5F-E0BE-57AF-4CDBADB699BB}"/>
          </ac:picMkLst>
        </pc:picChg>
        <pc:picChg chg="mod">
          <ac:chgData name="Abdulrahman Gooba" userId="0af8cb6db3b3faee" providerId="LiveId" clId="{4098CD25-4953-41DC-9BCE-23778F10650A}" dt="2023-10-17T01:02:48.503" v="997"/>
          <ac:picMkLst>
            <pc:docMk/>
            <pc:sldMk cId="152970575" sldId="264"/>
            <ac:picMk id="6" creationId="{3B7DC186-070C-458F-E45D-FD1E43E17904}"/>
          </ac:picMkLst>
        </pc:picChg>
        <pc:picChg chg="mod">
          <ac:chgData name="Abdulrahman Gooba" userId="0af8cb6db3b3faee" providerId="LiveId" clId="{4098CD25-4953-41DC-9BCE-23778F10650A}" dt="2023-10-17T01:02:48.503" v="997"/>
          <ac:picMkLst>
            <pc:docMk/>
            <pc:sldMk cId="152970575" sldId="264"/>
            <ac:picMk id="7" creationId="{68E03FBC-C70A-AB1E-E494-41F49D66D6F5}"/>
          </ac:picMkLst>
        </pc:pic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73" creationId="{5114A956-A051-F199-FF2C-3BE9126983A7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76" creationId="{79D8CA7B-74B4-C18E-AEF4-5FD02AC4BC8F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79" creationId="{8C786468-E429-C6A9-054D-2624EABC0D37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82" creationId="{B1A82C35-A35C-F5D6-A945-C59202366BC6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91" creationId="{EBA520F7-C529-2FF4-9D4C-77798054C9F1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94" creationId="{2CD4E356-6159-9283-153E-2D66F181523B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97" creationId="{B768830F-FAEE-0C77-F7CE-26D42EF3A4EB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03" creationId="{8189C116-7EC5-9A7B-DC24-8407E4F48C42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06" creationId="{AFB6286D-7750-2DD3-1FBD-001E297B04C6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09" creationId="{742FA1FB-2070-E53C-3117-B333729F5178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12" creationId="{4B13265D-87ED-6113-C5BE-1282EA211B5B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15" creationId="{7266162C-9CE1-77D5-53FF-8490D137B4A2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18" creationId="{FFEA726F-DAFE-EBD3-6164-B49EBF00D181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24" creationId="{1CC3BB09-429C-CFAD-C451-AE817942F89D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34" creationId="{5BF5B252-7752-62A9-D58E-A367A278B2AA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37" creationId="{6DFAC647-A763-83DB-956F-1BEE2D2CA687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40" creationId="{FA163405-E9C2-9689-F172-C8B0BED23956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43" creationId="{69D0903B-A485-8434-DDDA-883BCE890E58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46" creationId="{A250488B-73AC-6E02-4952-85CD74F52AC5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49" creationId="{12135D0F-CA5D-66DE-3990-FA3791C8FF58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52" creationId="{A4CD4818-8A31-9F84-CCF8-EEC98FC1BEAD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55" creationId="{F90EA804-0B0A-321F-8BD7-3D8C025C6DB0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58" creationId="{635681EC-37E2-A00E-C2E2-D4D6A801C3BA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61" creationId="{E68B9717-2ECD-AC47-D79C-9FC63207229E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64" creationId="{7EC422C3-087F-E35E-95DD-DE67F458869A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67" creationId="{0C9BF829-44BB-CDB9-3D16-19CAC34A6771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70" creationId="{B0527646-8510-BD46-CCC6-4A9E85490FED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73" creationId="{34122C5A-19ED-C961-6128-D7D590AFD0FC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76" creationId="{844D0EB7-4F20-CE2F-6F02-8759DEB17D79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79" creationId="{A8D1361E-EE41-CCE6-C480-E8A99D0789F1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82" creationId="{A6D3C34F-A9FE-9848-B4B4-9CBD378242FF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85" creationId="{446CADC4-BEDE-8D2C-23E9-6B484EEEB3C9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88" creationId="{08C6A802-17AC-3EE1-27D5-2341CE4E1CF0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92" creationId="{4DFFB1D3-D07B-3753-2FAC-C5AC8747DB0B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195" creationId="{E972DC8D-7DD5-D5B9-2D55-A00CF502BFD0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00" creationId="{359F46C3-6792-E0E4-14A5-677291688EAD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04" creationId="{CAE05498-928C-F6FF-3D41-B97F753297E3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07" creationId="{DBD040DB-40BD-F93D-DEEB-05D2B905D8F9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10" creationId="{0F922687-789A-B0DA-E120-CFD364127D5F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13" creationId="{73E50FEF-2D76-A7FB-A42D-2A0FAD57090F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47" creationId="{F8018EA0-5777-3476-6037-B3F563D0B6DB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50" creationId="{458EDEFA-E43C-7C0F-A6B3-6BF4368DEC83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53" creationId="{753A4520-5684-FE2C-4EA6-B620D801E7D1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56" creationId="{20EA03C7-B8D7-1E92-B94A-9B71112C5EBC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59" creationId="{F7D3021D-8DEF-4929-AA28-88BCBC172493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62" creationId="{D27C2BDA-1375-D4D6-B914-89CED3CCCEB0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67" creationId="{FF311303-7436-0D87-5526-7EFA7E27499E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71" creationId="{B7C6B8FF-E568-E329-1527-61FB340AE418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74" creationId="{1A599A5C-EF73-DCF3-7AE9-20EDDF6C8107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77" creationId="{E103C31E-6904-7FDF-80D9-FAE98DC5D808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80" creationId="{A49F121C-FD4B-4511-4106-31904F92690B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94" creationId="{CD946C2B-D43B-BED4-E16C-E8BF07133765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297" creationId="{4F9F8B89-379C-90BA-FEAC-D96B8825B684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00" creationId="{EF95F453-95D1-3200-E12F-9C61FA25C1ED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03" creationId="{764938C9-108E-D621-3D6E-2D06484547D4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06" creationId="{5E77BA3A-BC0F-AC41-F5BB-3094A7DD210C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09" creationId="{22F716B4-2739-5757-0666-FCFBF42A3ADE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12" creationId="{A41FB648-782D-FFBA-589E-6F84EAFEB036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15" creationId="{BA5B33DF-C32C-0604-C7C6-1A454CCB6B58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18" creationId="{92CD76E7-A389-3CBA-3595-EF21D22D15A2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24" creationId="{5BC49255-BFF5-748D-AD3D-C7CE62746226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28" creationId="{74BC225E-01C7-8DEB-0C51-8B0F3188939C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31" creationId="{8AEA1F56-1931-4D36-7585-7364CD38AAE9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34" creationId="{7402115F-DF9D-70C8-E6DB-65CA59B7A5CE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37" creationId="{DB3CC55D-A1AA-71AE-50A3-1CEF9607F107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40" creationId="{A668016D-E926-3A0E-7CBF-328500BFF890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43" creationId="{2ED4E254-B24E-F536-6B9D-150324F98835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46" creationId="{FD0E615B-F0AF-C974-84B4-872EEC447B80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49" creationId="{D50D7DCA-0D5E-9162-58F9-7CA1956677DE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52" creationId="{05C07F05-AAA7-5667-3BDC-EEC3C7C6FBF7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58" creationId="{C676B5BB-7873-CB51-8E28-420FBF202FCA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61" creationId="{5F35EF9C-92DA-8AEB-6F2B-5E4519E14DC6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64" creationId="{18A6A29E-3C84-84C9-2AA1-7199F5EF8AC1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67" creationId="{148BE8E5-D768-EAFE-6102-FB09A77645C5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70" creationId="{49E5FFDA-0CFF-1493-7714-33EAD00521A3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73" creationId="{31CF5287-0AE8-4EB8-261B-DB6A8D58D6A1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76" creationId="{3EDD9743-C812-4B42-7FBF-99C6D64C2B30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79" creationId="{D33F4457-EAA1-4507-FE71-3DC76A5A34A2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82" creationId="{5F509807-56B0-672E-7BC5-16669971D433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85" creationId="{4473B380-BE73-E509-B8E9-14BEB052FAB9}"/>
          </ac:cxnSpMkLst>
        </pc:cxnChg>
        <pc:cxnChg chg="mod">
          <ac:chgData name="Abdulrahman Gooba" userId="0af8cb6db3b3faee" providerId="LiveId" clId="{4098CD25-4953-41DC-9BCE-23778F10650A}" dt="2023-10-17T00:47:08.401" v="977" actId="478"/>
          <ac:cxnSpMkLst>
            <pc:docMk/>
            <pc:sldMk cId="152970575" sldId="264"/>
            <ac:cxnSpMk id="388" creationId="{C0CE8787-4A28-ED2E-38AD-827B73CEED10}"/>
          </ac:cxnSpMkLst>
        </pc:cxnChg>
      </pc:sldChg>
      <pc:sldChg chg="addSp delSp modSp add mod modTransition">
        <pc:chgData name="Abdulrahman Gooba" userId="0af8cb6db3b3faee" providerId="LiveId" clId="{4098CD25-4953-41DC-9BCE-23778F10650A}" dt="2023-10-17T01:06:43.201" v="1036"/>
        <pc:sldMkLst>
          <pc:docMk/>
          <pc:sldMk cId="2411440368" sldId="265"/>
        </pc:sldMkLst>
        <pc:spChg chg="del mod">
          <ac:chgData name="Abdulrahman Gooba" userId="0af8cb6db3b3faee" providerId="LiveId" clId="{4098CD25-4953-41DC-9BCE-23778F10650A}" dt="2023-10-17T00:58:23.519" v="984"/>
          <ac:spMkLst>
            <pc:docMk/>
            <pc:sldMk cId="2411440368" sldId="265"/>
            <ac:spMk id="10" creationId="{91B13FA6-8242-11BD-9A71-9096C7F3643A}"/>
          </ac:spMkLst>
        </pc:spChg>
        <pc:spChg chg="mod">
          <ac:chgData name="Abdulrahman Gooba" userId="0af8cb6db3b3faee" providerId="LiveId" clId="{4098CD25-4953-41DC-9BCE-23778F10650A}" dt="2023-10-17T00:58:53.498" v="988" actId="1076"/>
          <ac:spMkLst>
            <pc:docMk/>
            <pc:sldMk cId="2411440368" sldId="265"/>
            <ac:spMk id="114" creationId="{28788646-3BE7-453A-E944-55E76D5C9402}"/>
          </ac:spMkLst>
        </pc:spChg>
        <pc:grpChg chg="add del mod">
          <ac:chgData name="Abdulrahman Gooba" userId="0af8cb6db3b3faee" providerId="LiveId" clId="{4098CD25-4953-41DC-9BCE-23778F10650A}" dt="2023-10-17T01:03:08.310" v="1000" actId="478"/>
          <ac:grpSpMkLst>
            <pc:docMk/>
            <pc:sldMk cId="2411440368" sldId="265"/>
            <ac:grpSpMk id="13" creationId="{754E2A58-092F-CC18-30AC-6596582B214A}"/>
          </ac:grpSpMkLst>
        </pc:grpChg>
        <pc:graphicFrameChg chg="add del mod">
          <ac:chgData name="Abdulrahman Gooba" userId="0af8cb6db3b3faee" providerId="LiveId" clId="{4098CD25-4953-41DC-9BCE-23778F10650A}" dt="2023-10-17T01:02:17.535" v="995" actId="12084"/>
          <ac:graphicFrameMkLst>
            <pc:docMk/>
            <pc:sldMk cId="2411440368" sldId="265"/>
            <ac:graphicFrameMk id="12" creationId="{B6488A6C-040E-57B4-7F65-20E626266FED}"/>
          </ac:graphicFrameMkLst>
        </pc:graphicFrameChg>
        <pc:picChg chg="del">
          <ac:chgData name="Abdulrahman Gooba" userId="0af8cb6db3b3faee" providerId="LiveId" clId="{4098CD25-4953-41DC-9BCE-23778F10650A}" dt="2023-10-17T01:00:02.467" v="989" actId="478"/>
          <ac:picMkLst>
            <pc:docMk/>
            <pc:sldMk cId="2411440368" sldId="265"/>
            <ac:picMk id="2" creationId="{EB1917BF-A62C-59BA-D1FA-EB302F78C11E}"/>
          </ac:picMkLst>
        </pc:picChg>
        <pc:picChg chg="add del mod">
          <ac:chgData name="Abdulrahman Gooba" userId="0af8cb6db3b3faee" providerId="LiveId" clId="{4098CD25-4953-41DC-9BCE-23778F10650A}" dt="2023-10-17T01:02:42.960" v="996" actId="164"/>
          <ac:picMkLst>
            <pc:docMk/>
            <pc:sldMk cId="2411440368" sldId="265"/>
            <ac:picMk id="4" creationId="{EC719C28-0B86-273C-A709-44E05661DEFE}"/>
          </ac:picMkLst>
        </pc:picChg>
        <pc:picChg chg="add del mod">
          <ac:chgData name="Abdulrahman Gooba" userId="0af8cb6db3b3faee" providerId="LiveId" clId="{4098CD25-4953-41DC-9BCE-23778F10650A}" dt="2023-10-17T01:02:42.960" v="996" actId="164"/>
          <ac:picMkLst>
            <pc:docMk/>
            <pc:sldMk cId="2411440368" sldId="265"/>
            <ac:picMk id="6" creationId="{7D05E197-A568-C7AD-73CA-E6BBF658A17E}"/>
          </ac:picMkLst>
        </pc:picChg>
        <pc:picChg chg="add del mod">
          <ac:chgData name="Abdulrahman Gooba" userId="0af8cb6db3b3faee" providerId="LiveId" clId="{4098CD25-4953-41DC-9BCE-23778F10650A}" dt="2023-10-17T01:02:42.960" v="996" actId="164"/>
          <ac:picMkLst>
            <pc:docMk/>
            <pc:sldMk cId="2411440368" sldId="265"/>
            <ac:picMk id="8" creationId="{ABD2A064-753A-CB69-1E7C-DFE5ACCA34C3}"/>
          </ac:picMkLst>
        </pc:picChg>
        <pc:picChg chg="add del mod">
          <ac:chgData name="Abdulrahman Gooba" userId="0af8cb6db3b3faee" providerId="LiveId" clId="{4098CD25-4953-41DC-9BCE-23778F10650A}" dt="2023-10-17T01:02:42.960" v="996" actId="164"/>
          <ac:picMkLst>
            <pc:docMk/>
            <pc:sldMk cId="2411440368" sldId="265"/>
            <ac:picMk id="11" creationId="{9BE617FE-AA0A-7E66-164E-8BC311C7D36C}"/>
          </ac:picMkLst>
        </pc:picChg>
        <pc:picChg chg="add mod">
          <ac:chgData name="Abdulrahman Gooba" userId="0af8cb6db3b3faee" providerId="LiveId" clId="{4098CD25-4953-41DC-9BCE-23778F10650A}" dt="2023-10-17T01:06:30.438" v="1034" actId="1076"/>
          <ac:picMkLst>
            <pc:docMk/>
            <pc:sldMk cId="2411440368" sldId="265"/>
            <ac:picMk id="14" creationId="{022BF70F-687B-8CAC-0B16-D9B8133F55B4}"/>
          </ac:picMkLst>
        </pc:picChg>
      </pc:sldChg>
      <pc:sldChg chg="addSp delSp modSp add del mod modTransition">
        <pc:chgData name="Abdulrahman Gooba" userId="0af8cb6db3b3faee" providerId="LiveId" clId="{4098CD25-4953-41DC-9BCE-23778F10650A}" dt="2023-10-17T01:06:32.702" v="1035" actId="47"/>
        <pc:sldMkLst>
          <pc:docMk/>
          <pc:sldMk cId="3993274375" sldId="266"/>
        </pc:sldMkLst>
        <pc:grpChg chg="del">
          <ac:chgData name="Abdulrahman Gooba" userId="0af8cb6db3b3faee" providerId="LiveId" clId="{4098CD25-4953-41DC-9BCE-23778F10650A}" dt="2023-10-17T01:03:23.434" v="1003" actId="165"/>
          <ac:grpSpMkLst>
            <pc:docMk/>
            <pc:sldMk cId="3993274375" sldId="266"/>
            <ac:grpSpMk id="3" creationId="{3911A470-3989-7ADE-930A-6F530E22E95A}"/>
          </ac:grpSpMkLst>
        </pc:grpChg>
        <pc:picChg chg="del">
          <ac:chgData name="Abdulrahman Gooba" userId="0af8cb6db3b3faee" providerId="LiveId" clId="{4098CD25-4953-41DC-9BCE-23778F10650A}" dt="2023-10-17T01:03:15.326" v="1002" actId="478"/>
          <ac:picMkLst>
            <pc:docMk/>
            <pc:sldMk cId="3993274375" sldId="266"/>
            <ac:picMk id="2" creationId="{EB1917BF-A62C-59BA-D1FA-EB302F78C11E}"/>
          </ac:picMkLst>
        </pc:picChg>
        <pc:picChg chg="del mod topLvl">
          <ac:chgData name="Abdulrahman Gooba" userId="0af8cb6db3b3faee" providerId="LiveId" clId="{4098CD25-4953-41DC-9BCE-23778F10650A}" dt="2023-10-17T01:05:43.951" v="1026" actId="478"/>
          <ac:picMkLst>
            <pc:docMk/>
            <pc:sldMk cId="3993274375" sldId="266"/>
            <ac:picMk id="4" creationId="{3D5DE3C0-FEDB-0210-4F56-0F2239765B3D}"/>
          </ac:picMkLst>
        </pc:picChg>
        <pc:picChg chg="del mod topLvl">
          <ac:chgData name="Abdulrahman Gooba" userId="0af8cb6db3b3faee" providerId="LiveId" clId="{4098CD25-4953-41DC-9BCE-23778F10650A}" dt="2023-10-17T01:05:45.669" v="1027" actId="478"/>
          <ac:picMkLst>
            <pc:docMk/>
            <pc:sldMk cId="3993274375" sldId="266"/>
            <ac:picMk id="5" creationId="{E3E0A7DC-DA5F-E0BE-57AF-4CDBADB699BB}"/>
          </ac:picMkLst>
        </pc:picChg>
        <pc:picChg chg="del mod topLvl">
          <ac:chgData name="Abdulrahman Gooba" userId="0af8cb6db3b3faee" providerId="LiveId" clId="{4098CD25-4953-41DC-9BCE-23778F10650A}" dt="2023-10-17T01:05:43.951" v="1026" actId="478"/>
          <ac:picMkLst>
            <pc:docMk/>
            <pc:sldMk cId="3993274375" sldId="266"/>
            <ac:picMk id="6" creationId="{3B7DC186-070C-458F-E45D-FD1E43E17904}"/>
          </ac:picMkLst>
        </pc:picChg>
        <pc:picChg chg="del mod topLvl">
          <ac:chgData name="Abdulrahman Gooba" userId="0af8cb6db3b3faee" providerId="LiveId" clId="{4098CD25-4953-41DC-9BCE-23778F10650A}" dt="2023-10-17T01:05:43.951" v="1026" actId="478"/>
          <ac:picMkLst>
            <pc:docMk/>
            <pc:sldMk cId="3993274375" sldId="266"/>
            <ac:picMk id="7" creationId="{68E03FBC-C70A-AB1E-E494-41F49D66D6F5}"/>
          </ac:picMkLst>
        </pc:picChg>
        <pc:picChg chg="add del mod">
          <ac:chgData name="Abdulrahman Gooba" userId="0af8cb6db3b3faee" providerId="LiveId" clId="{4098CD25-4953-41DC-9BCE-23778F10650A}" dt="2023-10-17T01:06:23.433" v="1032" actId="21"/>
          <ac:picMkLst>
            <pc:docMk/>
            <pc:sldMk cId="3993274375" sldId="266"/>
            <ac:picMk id="9" creationId="{980BF62B-2A11-3D27-99E0-3DEFA074FF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D72E-D2F0-4304-B3DC-EF8F6783390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AECF-795D-4C37-A4F4-1F3BD045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D1B3-3EA3-7275-26B3-70C2599B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0472-7D9A-4786-10DA-FC0759F91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1E59-1DAF-B106-16F5-96BEDCF7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CB38-52A1-46BF-EB57-6551D5C6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6578-2C13-EF33-0ED1-EABCD9E6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B19-6791-5033-05D8-AAC81573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BE2C0-6FFB-0FDE-75D2-2D94F49F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3224-00DF-05CE-34B2-E64A7B5F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93C3-4654-E4A2-751E-51E72AA7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1DB-4463-A574-0678-9E7C76E1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B6123-3F2E-3DF4-68C3-C6B9AB78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5B96B-D81E-140F-B44E-7B3F3DFB9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181D-B6DA-AA74-B15C-D31A0B9F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774D-2F5F-3415-490D-6994D862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3B89-5DAE-A7D0-A3D9-6594F195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DF1E-4287-B2D2-A94D-24A889AA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2F06-1D5B-8564-7B4A-4B039FD2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5A63E-C098-1242-59D3-41BB979F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9A82-6102-9C19-582B-13E19A72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72A0-EA3B-39FA-F8BF-6CA4562A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3F99-3F95-A393-C490-C7EEDD7E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D186D-41A7-1AA7-ECA6-A5C07FF0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82DC-FEC7-E3AC-A62A-33C77013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9DE5-1A6B-1FC8-29A3-81DB7D4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C5D-7425-F57C-44AA-537764AF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1D8C-E279-AC76-9195-B37028BD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EEDC-751F-E97D-033C-AFF179749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4FBC9-19DA-4EFD-31F1-343492A7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6DE01-56BD-E6B5-0E05-9937DFFA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1A3B4-311A-8ED2-D008-C6242F1B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890A8-3681-8782-354E-B1323103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9726-4318-D76E-EDD5-0FA75B3A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64B23-009F-FAD6-CCA6-917D8B4CF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3B0C-60B6-D480-BB5A-87B19E31F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CF6E2-96ED-1AC9-3E03-6FEE9152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7371F-E1EA-CEE9-2B05-755BBD771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CE757-3548-E6BF-A410-9DEAAE8E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9C46B-87EB-9570-CC11-90BED22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AC358-C812-1085-10B9-DB251F16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C340-D42D-9C24-0229-1FFBD67E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7B922-4D35-978B-6C0A-8ADF5DD2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B398B-81DD-7302-41FF-D643A9BA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618C4-4FDA-0178-4780-E64ED7A8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9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E950D-1ED3-9A37-8343-5BB9C5FC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C692-6BD3-6893-34C5-262822DA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0D1BD-A426-4237-4D1D-BC95501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661C-3B0F-5816-EB1C-B7D8B462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709B-92CB-3C22-E86D-799ACDF0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00A1-2638-55EA-7323-EBDB68A7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F747-C2ED-A503-8D2A-DC6559C6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9207-4ECA-C150-7B9E-F4E455D5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7D753-3389-3D3B-81C3-DBFBF196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3C68-B7F1-12D1-A9D2-4FDCFC9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F6B4D-FE81-E7DD-9B4B-AE6D591B1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F183-EE75-E907-9669-36474969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E666-7327-873D-88B3-6EDC13F9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EF7A-2BA3-D8D3-C2EB-1A9CE988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E4FF-27A0-BE3E-213C-95FCF87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9EFC-D3DC-3F2F-4186-7DC60166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19E62-61CA-1911-760B-46B2CDF4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42B4-0F82-36E2-2900-A993C0F86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39BC-09AA-452D-A136-DA2E456105F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9A10-3CC9-E386-4E3F-31A817542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C248-D4B5-ACE9-C623-F4B521C1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7620-5F70-40C9-928C-68A9AD57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B9420-3C04-363F-F480-75AD33F4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45659"/>
            <a:ext cx="9297698" cy="5963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2C25A-BF25-20C1-99A1-D7AD9553E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78655"/>
            <a:ext cx="12192000" cy="70069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3.3.5 Раскраска графа по ребрам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45CA6F-9DC4-61FA-11B8-FBFF550234FF}"/>
              </a:ext>
            </a:extLst>
          </p:cNvPr>
          <p:cNvGrpSpPr/>
          <p:nvPr/>
        </p:nvGrpSpPr>
        <p:grpSpPr>
          <a:xfrm>
            <a:off x="2746734" y="1820622"/>
            <a:ext cx="6862919" cy="4657725"/>
            <a:chOff x="1482242" y="284991"/>
            <a:chExt cx="9076944" cy="61603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D61E70-AC85-C5BF-06CC-A0927CF0A160}"/>
                </a:ext>
              </a:extLst>
            </p:cNvPr>
            <p:cNvSpPr>
              <a:spLocks/>
            </p:cNvSpPr>
            <p:nvPr/>
          </p:nvSpPr>
          <p:spPr>
            <a:xfrm>
              <a:off x="2071114" y="912303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4C8EC5-4854-5F5F-F899-2E0D39680DCC}"/>
                </a:ext>
              </a:extLst>
            </p:cNvPr>
            <p:cNvSpPr>
              <a:spLocks/>
            </p:cNvSpPr>
            <p:nvPr/>
          </p:nvSpPr>
          <p:spPr>
            <a:xfrm>
              <a:off x="2812339" y="431871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0F72DD-3496-D4E3-EE2C-F1FCEC1DFD97}"/>
                </a:ext>
              </a:extLst>
            </p:cNvPr>
            <p:cNvSpPr>
              <a:spLocks/>
            </p:cNvSpPr>
            <p:nvPr/>
          </p:nvSpPr>
          <p:spPr>
            <a:xfrm>
              <a:off x="3649932" y="1070690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1F959C-2FB2-EF92-C1E6-3CF6DC4188A1}"/>
                </a:ext>
              </a:extLst>
            </p:cNvPr>
            <p:cNvSpPr>
              <a:spLocks/>
            </p:cNvSpPr>
            <p:nvPr/>
          </p:nvSpPr>
          <p:spPr>
            <a:xfrm>
              <a:off x="4359808" y="1307801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276D66-86EC-0120-7958-C215099C5CCC}"/>
                </a:ext>
              </a:extLst>
            </p:cNvPr>
            <p:cNvSpPr>
              <a:spLocks/>
            </p:cNvSpPr>
            <p:nvPr/>
          </p:nvSpPr>
          <p:spPr>
            <a:xfrm>
              <a:off x="4874056" y="78328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3D0FBF-3E24-3351-0696-5E254BD00CD5}"/>
                </a:ext>
              </a:extLst>
            </p:cNvPr>
            <p:cNvSpPr>
              <a:spLocks/>
            </p:cNvSpPr>
            <p:nvPr/>
          </p:nvSpPr>
          <p:spPr>
            <a:xfrm>
              <a:off x="5606186" y="110337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30F32A-B812-81DC-7D79-FF7E82D8A397}"/>
                </a:ext>
              </a:extLst>
            </p:cNvPr>
            <p:cNvSpPr>
              <a:spLocks/>
            </p:cNvSpPr>
            <p:nvPr/>
          </p:nvSpPr>
          <p:spPr>
            <a:xfrm>
              <a:off x="6250887" y="669904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DBE2893-100F-8723-3148-8AF84EB4DFC1}"/>
                </a:ext>
              </a:extLst>
            </p:cNvPr>
            <p:cNvSpPr>
              <a:spLocks/>
            </p:cNvSpPr>
            <p:nvPr/>
          </p:nvSpPr>
          <p:spPr>
            <a:xfrm>
              <a:off x="7026554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C421A5-8D9A-ECDA-376F-8D16031398CC}"/>
                </a:ext>
              </a:extLst>
            </p:cNvPr>
            <p:cNvSpPr>
              <a:spLocks/>
            </p:cNvSpPr>
            <p:nvPr/>
          </p:nvSpPr>
          <p:spPr>
            <a:xfrm>
              <a:off x="7736655" y="750179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8DD288-D530-86E2-6F49-F7ED1B628A3B}"/>
                </a:ext>
              </a:extLst>
            </p:cNvPr>
            <p:cNvSpPr>
              <a:spLocks/>
            </p:cNvSpPr>
            <p:nvPr/>
          </p:nvSpPr>
          <p:spPr>
            <a:xfrm>
              <a:off x="8483498" y="2849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77871-4938-BD6A-AFC2-AED9AF329C1E}"/>
                </a:ext>
              </a:extLst>
            </p:cNvPr>
            <p:cNvSpPr>
              <a:spLocks/>
            </p:cNvSpPr>
            <p:nvPr/>
          </p:nvSpPr>
          <p:spPr>
            <a:xfrm>
              <a:off x="9525914" y="4922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EDE58B-12AA-690A-00FD-32A27C7C044B}"/>
                </a:ext>
              </a:extLst>
            </p:cNvPr>
            <p:cNvSpPr>
              <a:spLocks/>
            </p:cNvSpPr>
            <p:nvPr/>
          </p:nvSpPr>
          <p:spPr>
            <a:xfrm>
              <a:off x="10001402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65A7C4-D011-8497-ADA6-B234DD86E5BF}"/>
                </a:ext>
              </a:extLst>
            </p:cNvPr>
            <p:cNvSpPr>
              <a:spLocks/>
            </p:cNvSpPr>
            <p:nvPr/>
          </p:nvSpPr>
          <p:spPr>
            <a:xfrm>
              <a:off x="8996476" y="153182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89C087-AA43-9898-B6C7-6E413509F22D}"/>
                </a:ext>
              </a:extLst>
            </p:cNvPr>
            <p:cNvSpPr>
              <a:spLocks/>
            </p:cNvSpPr>
            <p:nvPr/>
          </p:nvSpPr>
          <p:spPr>
            <a:xfrm>
              <a:off x="10330586" y="19781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218067-5D46-BD10-C3DE-11EEAF74C3A5}"/>
                </a:ext>
              </a:extLst>
            </p:cNvPr>
            <p:cNvSpPr>
              <a:spLocks/>
            </p:cNvSpPr>
            <p:nvPr/>
          </p:nvSpPr>
          <p:spPr>
            <a:xfrm>
              <a:off x="9898684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55D013-6AE4-13AA-F128-A89A9FD1A6CB}"/>
                </a:ext>
              </a:extLst>
            </p:cNvPr>
            <p:cNvSpPr>
              <a:spLocks/>
            </p:cNvSpPr>
            <p:nvPr/>
          </p:nvSpPr>
          <p:spPr>
            <a:xfrm>
              <a:off x="8958323" y="2311352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F7B017-8E84-36A9-5CE2-00AAC3A8AC7C}"/>
                </a:ext>
              </a:extLst>
            </p:cNvPr>
            <p:cNvSpPr>
              <a:spLocks/>
            </p:cNvSpPr>
            <p:nvPr/>
          </p:nvSpPr>
          <p:spPr>
            <a:xfrm>
              <a:off x="6201764" y="25085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2F7A9B-B74A-7DE9-0E80-3CE5982980FA}"/>
                </a:ext>
              </a:extLst>
            </p:cNvPr>
            <p:cNvSpPr>
              <a:spLocks/>
            </p:cNvSpPr>
            <p:nvPr/>
          </p:nvSpPr>
          <p:spPr>
            <a:xfrm>
              <a:off x="6957074" y="2111686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1A5ABF-78C3-9A39-116D-90425B4FB8AD}"/>
                </a:ext>
              </a:extLst>
            </p:cNvPr>
            <p:cNvSpPr>
              <a:spLocks/>
            </p:cNvSpPr>
            <p:nvPr/>
          </p:nvSpPr>
          <p:spPr>
            <a:xfrm>
              <a:off x="5529166" y="19924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1768C6-B24D-BFAB-E0BD-C3C93F20D2F3}"/>
                </a:ext>
              </a:extLst>
            </p:cNvPr>
            <p:cNvSpPr>
              <a:spLocks/>
            </p:cNvSpPr>
            <p:nvPr/>
          </p:nvSpPr>
          <p:spPr>
            <a:xfrm>
              <a:off x="7532369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198037-FBAC-7F7E-548C-09B5D32A1A59}"/>
                </a:ext>
              </a:extLst>
            </p:cNvPr>
            <p:cNvSpPr>
              <a:spLocks/>
            </p:cNvSpPr>
            <p:nvPr/>
          </p:nvSpPr>
          <p:spPr>
            <a:xfrm>
              <a:off x="8287677" y="2664749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324DBB-AC52-2EDC-1074-86119B04CD9E}"/>
                </a:ext>
              </a:extLst>
            </p:cNvPr>
            <p:cNvSpPr>
              <a:spLocks/>
            </p:cNvSpPr>
            <p:nvPr/>
          </p:nvSpPr>
          <p:spPr>
            <a:xfrm>
              <a:off x="4788648" y="20590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2E4AC8-3610-7DBE-F234-CFDBCC065384}"/>
                </a:ext>
              </a:extLst>
            </p:cNvPr>
            <p:cNvSpPr>
              <a:spLocks/>
            </p:cNvSpPr>
            <p:nvPr/>
          </p:nvSpPr>
          <p:spPr>
            <a:xfrm>
              <a:off x="4219190" y="2826568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B52E3D-5796-C865-3FA9-10B076DAB151}"/>
                </a:ext>
              </a:extLst>
            </p:cNvPr>
            <p:cNvSpPr>
              <a:spLocks/>
            </p:cNvSpPr>
            <p:nvPr/>
          </p:nvSpPr>
          <p:spPr>
            <a:xfrm>
              <a:off x="3341418" y="1882727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C4C774-C08C-E2C2-64AB-38D13A817127}"/>
                </a:ext>
              </a:extLst>
            </p:cNvPr>
            <p:cNvSpPr>
              <a:spLocks/>
            </p:cNvSpPr>
            <p:nvPr/>
          </p:nvSpPr>
          <p:spPr>
            <a:xfrm>
              <a:off x="2624022" y="17785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B384414-0349-11AC-A04C-64832FEFE304}"/>
                </a:ext>
              </a:extLst>
            </p:cNvPr>
            <p:cNvSpPr>
              <a:spLocks/>
            </p:cNvSpPr>
            <p:nvPr/>
          </p:nvSpPr>
          <p:spPr>
            <a:xfrm>
              <a:off x="3672180" y="26228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1F6740-C040-EECE-4D16-6301BC7B87FF}"/>
                </a:ext>
              </a:extLst>
            </p:cNvPr>
            <p:cNvSpPr>
              <a:spLocks/>
            </p:cNvSpPr>
            <p:nvPr/>
          </p:nvSpPr>
          <p:spPr>
            <a:xfrm>
              <a:off x="1948280" y="162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D97104-79E6-BDA8-81D5-354F4F6CF417}"/>
                </a:ext>
              </a:extLst>
            </p:cNvPr>
            <p:cNvSpPr>
              <a:spLocks/>
            </p:cNvSpPr>
            <p:nvPr/>
          </p:nvSpPr>
          <p:spPr>
            <a:xfrm>
              <a:off x="1482242" y="249021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44B5BC-C48E-9131-1154-BADC53AF949E}"/>
                </a:ext>
              </a:extLst>
            </p:cNvPr>
            <p:cNvSpPr>
              <a:spLocks/>
            </p:cNvSpPr>
            <p:nvPr/>
          </p:nvSpPr>
          <p:spPr>
            <a:xfrm>
              <a:off x="2717623" y="26611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9A33E4D-D6F1-7615-2BEA-E50399B8B3A9}"/>
                </a:ext>
              </a:extLst>
            </p:cNvPr>
            <p:cNvSpPr>
              <a:spLocks/>
            </p:cNvSpPr>
            <p:nvPr/>
          </p:nvSpPr>
          <p:spPr>
            <a:xfrm>
              <a:off x="9901122" y="443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E8F2B5-6FA0-A6FB-8708-0F9F0037E1EF}"/>
                </a:ext>
              </a:extLst>
            </p:cNvPr>
            <p:cNvSpPr>
              <a:spLocks/>
            </p:cNvSpPr>
            <p:nvPr/>
          </p:nvSpPr>
          <p:spPr>
            <a:xfrm>
              <a:off x="4604308" y="33255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85DBB7-2FD5-A3D6-861A-F7F76DE460DA}"/>
                </a:ext>
              </a:extLst>
            </p:cNvPr>
            <p:cNvSpPr>
              <a:spLocks/>
            </p:cNvSpPr>
            <p:nvPr/>
          </p:nvSpPr>
          <p:spPr>
            <a:xfrm>
              <a:off x="5353506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6E6386-82B7-ADDC-4C01-AB65574D5369}"/>
                </a:ext>
              </a:extLst>
            </p:cNvPr>
            <p:cNvSpPr>
              <a:spLocks/>
            </p:cNvSpPr>
            <p:nvPr/>
          </p:nvSpPr>
          <p:spPr>
            <a:xfrm>
              <a:off x="6043878" y="3429002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601F2B-DA7A-824B-5CD2-0EC479B20829}"/>
                </a:ext>
              </a:extLst>
            </p:cNvPr>
            <p:cNvSpPr>
              <a:spLocks/>
            </p:cNvSpPr>
            <p:nvPr/>
          </p:nvSpPr>
          <p:spPr>
            <a:xfrm>
              <a:off x="955974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8F036F-17E1-5236-EC38-E8AF82D63512}"/>
                </a:ext>
              </a:extLst>
            </p:cNvPr>
            <p:cNvSpPr>
              <a:spLocks/>
            </p:cNvSpPr>
            <p:nvPr/>
          </p:nvSpPr>
          <p:spPr>
            <a:xfrm>
              <a:off x="7195718" y="37179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5A26E0-7696-959C-8FCC-DF61FB5B5661}"/>
                </a:ext>
              </a:extLst>
            </p:cNvPr>
            <p:cNvSpPr>
              <a:spLocks/>
            </p:cNvSpPr>
            <p:nvPr/>
          </p:nvSpPr>
          <p:spPr>
            <a:xfrm>
              <a:off x="7795868" y="42946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571BAB-5207-8B9E-A779-BCDE1095538F}"/>
                </a:ext>
              </a:extLst>
            </p:cNvPr>
            <p:cNvSpPr>
              <a:spLocks/>
            </p:cNvSpPr>
            <p:nvPr/>
          </p:nvSpPr>
          <p:spPr>
            <a:xfrm>
              <a:off x="848776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059FDF7-6D85-CC35-BD8B-FBF3656B870D}"/>
                </a:ext>
              </a:extLst>
            </p:cNvPr>
            <p:cNvSpPr>
              <a:spLocks/>
            </p:cNvSpPr>
            <p:nvPr/>
          </p:nvSpPr>
          <p:spPr>
            <a:xfrm>
              <a:off x="9110776" y="53080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D1D62E-F151-4445-3FCA-72906FADC465}"/>
                </a:ext>
              </a:extLst>
            </p:cNvPr>
            <p:cNvSpPr>
              <a:spLocks/>
            </p:cNvSpPr>
            <p:nvPr/>
          </p:nvSpPr>
          <p:spPr>
            <a:xfrm>
              <a:off x="8339479" y="588132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59BE9DC-E302-BDB8-0E88-9DD22FBFFBB2}"/>
                </a:ext>
              </a:extLst>
            </p:cNvPr>
            <p:cNvSpPr>
              <a:spLocks/>
            </p:cNvSpPr>
            <p:nvPr/>
          </p:nvSpPr>
          <p:spPr>
            <a:xfrm>
              <a:off x="1850719" y="34733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2041C7-0494-F882-AD29-0F9FFF7A9441}"/>
                </a:ext>
              </a:extLst>
            </p:cNvPr>
            <p:cNvSpPr>
              <a:spLocks/>
            </p:cNvSpPr>
            <p:nvPr/>
          </p:nvSpPr>
          <p:spPr>
            <a:xfrm>
              <a:off x="7443520" y="556585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9055F0-DE1E-915C-B0AB-07B152CF199A}"/>
                </a:ext>
              </a:extLst>
            </p:cNvPr>
            <p:cNvSpPr>
              <a:spLocks/>
            </p:cNvSpPr>
            <p:nvPr/>
          </p:nvSpPr>
          <p:spPr>
            <a:xfrm>
              <a:off x="6523839" y="40660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9C03B3-A456-1A0D-FF8C-18020ADF3778}"/>
                </a:ext>
              </a:extLst>
            </p:cNvPr>
            <p:cNvSpPr>
              <a:spLocks/>
            </p:cNvSpPr>
            <p:nvPr/>
          </p:nvSpPr>
          <p:spPr>
            <a:xfrm>
              <a:off x="6168286" y="46664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9E837B-C5AE-B3EC-ADFB-B2467913AAED}"/>
                </a:ext>
              </a:extLst>
            </p:cNvPr>
            <p:cNvSpPr>
              <a:spLocks/>
            </p:cNvSpPr>
            <p:nvPr/>
          </p:nvSpPr>
          <p:spPr>
            <a:xfrm>
              <a:off x="6473342" y="611733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45A219-9848-3353-F0A9-2A5B23FA4A78}"/>
                </a:ext>
              </a:extLst>
            </p:cNvPr>
            <p:cNvSpPr>
              <a:spLocks/>
            </p:cNvSpPr>
            <p:nvPr/>
          </p:nvSpPr>
          <p:spPr>
            <a:xfrm>
              <a:off x="5722645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FB474E-405C-8FCB-25CD-94C31BF826FA}"/>
                </a:ext>
              </a:extLst>
            </p:cNvPr>
            <p:cNvSpPr>
              <a:spLocks/>
            </p:cNvSpPr>
            <p:nvPr/>
          </p:nvSpPr>
          <p:spPr>
            <a:xfrm>
              <a:off x="5453376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3868BB1-827C-8612-3230-9BBC86EF55A9}"/>
                </a:ext>
              </a:extLst>
            </p:cNvPr>
            <p:cNvSpPr>
              <a:spLocks/>
            </p:cNvSpPr>
            <p:nvPr/>
          </p:nvSpPr>
          <p:spPr>
            <a:xfrm>
              <a:off x="3256787" y="310241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1BFBC6-9693-4F66-E94E-D0AFD11C8C93}"/>
                </a:ext>
              </a:extLst>
            </p:cNvPr>
            <p:cNvSpPr>
              <a:spLocks/>
            </p:cNvSpPr>
            <p:nvPr/>
          </p:nvSpPr>
          <p:spPr>
            <a:xfrm>
              <a:off x="2557272" y="341244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47677D-6039-7922-0EAD-4EB6AB7BCFAC}"/>
                </a:ext>
              </a:extLst>
            </p:cNvPr>
            <p:cNvSpPr>
              <a:spLocks/>
            </p:cNvSpPr>
            <p:nvPr/>
          </p:nvSpPr>
          <p:spPr>
            <a:xfrm>
              <a:off x="2431388" y="591246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9F41CF6-EF59-BFB7-1991-CF4FF7725656}"/>
                </a:ext>
              </a:extLst>
            </p:cNvPr>
            <p:cNvSpPr>
              <a:spLocks/>
            </p:cNvSpPr>
            <p:nvPr/>
          </p:nvSpPr>
          <p:spPr>
            <a:xfrm>
              <a:off x="2185414" y="51937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92C733E-D2B2-3DE9-BC38-A8C3F69BD8F9}"/>
                </a:ext>
              </a:extLst>
            </p:cNvPr>
            <p:cNvSpPr>
              <a:spLocks/>
            </p:cNvSpPr>
            <p:nvPr/>
          </p:nvSpPr>
          <p:spPr>
            <a:xfrm>
              <a:off x="1586685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6793C38-0431-4A0E-EB02-587229F19735}"/>
                </a:ext>
              </a:extLst>
            </p:cNvPr>
            <p:cNvSpPr>
              <a:spLocks/>
            </p:cNvSpPr>
            <p:nvPr/>
          </p:nvSpPr>
          <p:spPr>
            <a:xfrm>
              <a:off x="3007460" y="38322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89756D9-E977-B870-50DF-6B8B749D9F99}"/>
                </a:ext>
              </a:extLst>
            </p:cNvPr>
            <p:cNvSpPr>
              <a:spLocks/>
            </p:cNvSpPr>
            <p:nvPr/>
          </p:nvSpPr>
          <p:spPr>
            <a:xfrm>
              <a:off x="3970781" y="42092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B774B11-7F2F-78C9-B30C-266F4849097B}"/>
                </a:ext>
              </a:extLst>
            </p:cNvPr>
            <p:cNvSpPr>
              <a:spLocks/>
            </p:cNvSpPr>
            <p:nvPr/>
          </p:nvSpPr>
          <p:spPr>
            <a:xfrm>
              <a:off x="3158794" y="44089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2AEC491-7128-F675-4088-58F642A7EA75}"/>
                </a:ext>
              </a:extLst>
            </p:cNvPr>
            <p:cNvSpPr>
              <a:spLocks/>
            </p:cNvSpPr>
            <p:nvPr/>
          </p:nvSpPr>
          <p:spPr>
            <a:xfrm>
              <a:off x="2930194" y="5130446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8D5F6DB-1DF2-46A7-2769-810F06EFB9B5}"/>
                </a:ext>
              </a:extLst>
            </p:cNvPr>
            <p:cNvSpPr>
              <a:spLocks/>
            </p:cNvSpPr>
            <p:nvPr/>
          </p:nvSpPr>
          <p:spPr>
            <a:xfrm>
              <a:off x="3273094" y="58316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F5C596-8FF9-05C8-D8DE-C17B95DB3848}"/>
                </a:ext>
              </a:extLst>
            </p:cNvPr>
            <p:cNvSpPr>
              <a:spLocks/>
            </p:cNvSpPr>
            <p:nvPr/>
          </p:nvSpPr>
          <p:spPr>
            <a:xfrm>
              <a:off x="4507382" y="482955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6DF9B39-997A-CBD6-2FAD-C95EE14BB48A}"/>
                </a:ext>
              </a:extLst>
            </p:cNvPr>
            <p:cNvSpPr>
              <a:spLocks/>
            </p:cNvSpPr>
            <p:nvPr/>
          </p:nvSpPr>
          <p:spPr>
            <a:xfrm>
              <a:off x="4098696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CFBBA6-FFA8-622D-45EC-F35981D39564}"/>
                </a:ext>
              </a:extLst>
            </p:cNvPr>
            <p:cNvSpPr>
              <a:spLocks/>
            </p:cNvSpPr>
            <p:nvPr/>
          </p:nvSpPr>
          <p:spPr>
            <a:xfrm>
              <a:off x="4645456" y="62192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14A956-A051-F199-FF2C-3BE912698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9714" y="624849"/>
              <a:ext cx="579582" cy="3205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9D8CA7B-74B4-C18E-AEF4-5FD02AC4BC8F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3007460" y="624850"/>
              <a:ext cx="675950" cy="4789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786468-E429-C6A9-054D-2624EABC0D37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3845054" y="1263669"/>
              <a:ext cx="514754" cy="1571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82C35-A35C-F5D6-A945-C59202366BC6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4554930" y="976268"/>
              <a:ext cx="352604" cy="364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A520F7-C529-2FF4-9D4C-77798054C9F1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 flipV="1">
              <a:off x="5102656" y="896334"/>
              <a:ext cx="503530" cy="3200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CD4E356-6159-9283-153E-2D66F181523B}"/>
                </a:ext>
              </a:extLst>
            </p:cNvPr>
            <p:cNvCxnSpPr>
              <a:cxnSpLocks/>
              <a:stCxn id="17" idx="3"/>
              <a:endCxn id="16" idx="6"/>
            </p:cNvCxnSpPr>
            <p:nvPr/>
          </p:nvCxnSpPr>
          <p:spPr>
            <a:xfrm flipH="1">
              <a:off x="5834786" y="862883"/>
              <a:ext cx="449579" cy="3535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68830F-FAEE-0C77-F7CE-26D42EF3A4EB}"/>
                </a:ext>
              </a:extLst>
            </p:cNvPr>
            <p:cNvCxnSpPr>
              <a:cxnSpLocks/>
              <a:stCxn id="18" idx="2"/>
              <a:endCxn id="17" idx="5"/>
            </p:cNvCxnSpPr>
            <p:nvPr/>
          </p:nvCxnSpPr>
          <p:spPr>
            <a:xfrm flipH="1" flipV="1">
              <a:off x="6446009" y="862883"/>
              <a:ext cx="580545" cy="400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89C116-7EC5-9A7B-DC24-8407E4F48C42}"/>
                </a:ext>
              </a:extLst>
            </p:cNvPr>
            <p:cNvCxnSpPr>
              <a:cxnSpLocks/>
              <a:stCxn id="19" idx="3"/>
              <a:endCxn id="18" idx="5"/>
            </p:cNvCxnSpPr>
            <p:nvPr/>
          </p:nvCxnSpPr>
          <p:spPr>
            <a:xfrm flipH="1">
              <a:off x="7221675" y="943158"/>
              <a:ext cx="548457" cy="4004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FB6286D-7750-2DD3-1FBD-001E297B04C6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>
            <a:xfrm flipV="1">
              <a:off x="7931776" y="477970"/>
              <a:ext cx="585199" cy="3053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2FA1FB-2070-E53C-3117-B333729F517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8712098" y="398036"/>
              <a:ext cx="813816" cy="207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B13265D-87ED-6113-C5BE-1282EA211B5B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9721036" y="685234"/>
              <a:ext cx="313844" cy="4984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266162C-9CE1-77D5-53FF-8490D137B4A2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9225076" y="1343602"/>
              <a:ext cx="809804" cy="301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FEA726F-DAFE-EBD3-6164-B49EBF00D181}"/>
                </a:ext>
              </a:extLst>
            </p:cNvPr>
            <p:cNvCxnSpPr>
              <a:cxnSpLocks/>
              <a:stCxn id="19" idx="5"/>
              <a:endCxn id="23" idx="1"/>
            </p:cNvCxnSpPr>
            <p:nvPr/>
          </p:nvCxnSpPr>
          <p:spPr>
            <a:xfrm>
              <a:off x="7931776" y="943158"/>
              <a:ext cx="1098178" cy="6217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C3BB09-429C-CFAD-C451-AE817942F89D}"/>
                </a:ext>
              </a:extLst>
            </p:cNvPr>
            <p:cNvCxnSpPr>
              <a:cxnSpLocks/>
              <a:stCxn id="26" idx="0"/>
              <a:endCxn id="23" idx="4"/>
            </p:cNvCxnSpPr>
            <p:nvPr/>
          </p:nvCxnSpPr>
          <p:spPr>
            <a:xfrm flipV="1">
              <a:off x="9072623" y="1757918"/>
              <a:ext cx="38154" cy="5534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BF5B252-7752-62A9-D58E-A367A278B2AA}"/>
                </a:ext>
              </a:extLst>
            </p:cNvPr>
            <p:cNvCxnSpPr>
              <a:cxnSpLocks/>
              <a:stCxn id="24" idx="0"/>
              <a:endCxn id="22" idx="5"/>
            </p:cNvCxnSpPr>
            <p:nvPr/>
          </p:nvCxnSpPr>
          <p:spPr>
            <a:xfrm flipH="1" flipV="1">
              <a:off x="10196524" y="1343602"/>
              <a:ext cx="248362" cy="6345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DFAC647-A763-83DB-956F-1BEE2D2CA687}"/>
                </a:ext>
              </a:extLst>
            </p:cNvPr>
            <p:cNvCxnSpPr>
              <a:cxnSpLocks/>
              <a:stCxn id="25" idx="7"/>
              <a:endCxn id="24" idx="4"/>
            </p:cNvCxnSpPr>
            <p:nvPr/>
          </p:nvCxnSpPr>
          <p:spPr>
            <a:xfrm flipV="1">
              <a:off x="10093806" y="2204244"/>
              <a:ext cx="351080" cy="5659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A163405-E9C2-9689-F172-C8B0BED23956}"/>
                </a:ext>
              </a:extLst>
            </p:cNvPr>
            <p:cNvCxnSpPr>
              <a:cxnSpLocks/>
              <a:stCxn id="44" idx="7"/>
              <a:endCxn id="25" idx="3"/>
            </p:cNvCxnSpPr>
            <p:nvPr/>
          </p:nvCxnSpPr>
          <p:spPr>
            <a:xfrm flipV="1">
              <a:off x="9754866" y="2930086"/>
              <a:ext cx="177296" cy="6572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D0903B-A485-8434-DDDA-883BCE890E58}"/>
                </a:ext>
              </a:extLst>
            </p:cNvPr>
            <p:cNvCxnSpPr>
              <a:cxnSpLocks/>
              <a:stCxn id="25" idx="1"/>
              <a:endCxn id="26" idx="5"/>
            </p:cNvCxnSpPr>
            <p:nvPr/>
          </p:nvCxnSpPr>
          <p:spPr>
            <a:xfrm flipH="1" flipV="1">
              <a:off x="9153444" y="2504331"/>
              <a:ext cx="778718" cy="2658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250488B-73AC-6E02-4952-85CD74F52AC5}"/>
                </a:ext>
              </a:extLst>
            </p:cNvPr>
            <p:cNvCxnSpPr>
              <a:cxnSpLocks/>
              <a:stCxn id="26" idx="3"/>
              <a:endCxn id="31" idx="7"/>
            </p:cNvCxnSpPr>
            <p:nvPr/>
          </p:nvCxnSpPr>
          <p:spPr>
            <a:xfrm flipH="1">
              <a:off x="8482799" y="2504331"/>
              <a:ext cx="509002" cy="1935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135D0F-CA5D-66DE-3990-FA3791C8FF58}"/>
                </a:ext>
              </a:extLst>
            </p:cNvPr>
            <p:cNvCxnSpPr>
              <a:cxnSpLocks/>
              <a:stCxn id="28" idx="0"/>
              <a:endCxn id="18" idx="4"/>
            </p:cNvCxnSpPr>
            <p:nvPr/>
          </p:nvCxnSpPr>
          <p:spPr>
            <a:xfrm flipV="1">
              <a:off x="7071375" y="1376712"/>
              <a:ext cx="69480" cy="7349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4CD4818-8A31-9F84-CCF8-EEC98FC1BEAD}"/>
                </a:ext>
              </a:extLst>
            </p:cNvPr>
            <p:cNvCxnSpPr>
              <a:cxnSpLocks/>
              <a:stCxn id="31" idx="2"/>
              <a:endCxn id="30" idx="6"/>
            </p:cNvCxnSpPr>
            <p:nvPr/>
          </p:nvCxnSpPr>
          <p:spPr>
            <a:xfrm flipH="1">
              <a:off x="7760968" y="2777793"/>
              <a:ext cx="526709" cy="723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90EA804-0B0A-321F-8BD7-3D8C025C6DB0}"/>
                </a:ext>
              </a:extLst>
            </p:cNvPr>
            <p:cNvCxnSpPr>
              <a:cxnSpLocks/>
              <a:stCxn id="28" idx="3"/>
              <a:endCxn id="27" idx="7"/>
            </p:cNvCxnSpPr>
            <p:nvPr/>
          </p:nvCxnSpPr>
          <p:spPr>
            <a:xfrm flipH="1">
              <a:off x="6396886" y="2304665"/>
              <a:ext cx="593666" cy="2369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5681EC-37E2-A00E-C2E2-D4D6A801C3BA}"/>
                </a:ext>
              </a:extLst>
            </p:cNvPr>
            <p:cNvCxnSpPr>
              <a:cxnSpLocks/>
              <a:stCxn id="16" idx="4"/>
              <a:endCxn id="29" idx="0"/>
            </p:cNvCxnSpPr>
            <p:nvPr/>
          </p:nvCxnSpPr>
          <p:spPr>
            <a:xfrm flipH="1">
              <a:off x="5643466" y="1329468"/>
              <a:ext cx="77020" cy="662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8B9717-2ECD-AC47-D79C-9FC63207229E}"/>
                </a:ext>
              </a:extLst>
            </p:cNvPr>
            <p:cNvCxnSpPr>
              <a:cxnSpLocks/>
              <a:stCxn id="32" idx="6"/>
              <a:endCxn id="29" idx="2"/>
            </p:cNvCxnSpPr>
            <p:nvPr/>
          </p:nvCxnSpPr>
          <p:spPr>
            <a:xfrm flipV="1">
              <a:off x="5017248" y="2105500"/>
              <a:ext cx="511918" cy="66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EC422C3-087F-E35E-95DD-DE67F458869A}"/>
                </a:ext>
              </a:extLst>
            </p:cNvPr>
            <p:cNvCxnSpPr>
              <a:cxnSpLocks/>
              <a:stCxn id="14" idx="5"/>
              <a:endCxn id="32" idx="1"/>
            </p:cNvCxnSpPr>
            <p:nvPr/>
          </p:nvCxnSpPr>
          <p:spPr>
            <a:xfrm>
              <a:off x="4554930" y="1500780"/>
              <a:ext cx="267196" cy="5913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C9BF829-44BB-CDB9-3D16-19CAC34A6771}"/>
                </a:ext>
              </a:extLst>
            </p:cNvPr>
            <p:cNvCxnSpPr>
              <a:cxnSpLocks/>
              <a:stCxn id="33" idx="7"/>
              <a:endCxn id="32" idx="3"/>
            </p:cNvCxnSpPr>
            <p:nvPr/>
          </p:nvCxnSpPr>
          <p:spPr>
            <a:xfrm flipV="1">
              <a:off x="4414312" y="2252034"/>
              <a:ext cx="407814" cy="607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0527646-8510-BD46-CCC6-4A9E85490FED}"/>
                </a:ext>
              </a:extLst>
            </p:cNvPr>
            <p:cNvCxnSpPr>
              <a:cxnSpLocks/>
              <a:stCxn id="34" idx="7"/>
              <a:endCxn id="13" idx="3"/>
            </p:cNvCxnSpPr>
            <p:nvPr/>
          </p:nvCxnSpPr>
          <p:spPr>
            <a:xfrm flipV="1">
              <a:off x="3536540" y="1263669"/>
              <a:ext cx="146871" cy="6521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4122C5A-19ED-C961-6128-D7D590AFD0FC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2852622" y="1891556"/>
              <a:ext cx="488796" cy="104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44D0EB7-4F20-CE2F-6F02-8759DEB17D79}"/>
                </a:ext>
              </a:extLst>
            </p:cNvPr>
            <p:cNvCxnSpPr>
              <a:cxnSpLocks/>
              <a:stCxn id="37" idx="0"/>
              <a:endCxn id="8" idx="3"/>
            </p:cNvCxnSpPr>
            <p:nvPr/>
          </p:nvCxnSpPr>
          <p:spPr>
            <a:xfrm flipV="1">
              <a:off x="2062580" y="1105282"/>
              <a:ext cx="42011" cy="522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D1361E-EE41-CCE6-C480-E8A99D0789F1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1677364" y="1820870"/>
              <a:ext cx="304394" cy="7024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D3C34F-A9FE-9848-B4B4-9CBD378242FF}"/>
                </a:ext>
              </a:extLst>
            </p:cNvPr>
            <p:cNvCxnSpPr>
              <a:cxnSpLocks/>
              <a:stCxn id="37" idx="6"/>
              <a:endCxn id="35" idx="2"/>
            </p:cNvCxnSpPr>
            <p:nvPr/>
          </p:nvCxnSpPr>
          <p:spPr>
            <a:xfrm>
              <a:off x="2176880" y="1740936"/>
              <a:ext cx="447142" cy="1506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46CADC4-BEDE-8D2C-23E9-6B484EEEB3C9}"/>
                </a:ext>
              </a:extLst>
            </p:cNvPr>
            <p:cNvCxnSpPr>
              <a:cxnSpLocks/>
              <a:stCxn id="39" idx="0"/>
              <a:endCxn id="35" idx="4"/>
            </p:cNvCxnSpPr>
            <p:nvPr/>
          </p:nvCxnSpPr>
          <p:spPr>
            <a:xfrm flipH="1" flipV="1">
              <a:off x="2738322" y="2004600"/>
              <a:ext cx="93601" cy="656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8C6A802-17AC-3EE1-27D5-2341CE4E1CF0}"/>
                </a:ext>
              </a:extLst>
            </p:cNvPr>
            <p:cNvCxnSpPr>
              <a:cxnSpLocks/>
              <a:stCxn id="39" idx="4"/>
              <a:endCxn id="58" idx="0"/>
            </p:cNvCxnSpPr>
            <p:nvPr/>
          </p:nvCxnSpPr>
          <p:spPr>
            <a:xfrm flipH="1">
              <a:off x="2671572" y="2887200"/>
              <a:ext cx="160351" cy="5252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DFFB1D3-D07B-3753-2FAC-C5AC8747DB0B}"/>
                </a:ext>
              </a:extLst>
            </p:cNvPr>
            <p:cNvCxnSpPr>
              <a:cxnSpLocks/>
              <a:stCxn id="38" idx="4"/>
              <a:endCxn id="50" idx="1"/>
            </p:cNvCxnSpPr>
            <p:nvPr/>
          </p:nvCxnSpPr>
          <p:spPr>
            <a:xfrm>
              <a:off x="1596542" y="2716308"/>
              <a:ext cx="287655" cy="7901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972DC8D-7DD5-D5B9-2D55-A00CF502BFD0}"/>
                </a:ext>
              </a:extLst>
            </p:cNvPr>
            <p:cNvCxnSpPr>
              <a:cxnSpLocks/>
              <a:stCxn id="61" idx="0"/>
              <a:endCxn id="50" idx="4"/>
            </p:cNvCxnSpPr>
            <p:nvPr/>
          </p:nvCxnSpPr>
          <p:spPr>
            <a:xfrm flipV="1">
              <a:off x="1700985" y="3699444"/>
              <a:ext cx="264034" cy="71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59F46C3-6792-E0E4-14A5-677291688EAD}"/>
                </a:ext>
              </a:extLst>
            </p:cNvPr>
            <p:cNvCxnSpPr>
              <a:cxnSpLocks/>
              <a:stCxn id="58" idx="2"/>
              <a:endCxn id="50" idx="6"/>
            </p:cNvCxnSpPr>
            <p:nvPr/>
          </p:nvCxnSpPr>
          <p:spPr>
            <a:xfrm flipH="1">
              <a:off x="2079319" y="3525488"/>
              <a:ext cx="477953" cy="609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AE05498-928C-F6FF-3D41-B97F753297E3}"/>
                </a:ext>
              </a:extLst>
            </p:cNvPr>
            <p:cNvCxnSpPr>
              <a:cxnSpLocks/>
              <a:stCxn id="65" idx="2"/>
              <a:endCxn id="60" idx="6"/>
            </p:cNvCxnSpPr>
            <p:nvPr/>
          </p:nvCxnSpPr>
          <p:spPr>
            <a:xfrm flipH="1">
              <a:off x="2414014" y="5243491"/>
              <a:ext cx="516180" cy="633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BD040DB-40BD-F93D-DEEB-05D2B905D8F9}"/>
                </a:ext>
              </a:extLst>
            </p:cNvPr>
            <p:cNvCxnSpPr>
              <a:cxnSpLocks/>
              <a:stCxn id="66" idx="2"/>
              <a:endCxn id="59" idx="6"/>
            </p:cNvCxnSpPr>
            <p:nvPr/>
          </p:nvCxnSpPr>
          <p:spPr>
            <a:xfrm flipH="1">
              <a:off x="2659988" y="5944686"/>
              <a:ext cx="613106" cy="8082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F922687-789A-B0DA-E120-CFD364127D5F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H="1" flipV="1">
              <a:off x="1781807" y="4608012"/>
              <a:ext cx="437085" cy="61889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3E50FEF-2D76-A7FB-A42D-2A0FAD57090F}"/>
                </a:ext>
              </a:extLst>
            </p:cNvPr>
            <p:cNvCxnSpPr>
              <a:cxnSpLocks/>
              <a:stCxn id="60" idx="5"/>
              <a:endCxn id="59" idx="1"/>
            </p:cNvCxnSpPr>
            <p:nvPr/>
          </p:nvCxnSpPr>
          <p:spPr>
            <a:xfrm>
              <a:off x="2380536" y="5386774"/>
              <a:ext cx="84330" cy="5587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8018EA0-5777-3476-6037-B3F563D0B6DB}"/>
                </a:ext>
              </a:extLst>
            </p:cNvPr>
            <p:cNvCxnSpPr>
              <a:cxnSpLocks/>
              <a:stCxn id="64" idx="4"/>
              <a:endCxn id="65" idx="7"/>
            </p:cNvCxnSpPr>
            <p:nvPr/>
          </p:nvCxnSpPr>
          <p:spPr>
            <a:xfrm flipH="1">
              <a:off x="3125316" y="4635024"/>
              <a:ext cx="147778" cy="528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58EDEFA-E43C-7C0F-A6B3-6BF4368DEC83}"/>
                </a:ext>
              </a:extLst>
            </p:cNvPr>
            <p:cNvCxnSpPr>
              <a:cxnSpLocks/>
              <a:stCxn id="63" idx="2"/>
              <a:endCxn id="64" idx="6"/>
            </p:cNvCxnSpPr>
            <p:nvPr/>
          </p:nvCxnSpPr>
          <p:spPr>
            <a:xfrm flipH="1">
              <a:off x="3387394" y="4322336"/>
              <a:ext cx="583387" cy="199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53A4520-5684-FE2C-4EA6-B620D801E7D1}"/>
                </a:ext>
              </a:extLst>
            </p:cNvPr>
            <p:cNvCxnSpPr>
              <a:cxnSpLocks/>
              <a:stCxn id="63" idx="5"/>
              <a:endCxn id="67" idx="1"/>
            </p:cNvCxnSpPr>
            <p:nvPr/>
          </p:nvCxnSpPr>
          <p:spPr>
            <a:xfrm>
              <a:off x="4165903" y="4402270"/>
              <a:ext cx="374957" cy="4603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0EA03C7-B8D7-1E92-B94A-9B71112C5EBC}"/>
                </a:ext>
              </a:extLst>
            </p:cNvPr>
            <p:cNvCxnSpPr>
              <a:cxnSpLocks/>
              <a:stCxn id="65" idx="5"/>
              <a:endCxn id="66" idx="0"/>
            </p:cNvCxnSpPr>
            <p:nvPr/>
          </p:nvCxnSpPr>
          <p:spPr>
            <a:xfrm>
              <a:off x="3125316" y="5323425"/>
              <a:ext cx="262078" cy="508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7D3021D-8DEF-4929-AA28-88BCBC172493}"/>
                </a:ext>
              </a:extLst>
            </p:cNvPr>
            <p:cNvCxnSpPr>
              <a:cxnSpLocks/>
              <a:stCxn id="67" idx="4"/>
              <a:endCxn id="68" idx="7"/>
            </p:cNvCxnSpPr>
            <p:nvPr/>
          </p:nvCxnSpPr>
          <p:spPr>
            <a:xfrm flipH="1">
              <a:off x="4293818" y="5055648"/>
              <a:ext cx="327864" cy="6948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27C2BDA-1375-D4D6-B914-89CED3CCCEB0}"/>
                </a:ext>
              </a:extLst>
            </p:cNvPr>
            <p:cNvCxnSpPr>
              <a:cxnSpLocks/>
              <a:stCxn id="68" idx="2"/>
              <a:endCxn id="66" idx="6"/>
            </p:cNvCxnSpPr>
            <p:nvPr/>
          </p:nvCxnSpPr>
          <p:spPr>
            <a:xfrm flipH="1">
              <a:off x="3501694" y="5830386"/>
              <a:ext cx="597002" cy="1143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F311303-7436-0D87-5526-7EFA7E27499E}"/>
                </a:ext>
              </a:extLst>
            </p:cNvPr>
            <p:cNvCxnSpPr>
              <a:cxnSpLocks/>
              <a:stCxn id="56" idx="3"/>
              <a:endCxn id="67" idx="6"/>
            </p:cNvCxnSpPr>
            <p:nvPr/>
          </p:nvCxnSpPr>
          <p:spPr>
            <a:xfrm flipH="1">
              <a:off x="4735982" y="4608012"/>
              <a:ext cx="750872" cy="3345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C6B8FF-E568-E329-1527-61FB340AE418}"/>
                </a:ext>
              </a:extLst>
            </p:cNvPr>
            <p:cNvCxnSpPr>
              <a:cxnSpLocks/>
              <a:stCxn id="56" idx="5"/>
              <a:endCxn id="53" idx="2"/>
            </p:cNvCxnSpPr>
            <p:nvPr/>
          </p:nvCxnSpPr>
          <p:spPr>
            <a:xfrm>
              <a:off x="5648498" y="4608012"/>
              <a:ext cx="519788" cy="171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A599A5C-EF73-DCF3-7AE9-20EDDF6C8107}"/>
                </a:ext>
              </a:extLst>
            </p:cNvPr>
            <p:cNvCxnSpPr>
              <a:cxnSpLocks/>
              <a:stCxn id="55" idx="7"/>
              <a:endCxn id="53" idx="4"/>
            </p:cNvCxnSpPr>
            <p:nvPr/>
          </p:nvCxnSpPr>
          <p:spPr>
            <a:xfrm flipV="1">
              <a:off x="5917767" y="4892580"/>
              <a:ext cx="364819" cy="8578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103C31E-6904-7FDF-80D9-FAE98DC5D808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4293818" y="5910320"/>
              <a:ext cx="385116" cy="342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49F121C-FD4B-4511-4106-31904F92690B}"/>
                </a:ext>
              </a:extLst>
            </p:cNvPr>
            <p:cNvCxnSpPr>
              <a:cxnSpLocks/>
              <a:stCxn id="55" idx="3"/>
              <a:endCxn id="69" idx="6"/>
            </p:cNvCxnSpPr>
            <p:nvPr/>
          </p:nvCxnSpPr>
          <p:spPr>
            <a:xfrm flipH="1">
              <a:off x="4874056" y="5910320"/>
              <a:ext cx="882067" cy="4219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D946C2B-D43B-BED4-E16C-E8BF07133765}"/>
                </a:ext>
              </a:extLst>
            </p:cNvPr>
            <p:cNvCxnSpPr>
              <a:cxnSpLocks/>
              <a:stCxn id="52" idx="1"/>
              <a:endCxn id="43" idx="5"/>
            </p:cNvCxnSpPr>
            <p:nvPr/>
          </p:nvCxnSpPr>
          <p:spPr>
            <a:xfrm flipH="1" flipV="1">
              <a:off x="6239000" y="3621981"/>
              <a:ext cx="318317" cy="477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F9F8B89-379C-90BA-FEAC-D96B8825B684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>
              <a:off x="5582106" y="3542047"/>
              <a:ext cx="461772" cy="125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F95F453-95D1-3200-E12F-9C61FA25C1ED}"/>
                </a:ext>
              </a:extLst>
            </p:cNvPr>
            <p:cNvCxnSpPr>
              <a:cxnSpLocks/>
              <a:stCxn id="56" idx="0"/>
              <a:endCxn id="42" idx="4"/>
            </p:cNvCxnSpPr>
            <p:nvPr/>
          </p:nvCxnSpPr>
          <p:spPr>
            <a:xfrm flipH="1" flipV="1">
              <a:off x="5467806" y="3780266"/>
              <a:ext cx="99870" cy="6347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64938C9-108E-D621-3D6E-2D06484547D4}"/>
                </a:ext>
              </a:extLst>
            </p:cNvPr>
            <p:cNvCxnSpPr>
              <a:cxnSpLocks/>
              <a:stCxn id="42" idx="2"/>
              <a:endCxn id="41" idx="5"/>
            </p:cNvCxnSpPr>
            <p:nvPr/>
          </p:nvCxnSpPr>
          <p:spPr>
            <a:xfrm flipH="1" flipV="1">
              <a:off x="4799430" y="3518556"/>
              <a:ext cx="554076" cy="148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E77BA3A-BC0F-AC41-F5BB-3094A7DD210C}"/>
                </a:ext>
              </a:extLst>
            </p:cNvPr>
            <p:cNvCxnSpPr>
              <a:cxnSpLocks/>
              <a:stCxn id="41" idx="3"/>
              <a:endCxn id="63" idx="7"/>
            </p:cNvCxnSpPr>
            <p:nvPr/>
          </p:nvCxnSpPr>
          <p:spPr>
            <a:xfrm flipH="1">
              <a:off x="4165903" y="3518556"/>
              <a:ext cx="471883" cy="723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2F716B4-2739-5757-0666-FCFBF42A3ADE}"/>
                </a:ext>
              </a:extLst>
            </p:cNvPr>
            <p:cNvCxnSpPr>
              <a:cxnSpLocks/>
              <a:stCxn id="33" idx="5"/>
              <a:endCxn id="41" idx="1"/>
            </p:cNvCxnSpPr>
            <p:nvPr/>
          </p:nvCxnSpPr>
          <p:spPr>
            <a:xfrm>
              <a:off x="4414312" y="3019547"/>
              <a:ext cx="223474" cy="3391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41FB648-782D-FFBA-589E-6F84EAFEB036}"/>
                </a:ext>
              </a:extLst>
            </p:cNvPr>
            <p:cNvCxnSpPr>
              <a:cxnSpLocks/>
              <a:stCxn id="36" idx="5"/>
              <a:endCxn id="33" idx="2"/>
            </p:cNvCxnSpPr>
            <p:nvPr/>
          </p:nvCxnSpPr>
          <p:spPr>
            <a:xfrm>
              <a:off x="3867302" y="2815786"/>
              <a:ext cx="351888" cy="1238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A5B33DF-C32C-0604-C7C6-1A454CCB6B58}"/>
                </a:ext>
              </a:extLst>
            </p:cNvPr>
            <p:cNvCxnSpPr>
              <a:cxnSpLocks/>
              <a:stCxn id="57" idx="7"/>
              <a:endCxn id="36" idx="3"/>
            </p:cNvCxnSpPr>
            <p:nvPr/>
          </p:nvCxnSpPr>
          <p:spPr>
            <a:xfrm flipV="1">
              <a:off x="3451909" y="2815786"/>
              <a:ext cx="253749" cy="3197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2CD76E7-A389-3CBA-3595-EF21D22D15A2}"/>
                </a:ext>
              </a:extLst>
            </p:cNvPr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3536540" y="2075706"/>
              <a:ext cx="169118" cy="5802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BC49255-BFF5-748D-AD3D-C7CE62746226}"/>
                </a:ext>
              </a:extLst>
            </p:cNvPr>
            <p:cNvCxnSpPr>
              <a:cxnSpLocks/>
              <a:stCxn id="57" idx="1"/>
              <a:endCxn id="39" idx="6"/>
            </p:cNvCxnSpPr>
            <p:nvPr/>
          </p:nvCxnSpPr>
          <p:spPr>
            <a:xfrm flipH="1" flipV="1">
              <a:off x="2946223" y="2774156"/>
              <a:ext cx="344042" cy="3613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4BC225E-01C7-8DEB-0C51-8B0F3188939C}"/>
                </a:ext>
              </a:extLst>
            </p:cNvPr>
            <p:cNvCxnSpPr>
              <a:cxnSpLocks/>
              <a:stCxn id="57" idx="4"/>
              <a:endCxn id="62" idx="7"/>
            </p:cNvCxnSpPr>
            <p:nvPr/>
          </p:nvCxnSpPr>
          <p:spPr>
            <a:xfrm flipH="1">
              <a:off x="3202582" y="3328502"/>
              <a:ext cx="168505" cy="5368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AEA1F56-1931-4D36-7585-7364CD38AA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>
            <a:xfrm>
              <a:off x="2752394" y="3605422"/>
              <a:ext cx="288544" cy="259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402115F-DF9D-70C8-E6DB-65CA59B7A5CE}"/>
                </a:ext>
              </a:extLst>
            </p:cNvPr>
            <p:cNvCxnSpPr>
              <a:cxnSpLocks/>
              <a:stCxn id="64" idx="0"/>
              <a:endCxn id="62" idx="4"/>
            </p:cNvCxnSpPr>
            <p:nvPr/>
          </p:nvCxnSpPr>
          <p:spPr>
            <a:xfrm flipH="1" flipV="1">
              <a:off x="3121760" y="4058292"/>
              <a:ext cx="151334" cy="350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DB3CC55D-A1AA-71AE-50A3-1CEF9607F107}"/>
                </a:ext>
              </a:extLst>
            </p:cNvPr>
            <p:cNvCxnSpPr>
              <a:cxnSpLocks/>
              <a:stCxn id="29" idx="5"/>
              <a:endCxn id="27" idx="1"/>
            </p:cNvCxnSpPr>
            <p:nvPr/>
          </p:nvCxnSpPr>
          <p:spPr>
            <a:xfrm>
              <a:off x="5724288" y="2185434"/>
              <a:ext cx="510954" cy="3561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668016D-E926-3A0E-7CBF-328500BFF890}"/>
                </a:ext>
              </a:extLst>
            </p:cNvPr>
            <p:cNvCxnSpPr>
              <a:cxnSpLocks/>
              <a:stCxn id="43" idx="0"/>
              <a:endCxn id="27" idx="4"/>
            </p:cNvCxnSpPr>
            <p:nvPr/>
          </p:nvCxnSpPr>
          <p:spPr>
            <a:xfrm flipV="1">
              <a:off x="6158178" y="2734596"/>
              <a:ext cx="157886" cy="6944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2ED4E254-B24E-F536-6B9D-150324F98835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152196" y="2304665"/>
              <a:ext cx="413651" cy="4655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D0E615B-F0AF-C974-84B4-872EEC447B80}"/>
                </a:ext>
              </a:extLst>
            </p:cNvPr>
            <p:cNvCxnSpPr>
              <a:cxnSpLocks/>
              <a:stCxn id="45" idx="0"/>
              <a:endCxn id="30" idx="3"/>
            </p:cNvCxnSpPr>
            <p:nvPr/>
          </p:nvCxnSpPr>
          <p:spPr>
            <a:xfrm flipV="1">
              <a:off x="7310018" y="2930086"/>
              <a:ext cx="255829" cy="7878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50D7DCA-0D5E-9162-58F9-7CA1956677DE}"/>
                </a:ext>
              </a:extLst>
            </p:cNvPr>
            <p:cNvCxnSpPr>
              <a:cxnSpLocks/>
              <a:stCxn id="45" idx="3"/>
              <a:endCxn id="52" idx="7"/>
            </p:cNvCxnSpPr>
            <p:nvPr/>
          </p:nvCxnSpPr>
          <p:spPr>
            <a:xfrm flipH="1">
              <a:off x="6718961" y="3910882"/>
              <a:ext cx="510235" cy="1882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5C07F05-AAA7-5667-3BDC-EEC3C7C6FBF7}"/>
                </a:ext>
              </a:extLst>
            </p:cNvPr>
            <p:cNvCxnSpPr>
              <a:cxnSpLocks/>
              <a:stCxn id="52" idx="4"/>
              <a:endCxn id="53" idx="7"/>
            </p:cNvCxnSpPr>
            <p:nvPr/>
          </p:nvCxnSpPr>
          <p:spPr>
            <a:xfrm flipH="1">
              <a:off x="6363408" y="4292124"/>
              <a:ext cx="274731" cy="407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676B5BB-7873-CB51-8E28-420FBF202FCA}"/>
                </a:ext>
              </a:extLst>
            </p:cNvPr>
            <p:cNvCxnSpPr>
              <a:cxnSpLocks/>
              <a:stCxn id="46" idx="1"/>
              <a:endCxn id="45" idx="5"/>
            </p:cNvCxnSpPr>
            <p:nvPr/>
          </p:nvCxnSpPr>
          <p:spPr>
            <a:xfrm flipH="1" flipV="1">
              <a:off x="7390840" y="3910882"/>
              <a:ext cx="438506" cy="4168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F35EF9C-92DA-8AEB-6F2B-5E4519E14DC6}"/>
                </a:ext>
              </a:extLst>
            </p:cNvPr>
            <p:cNvCxnSpPr>
              <a:cxnSpLocks/>
              <a:stCxn id="46" idx="4"/>
              <a:endCxn id="51" idx="0"/>
            </p:cNvCxnSpPr>
            <p:nvPr/>
          </p:nvCxnSpPr>
          <p:spPr>
            <a:xfrm flipH="1">
              <a:off x="7557820" y="4520724"/>
              <a:ext cx="352348" cy="1045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8A6A29E-3C84-84C9-2AA1-7199F5EF8AC1}"/>
                </a:ext>
              </a:extLst>
            </p:cNvPr>
            <p:cNvCxnSpPr>
              <a:cxnSpLocks/>
              <a:stCxn id="49" idx="2"/>
              <a:endCxn id="51" idx="6"/>
            </p:cNvCxnSpPr>
            <p:nvPr/>
          </p:nvCxnSpPr>
          <p:spPr>
            <a:xfrm flipH="1" flipV="1">
              <a:off x="7672120" y="5678902"/>
              <a:ext cx="667359" cy="3154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48BE8E5-D768-EAFE-6102-FB09A77645C5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>
            <a:xfrm flipH="1">
              <a:off x="6668464" y="5758836"/>
              <a:ext cx="808534" cy="3916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49E5FFDA-0CFF-1493-7714-33EAD00521A3}"/>
                </a:ext>
              </a:extLst>
            </p:cNvPr>
            <p:cNvCxnSpPr>
              <a:cxnSpLocks/>
              <a:stCxn id="55" idx="5"/>
              <a:endCxn id="54" idx="1"/>
            </p:cNvCxnSpPr>
            <p:nvPr/>
          </p:nvCxnSpPr>
          <p:spPr>
            <a:xfrm>
              <a:off x="5917767" y="5910320"/>
              <a:ext cx="589053" cy="2401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1CF5287-0AE8-4EB8-261B-DB6A8D58D6A1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7990990" y="3747156"/>
              <a:ext cx="530252" cy="580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EDD9743-C812-4B42-7FBF-99C6D64C2B30}"/>
                </a:ext>
              </a:extLst>
            </p:cNvPr>
            <p:cNvCxnSpPr>
              <a:cxnSpLocks/>
              <a:stCxn id="48" idx="7"/>
              <a:endCxn id="40" idx="3"/>
            </p:cNvCxnSpPr>
            <p:nvPr/>
          </p:nvCxnSpPr>
          <p:spPr>
            <a:xfrm flipV="1">
              <a:off x="9305898" y="4630870"/>
              <a:ext cx="628702" cy="7103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33F4457-EAA1-4507-FE71-3DC76A5A34A2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8534601" y="5501074"/>
              <a:ext cx="609653" cy="41336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5F509807-56B0-672E-7BC5-16669971D433}"/>
                </a:ext>
              </a:extLst>
            </p:cNvPr>
            <p:cNvCxnSpPr>
              <a:cxnSpLocks/>
              <a:stCxn id="44" idx="4"/>
              <a:endCxn id="40" idx="0"/>
            </p:cNvCxnSpPr>
            <p:nvPr/>
          </p:nvCxnSpPr>
          <p:spPr>
            <a:xfrm>
              <a:off x="9674044" y="3780266"/>
              <a:ext cx="341378" cy="657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473B380-BE73-E509-B8E9-14BEB052FAB9}"/>
                </a:ext>
              </a:extLst>
            </p:cNvPr>
            <p:cNvCxnSpPr>
              <a:cxnSpLocks/>
              <a:stCxn id="47" idx="6"/>
              <a:endCxn id="44" idx="2"/>
            </p:cNvCxnSpPr>
            <p:nvPr/>
          </p:nvCxnSpPr>
          <p:spPr>
            <a:xfrm>
              <a:off x="8716364" y="3667222"/>
              <a:ext cx="8433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0CE8787-4A28-ED2E-38AD-827B73CEED10}"/>
                </a:ext>
              </a:extLst>
            </p:cNvPr>
            <p:cNvCxnSpPr>
              <a:cxnSpLocks/>
              <a:stCxn id="31" idx="4"/>
              <a:endCxn id="47" idx="0"/>
            </p:cNvCxnSpPr>
            <p:nvPr/>
          </p:nvCxnSpPr>
          <p:spPr>
            <a:xfrm>
              <a:off x="8401978" y="2890838"/>
              <a:ext cx="200086" cy="663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B13FA6-8242-11BD-9A71-9096C7F3643A}"/>
              </a:ext>
            </a:extLst>
          </p:cNvPr>
          <p:cNvSpPr txBox="1"/>
          <p:nvPr/>
        </p:nvSpPr>
        <p:spPr>
          <a:xfrm>
            <a:off x="2259525" y="94745"/>
            <a:ext cx="7837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Попробуем покрасить графа</a:t>
            </a:r>
            <a:endParaRPr lang="en-US" sz="48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788646-3BE7-453A-E944-55E76D5C9402}"/>
              </a:ext>
            </a:extLst>
          </p:cNvPr>
          <p:cNvSpPr txBox="1"/>
          <p:nvPr/>
        </p:nvSpPr>
        <p:spPr>
          <a:xfrm>
            <a:off x="271707" y="857930"/>
            <a:ext cx="11695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Покрасим ему ребра так, чтобы из одной вершины не торчало двух ребер одного цвета</a:t>
            </a:r>
            <a:r>
              <a:rPr lang="en-US" sz="2400" dirty="0"/>
              <a:t>.</a:t>
            </a:r>
          </a:p>
          <a:p>
            <a:r>
              <a:rPr lang="ru-RU" sz="2400" dirty="0"/>
              <a:t>Число цветов будет не меньше, чем максимальная степень вершины графа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29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917BF-A62C-59BA-D1FA-EB302F78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81" y="1806087"/>
            <a:ext cx="7764836" cy="4797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B13FA6-8242-11BD-9A71-9096C7F3643A}"/>
              </a:ext>
            </a:extLst>
          </p:cNvPr>
          <p:cNvSpPr txBox="1"/>
          <p:nvPr/>
        </p:nvSpPr>
        <p:spPr>
          <a:xfrm>
            <a:off x="2259525" y="94745"/>
            <a:ext cx="7837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Попробуем покрасить графа</a:t>
            </a:r>
            <a:endParaRPr lang="en-US" sz="48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788646-3BE7-453A-E944-55E76D5C9402}"/>
              </a:ext>
            </a:extLst>
          </p:cNvPr>
          <p:cNvSpPr txBox="1"/>
          <p:nvPr/>
        </p:nvSpPr>
        <p:spPr>
          <a:xfrm>
            <a:off x="271707" y="857930"/>
            <a:ext cx="11695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Покрасим ему ребра так, чтобы из одной вершины не торчало двух ребер одного цвета</a:t>
            </a:r>
            <a:r>
              <a:rPr lang="en-US" sz="2400" dirty="0"/>
              <a:t>.</a:t>
            </a:r>
          </a:p>
          <a:p>
            <a:r>
              <a:rPr lang="ru-RU" sz="2400" dirty="0"/>
              <a:t>Число цветов будет не меньше, чем максимальная степень вершины графа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28788646-3BE7-453A-E944-55E76D5C9402}"/>
              </a:ext>
            </a:extLst>
          </p:cNvPr>
          <p:cNvSpPr txBox="1"/>
          <p:nvPr/>
        </p:nvSpPr>
        <p:spPr>
          <a:xfrm>
            <a:off x="1955365" y="117702"/>
            <a:ext cx="897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Получилось, что если параллельно обрабатывать не все ребра, </a:t>
            </a:r>
            <a:endParaRPr lang="en-US" sz="2400" dirty="0"/>
          </a:p>
          <a:p>
            <a:r>
              <a:rPr lang="ru-RU" sz="2400" dirty="0"/>
              <a:t>а ребра только одного цвета, то не будет пересечений по данным. </a:t>
            </a:r>
            <a:endParaRPr lang="en-US" sz="2400" dirty="0"/>
          </a:p>
          <a:p>
            <a:r>
              <a:rPr lang="ru-RU" sz="2400" dirty="0"/>
              <a:t>У ребер одного цвета нет общих вершин, гонка исключена.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2BF70F-687B-8CAC-0B16-D9B8133F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31" y="1564393"/>
            <a:ext cx="8368146" cy="50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4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45CA6F-9DC4-61FA-11B8-FBFF550234FF}"/>
              </a:ext>
            </a:extLst>
          </p:cNvPr>
          <p:cNvGrpSpPr/>
          <p:nvPr/>
        </p:nvGrpSpPr>
        <p:grpSpPr>
          <a:xfrm>
            <a:off x="2746734" y="1495425"/>
            <a:ext cx="6862919" cy="4657725"/>
            <a:chOff x="1482242" y="284991"/>
            <a:chExt cx="9076944" cy="61603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D61E70-AC85-C5BF-06CC-A0927CF0A160}"/>
                </a:ext>
              </a:extLst>
            </p:cNvPr>
            <p:cNvSpPr>
              <a:spLocks/>
            </p:cNvSpPr>
            <p:nvPr/>
          </p:nvSpPr>
          <p:spPr>
            <a:xfrm>
              <a:off x="2071114" y="912303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4C8EC5-4854-5F5F-F899-2E0D39680DCC}"/>
                </a:ext>
              </a:extLst>
            </p:cNvPr>
            <p:cNvSpPr>
              <a:spLocks/>
            </p:cNvSpPr>
            <p:nvPr/>
          </p:nvSpPr>
          <p:spPr>
            <a:xfrm>
              <a:off x="2812339" y="431871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0F72DD-3496-D4E3-EE2C-F1FCEC1DFD97}"/>
                </a:ext>
              </a:extLst>
            </p:cNvPr>
            <p:cNvSpPr>
              <a:spLocks/>
            </p:cNvSpPr>
            <p:nvPr/>
          </p:nvSpPr>
          <p:spPr>
            <a:xfrm>
              <a:off x="3649932" y="1070690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1F959C-2FB2-EF92-C1E6-3CF6DC4188A1}"/>
                </a:ext>
              </a:extLst>
            </p:cNvPr>
            <p:cNvSpPr>
              <a:spLocks/>
            </p:cNvSpPr>
            <p:nvPr/>
          </p:nvSpPr>
          <p:spPr>
            <a:xfrm>
              <a:off x="4359808" y="1307801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276D66-86EC-0120-7958-C215099C5CCC}"/>
                </a:ext>
              </a:extLst>
            </p:cNvPr>
            <p:cNvSpPr>
              <a:spLocks/>
            </p:cNvSpPr>
            <p:nvPr/>
          </p:nvSpPr>
          <p:spPr>
            <a:xfrm>
              <a:off x="4874056" y="78328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3D0FBF-3E24-3351-0696-5E254BD00CD5}"/>
                </a:ext>
              </a:extLst>
            </p:cNvPr>
            <p:cNvSpPr>
              <a:spLocks/>
            </p:cNvSpPr>
            <p:nvPr/>
          </p:nvSpPr>
          <p:spPr>
            <a:xfrm>
              <a:off x="5606186" y="110337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30F32A-B812-81DC-7D79-FF7E82D8A397}"/>
                </a:ext>
              </a:extLst>
            </p:cNvPr>
            <p:cNvSpPr>
              <a:spLocks/>
            </p:cNvSpPr>
            <p:nvPr/>
          </p:nvSpPr>
          <p:spPr>
            <a:xfrm>
              <a:off x="6250887" y="669904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DBE2893-100F-8723-3148-8AF84EB4DFC1}"/>
                </a:ext>
              </a:extLst>
            </p:cNvPr>
            <p:cNvSpPr>
              <a:spLocks/>
            </p:cNvSpPr>
            <p:nvPr/>
          </p:nvSpPr>
          <p:spPr>
            <a:xfrm>
              <a:off x="7026554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C421A5-8D9A-ECDA-376F-8D16031398CC}"/>
                </a:ext>
              </a:extLst>
            </p:cNvPr>
            <p:cNvSpPr>
              <a:spLocks/>
            </p:cNvSpPr>
            <p:nvPr/>
          </p:nvSpPr>
          <p:spPr>
            <a:xfrm>
              <a:off x="7736655" y="750179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8DD288-D530-86E2-6F49-F7ED1B628A3B}"/>
                </a:ext>
              </a:extLst>
            </p:cNvPr>
            <p:cNvSpPr>
              <a:spLocks/>
            </p:cNvSpPr>
            <p:nvPr/>
          </p:nvSpPr>
          <p:spPr>
            <a:xfrm>
              <a:off x="8483498" y="2849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77871-4938-BD6A-AFC2-AED9AF329C1E}"/>
                </a:ext>
              </a:extLst>
            </p:cNvPr>
            <p:cNvSpPr>
              <a:spLocks/>
            </p:cNvSpPr>
            <p:nvPr/>
          </p:nvSpPr>
          <p:spPr>
            <a:xfrm>
              <a:off x="9525914" y="4922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EDE58B-12AA-690A-00FD-32A27C7C044B}"/>
                </a:ext>
              </a:extLst>
            </p:cNvPr>
            <p:cNvSpPr>
              <a:spLocks/>
            </p:cNvSpPr>
            <p:nvPr/>
          </p:nvSpPr>
          <p:spPr>
            <a:xfrm>
              <a:off x="10001402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65A7C4-D011-8497-ADA6-B234DD86E5BF}"/>
                </a:ext>
              </a:extLst>
            </p:cNvPr>
            <p:cNvSpPr>
              <a:spLocks/>
            </p:cNvSpPr>
            <p:nvPr/>
          </p:nvSpPr>
          <p:spPr>
            <a:xfrm>
              <a:off x="8996476" y="153182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89C087-AA43-9898-B6C7-6E413509F22D}"/>
                </a:ext>
              </a:extLst>
            </p:cNvPr>
            <p:cNvSpPr>
              <a:spLocks/>
            </p:cNvSpPr>
            <p:nvPr/>
          </p:nvSpPr>
          <p:spPr>
            <a:xfrm>
              <a:off x="10330586" y="19781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218067-5D46-BD10-C3DE-11EEAF74C3A5}"/>
                </a:ext>
              </a:extLst>
            </p:cNvPr>
            <p:cNvSpPr>
              <a:spLocks/>
            </p:cNvSpPr>
            <p:nvPr/>
          </p:nvSpPr>
          <p:spPr>
            <a:xfrm>
              <a:off x="9898684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55D013-6AE4-13AA-F128-A89A9FD1A6CB}"/>
                </a:ext>
              </a:extLst>
            </p:cNvPr>
            <p:cNvSpPr>
              <a:spLocks/>
            </p:cNvSpPr>
            <p:nvPr/>
          </p:nvSpPr>
          <p:spPr>
            <a:xfrm>
              <a:off x="8958323" y="2311352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F7B017-8E84-36A9-5CE2-00AAC3A8AC7C}"/>
                </a:ext>
              </a:extLst>
            </p:cNvPr>
            <p:cNvSpPr>
              <a:spLocks/>
            </p:cNvSpPr>
            <p:nvPr/>
          </p:nvSpPr>
          <p:spPr>
            <a:xfrm>
              <a:off x="6201764" y="25085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2F7A9B-B74A-7DE9-0E80-3CE5982980FA}"/>
                </a:ext>
              </a:extLst>
            </p:cNvPr>
            <p:cNvSpPr>
              <a:spLocks/>
            </p:cNvSpPr>
            <p:nvPr/>
          </p:nvSpPr>
          <p:spPr>
            <a:xfrm>
              <a:off x="6957074" y="2111686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1A5ABF-78C3-9A39-116D-90425B4FB8AD}"/>
                </a:ext>
              </a:extLst>
            </p:cNvPr>
            <p:cNvSpPr>
              <a:spLocks/>
            </p:cNvSpPr>
            <p:nvPr/>
          </p:nvSpPr>
          <p:spPr>
            <a:xfrm>
              <a:off x="5529166" y="19924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1768C6-B24D-BFAB-E0BD-C3C93F20D2F3}"/>
                </a:ext>
              </a:extLst>
            </p:cNvPr>
            <p:cNvSpPr>
              <a:spLocks/>
            </p:cNvSpPr>
            <p:nvPr/>
          </p:nvSpPr>
          <p:spPr>
            <a:xfrm>
              <a:off x="7532369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198037-FBAC-7F7E-548C-09B5D32A1A59}"/>
                </a:ext>
              </a:extLst>
            </p:cNvPr>
            <p:cNvSpPr>
              <a:spLocks/>
            </p:cNvSpPr>
            <p:nvPr/>
          </p:nvSpPr>
          <p:spPr>
            <a:xfrm>
              <a:off x="8287677" y="2664749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324DBB-AC52-2EDC-1074-86119B04CD9E}"/>
                </a:ext>
              </a:extLst>
            </p:cNvPr>
            <p:cNvSpPr>
              <a:spLocks/>
            </p:cNvSpPr>
            <p:nvPr/>
          </p:nvSpPr>
          <p:spPr>
            <a:xfrm>
              <a:off x="4788648" y="20590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2E4AC8-3610-7DBE-F234-CFDBCC065384}"/>
                </a:ext>
              </a:extLst>
            </p:cNvPr>
            <p:cNvSpPr>
              <a:spLocks/>
            </p:cNvSpPr>
            <p:nvPr/>
          </p:nvSpPr>
          <p:spPr>
            <a:xfrm>
              <a:off x="4219190" y="2826568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B52E3D-5796-C865-3FA9-10B076DAB151}"/>
                </a:ext>
              </a:extLst>
            </p:cNvPr>
            <p:cNvSpPr>
              <a:spLocks/>
            </p:cNvSpPr>
            <p:nvPr/>
          </p:nvSpPr>
          <p:spPr>
            <a:xfrm>
              <a:off x="3341418" y="1882727"/>
              <a:ext cx="228599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C4C774-C08C-E2C2-64AB-38D13A817127}"/>
                </a:ext>
              </a:extLst>
            </p:cNvPr>
            <p:cNvSpPr>
              <a:spLocks/>
            </p:cNvSpPr>
            <p:nvPr/>
          </p:nvSpPr>
          <p:spPr>
            <a:xfrm>
              <a:off x="2624022" y="17785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B384414-0349-11AC-A04C-64832FEFE304}"/>
                </a:ext>
              </a:extLst>
            </p:cNvPr>
            <p:cNvSpPr>
              <a:spLocks/>
            </p:cNvSpPr>
            <p:nvPr/>
          </p:nvSpPr>
          <p:spPr>
            <a:xfrm>
              <a:off x="3672180" y="26228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1F6740-C040-EECE-4D16-6301BC7B87FF}"/>
                </a:ext>
              </a:extLst>
            </p:cNvPr>
            <p:cNvSpPr>
              <a:spLocks/>
            </p:cNvSpPr>
            <p:nvPr/>
          </p:nvSpPr>
          <p:spPr>
            <a:xfrm>
              <a:off x="1948280" y="162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D97104-79E6-BDA8-81D5-354F4F6CF417}"/>
                </a:ext>
              </a:extLst>
            </p:cNvPr>
            <p:cNvSpPr>
              <a:spLocks/>
            </p:cNvSpPr>
            <p:nvPr/>
          </p:nvSpPr>
          <p:spPr>
            <a:xfrm>
              <a:off x="1482242" y="249021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44B5BC-C48E-9131-1154-BADC53AF949E}"/>
                </a:ext>
              </a:extLst>
            </p:cNvPr>
            <p:cNvSpPr>
              <a:spLocks/>
            </p:cNvSpPr>
            <p:nvPr/>
          </p:nvSpPr>
          <p:spPr>
            <a:xfrm>
              <a:off x="2717623" y="26611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9A33E4D-D6F1-7615-2BEA-E50399B8B3A9}"/>
                </a:ext>
              </a:extLst>
            </p:cNvPr>
            <p:cNvSpPr>
              <a:spLocks/>
            </p:cNvSpPr>
            <p:nvPr/>
          </p:nvSpPr>
          <p:spPr>
            <a:xfrm>
              <a:off x="9901122" y="443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E8F2B5-6FA0-A6FB-8708-0F9F0037E1EF}"/>
                </a:ext>
              </a:extLst>
            </p:cNvPr>
            <p:cNvSpPr>
              <a:spLocks/>
            </p:cNvSpPr>
            <p:nvPr/>
          </p:nvSpPr>
          <p:spPr>
            <a:xfrm>
              <a:off x="4604308" y="33255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85DBB7-2FD5-A3D6-861A-F7F76DE460DA}"/>
                </a:ext>
              </a:extLst>
            </p:cNvPr>
            <p:cNvSpPr>
              <a:spLocks/>
            </p:cNvSpPr>
            <p:nvPr/>
          </p:nvSpPr>
          <p:spPr>
            <a:xfrm>
              <a:off x="5353506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6E6386-82B7-ADDC-4C01-AB65574D5369}"/>
                </a:ext>
              </a:extLst>
            </p:cNvPr>
            <p:cNvSpPr>
              <a:spLocks/>
            </p:cNvSpPr>
            <p:nvPr/>
          </p:nvSpPr>
          <p:spPr>
            <a:xfrm>
              <a:off x="6043878" y="3429002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601F2B-DA7A-824B-5CD2-0EC479B20829}"/>
                </a:ext>
              </a:extLst>
            </p:cNvPr>
            <p:cNvSpPr>
              <a:spLocks/>
            </p:cNvSpPr>
            <p:nvPr/>
          </p:nvSpPr>
          <p:spPr>
            <a:xfrm>
              <a:off x="955974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8F036F-17E1-5236-EC38-E8AF82D63512}"/>
                </a:ext>
              </a:extLst>
            </p:cNvPr>
            <p:cNvSpPr>
              <a:spLocks/>
            </p:cNvSpPr>
            <p:nvPr/>
          </p:nvSpPr>
          <p:spPr>
            <a:xfrm>
              <a:off x="7195718" y="37179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5A26E0-7696-959C-8FCC-DF61FB5B5661}"/>
                </a:ext>
              </a:extLst>
            </p:cNvPr>
            <p:cNvSpPr>
              <a:spLocks/>
            </p:cNvSpPr>
            <p:nvPr/>
          </p:nvSpPr>
          <p:spPr>
            <a:xfrm>
              <a:off x="7795868" y="42946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571BAB-5207-8B9E-A779-BCDE1095538F}"/>
                </a:ext>
              </a:extLst>
            </p:cNvPr>
            <p:cNvSpPr>
              <a:spLocks/>
            </p:cNvSpPr>
            <p:nvPr/>
          </p:nvSpPr>
          <p:spPr>
            <a:xfrm>
              <a:off x="848776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059FDF7-6D85-CC35-BD8B-FBF3656B870D}"/>
                </a:ext>
              </a:extLst>
            </p:cNvPr>
            <p:cNvSpPr>
              <a:spLocks/>
            </p:cNvSpPr>
            <p:nvPr/>
          </p:nvSpPr>
          <p:spPr>
            <a:xfrm>
              <a:off x="9110776" y="53080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D1D62E-F151-4445-3FCA-72906FADC465}"/>
                </a:ext>
              </a:extLst>
            </p:cNvPr>
            <p:cNvSpPr>
              <a:spLocks/>
            </p:cNvSpPr>
            <p:nvPr/>
          </p:nvSpPr>
          <p:spPr>
            <a:xfrm>
              <a:off x="8339479" y="588132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59BE9DC-E302-BDB8-0E88-9DD22FBFFBB2}"/>
                </a:ext>
              </a:extLst>
            </p:cNvPr>
            <p:cNvSpPr>
              <a:spLocks/>
            </p:cNvSpPr>
            <p:nvPr/>
          </p:nvSpPr>
          <p:spPr>
            <a:xfrm>
              <a:off x="1850719" y="34733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2041C7-0494-F882-AD29-0F9FFF7A9441}"/>
                </a:ext>
              </a:extLst>
            </p:cNvPr>
            <p:cNvSpPr>
              <a:spLocks/>
            </p:cNvSpPr>
            <p:nvPr/>
          </p:nvSpPr>
          <p:spPr>
            <a:xfrm>
              <a:off x="7443520" y="556585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9055F0-DE1E-915C-B0AB-07B152CF199A}"/>
                </a:ext>
              </a:extLst>
            </p:cNvPr>
            <p:cNvSpPr>
              <a:spLocks/>
            </p:cNvSpPr>
            <p:nvPr/>
          </p:nvSpPr>
          <p:spPr>
            <a:xfrm>
              <a:off x="6523839" y="40660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9C03B3-A456-1A0D-FF8C-18020ADF3778}"/>
                </a:ext>
              </a:extLst>
            </p:cNvPr>
            <p:cNvSpPr>
              <a:spLocks/>
            </p:cNvSpPr>
            <p:nvPr/>
          </p:nvSpPr>
          <p:spPr>
            <a:xfrm>
              <a:off x="6168286" y="46664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9E837B-C5AE-B3EC-ADFB-B2467913AAED}"/>
                </a:ext>
              </a:extLst>
            </p:cNvPr>
            <p:cNvSpPr>
              <a:spLocks/>
            </p:cNvSpPr>
            <p:nvPr/>
          </p:nvSpPr>
          <p:spPr>
            <a:xfrm>
              <a:off x="6473342" y="611733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45A219-9848-3353-F0A9-2A5B23FA4A78}"/>
                </a:ext>
              </a:extLst>
            </p:cNvPr>
            <p:cNvSpPr>
              <a:spLocks/>
            </p:cNvSpPr>
            <p:nvPr/>
          </p:nvSpPr>
          <p:spPr>
            <a:xfrm>
              <a:off x="5722645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FB474E-405C-8FCB-25CD-94C31BF826FA}"/>
                </a:ext>
              </a:extLst>
            </p:cNvPr>
            <p:cNvSpPr>
              <a:spLocks/>
            </p:cNvSpPr>
            <p:nvPr/>
          </p:nvSpPr>
          <p:spPr>
            <a:xfrm>
              <a:off x="5453376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3868BB1-827C-8612-3230-9BBC86EF55A9}"/>
                </a:ext>
              </a:extLst>
            </p:cNvPr>
            <p:cNvSpPr>
              <a:spLocks/>
            </p:cNvSpPr>
            <p:nvPr/>
          </p:nvSpPr>
          <p:spPr>
            <a:xfrm>
              <a:off x="3256787" y="310241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1BFBC6-9693-4F66-E94E-D0AFD11C8C93}"/>
                </a:ext>
              </a:extLst>
            </p:cNvPr>
            <p:cNvSpPr>
              <a:spLocks/>
            </p:cNvSpPr>
            <p:nvPr/>
          </p:nvSpPr>
          <p:spPr>
            <a:xfrm>
              <a:off x="2557272" y="341244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47677D-6039-7922-0EAD-4EB6AB7BCFAC}"/>
                </a:ext>
              </a:extLst>
            </p:cNvPr>
            <p:cNvSpPr>
              <a:spLocks/>
            </p:cNvSpPr>
            <p:nvPr/>
          </p:nvSpPr>
          <p:spPr>
            <a:xfrm>
              <a:off x="2431388" y="591246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9F41CF6-EF59-BFB7-1991-CF4FF7725656}"/>
                </a:ext>
              </a:extLst>
            </p:cNvPr>
            <p:cNvSpPr>
              <a:spLocks/>
            </p:cNvSpPr>
            <p:nvPr/>
          </p:nvSpPr>
          <p:spPr>
            <a:xfrm>
              <a:off x="2185414" y="51937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92C733E-D2B2-3DE9-BC38-A8C3F69BD8F9}"/>
                </a:ext>
              </a:extLst>
            </p:cNvPr>
            <p:cNvSpPr>
              <a:spLocks/>
            </p:cNvSpPr>
            <p:nvPr/>
          </p:nvSpPr>
          <p:spPr>
            <a:xfrm>
              <a:off x="1586685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6793C38-0431-4A0E-EB02-587229F19735}"/>
                </a:ext>
              </a:extLst>
            </p:cNvPr>
            <p:cNvSpPr>
              <a:spLocks/>
            </p:cNvSpPr>
            <p:nvPr/>
          </p:nvSpPr>
          <p:spPr>
            <a:xfrm>
              <a:off x="3007460" y="38322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89756D9-E977-B870-50DF-6B8B749D9F99}"/>
                </a:ext>
              </a:extLst>
            </p:cNvPr>
            <p:cNvSpPr>
              <a:spLocks/>
            </p:cNvSpPr>
            <p:nvPr/>
          </p:nvSpPr>
          <p:spPr>
            <a:xfrm>
              <a:off x="3970781" y="42092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B774B11-7F2F-78C9-B30C-266F4849097B}"/>
                </a:ext>
              </a:extLst>
            </p:cNvPr>
            <p:cNvSpPr>
              <a:spLocks/>
            </p:cNvSpPr>
            <p:nvPr/>
          </p:nvSpPr>
          <p:spPr>
            <a:xfrm>
              <a:off x="3158794" y="44089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2AEC491-7128-F675-4088-58F642A7EA75}"/>
                </a:ext>
              </a:extLst>
            </p:cNvPr>
            <p:cNvSpPr>
              <a:spLocks/>
            </p:cNvSpPr>
            <p:nvPr/>
          </p:nvSpPr>
          <p:spPr>
            <a:xfrm>
              <a:off x="2930194" y="5130446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8D5F6DB-1DF2-46A7-2769-810F06EFB9B5}"/>
                </a:ext>
              </a:extLst>
            </p:cNvPr>
            <p:cNvSpPr>
              <a:spLocks/>
            </p:cNvSpPr>
            <p:nvPr/>
          </p:nvSpPr>
          <p:spPr>
            <a:xfrm>
              <a:off x="3273094" y="58316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F5C596-8FF9-05C8-D8DE-C17B95DB3848}"/>
                </a:ext>
              </a:extLst>
            </p:cNvPr>
            <p:cNvSpPr>
              <a:spLocks/>
            </p:cNvSpPr>
            <p:nvPr/>
          </p:nvSpPr>
          <p:spPr>
            <a:xfrm>
              <a:off x="4507382" y="482955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6DF9B39-997A-CBD6-2FAD-C95EE14BB48A}"/>
                </a:ext>
              </a:extLst>
            </p:cNvPr>
            <p:cNvSpPr>
              <a:spLocks/>
            </p:cNvSpPr>
            <p:nvPr/>
          </p:nvSpPr>
          <p:spPr>
            <a:xfrm>
              <a:off x="4098696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CFBBA6-FFA8-622D-45EC-F35981D39564}"/>
                </a:ext>
              </a:extLst>
            </p:cNvPr>
            <p:cNvSpPr>
              <a:spLocks/>
            </p:cNvSpPr>
            <p:nvPr/>
          </p:nvSpPr>
          <p:spPr>
            <a:xfrm>
              <a:off x="4645456" y="62192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14A956-A051-F199-FF2C-3BE9126983A7}"/>
                </a:ext>
              </a:extLst>
            </p:cNvPr>
            <p:cNvCxnSpPr>
              <a:cxnSpLocks/>
              <a:stCxn id="8" idx="7"/>
              <a:endCxn id="12" idx="3"/>
            </p:cNvCxnSpPr>
            <p:nvPr/>
          </p:nvCxnSpPr>
          <p:spPr>
            <a:xfrm flipV="1">
              <a:off x="2266235" y="624850"/>
              <a:ext cx="579582" cy="32056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9D8CA7B-74B4-C18E-AEF4-5FD02AC4BC8F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3007460" y="624850"/>
              <a:ext cx="675950" cy="478949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786468-E429-C6A9-054D-2624EABC0D37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3845054" y="1263669"/>
              <a:ext cx="514754" cy="1571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82C35-A35C-F5D6-A945-C59202366BC6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4554930" y="976268"/>
              <a:ext cx="352604" cy="364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A520F7-C529-2FF4-9D4C-77798054C9F1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 flipV="1">
              <a:off x="5102656" y="896334"/>
              <a:ext cx="503530" cy="3200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CD4E356-6159-9283-153E-2D66F181523B}"/>
                </a:ext>
              </a:extLst>
            </p:cNvPr>
            <p:cNvCxnSpPr>
              <a:cxnSpLocks/>
              <a:stCxn id="17" idx="3"/>
              <a:endCxn id="16" idx="6"/>
            </p:cNvCxnSpPr>
            <p:nvPr/>
          </p:nvCxnSpPr>
          <p:spPr>
            <a:xfrm flipH="1">
              <a:off x="5834786" y="862883"/>
              <a:ext cx="449579" cy="3535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68830F-FAEE-0C77-F7CE-26D42EF3A4EB}"/>
                </a:ext>
              </a:extLst>
            </p:cNvPr>
            <p:cNvCxnSpPr>
              <a:cxnSpLocks/>
              <a:stCxn id="18" idx="2"/>
              <a:endCxn id="17" idx="5"/>
            </p:cNvCxnSpPr>
            <p:nvPr/>
          </p:nvCxnSpPr>
          <p:spPr>
            <a:xfrm flipH="1" flipV="1">
              <a:off x="6446009" y="862883"/>
              <a:ext cx="580545" cy="400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89C116-7EC5-9A7B-DC24-8407E4F48C42}"/>
                </a:ext>
              </a:extLst>
            </p:cNvPr>
            <p:cNvCxnSpPr>
              <a:cxnSpLocks/>
              <a:stCxn id="19" idx="3"/>
              <a:endCxn id="18" idx="5"/>
            </p:cNvCxnSpPr>
            <p:nvPr/>
          </p:nvCxnSpPr>
          <p:spPr>
            <a:xfrm flipH="1">
              <a:off x="7221675" y="943158"/>
              <a:ext cx="548457" cy="4004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FB6286D-7750-2DD3-1FBD-001E297B04C6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>
            <a:xfrm flipV="1">
              <a:off x="7931776" y="477970"/>
              <a:ext cx="585199" cy="3053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2FA1FB-2070-E53C-3117-B333729F517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8712098" y="398036"/>
              <a:ext cx="813816" cy="207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B13265D-87ED-6113-C5BE-1282EA211B5B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9721036" y="685234"/>
              <a:ext cx="313844" cy="4984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266162C-9CE1-77D5-53FF-8490D137B4A2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9225076" y="1343602"/>
              <a:ext cx="809804" cy="301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FEA726F-DAFE-EBD3-6164-B49EBF00D181}"/>
                </a:ext>
              </a:extLst>
            </p:cNvPr>
            <p:cNvCxnSpPr>
              <a:cxnSpLocks/>
              <a:stCxn id="19" idx="5"/>
              <a:endCxn id="23" idx="1"/>
            </p:cNvCxnSpPr>
            <p:nvPr/>
          </p:nvCxnSpPr>
          <p:spPr>
            <a:xfrm>
              <a:off x="7931776" y="943158"/>
              <a:ext cx="1098178" cy="6217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C3BB09-429C-CFAD-C451-AE817942F89D}"/>
                </a:ext>
              </a:extLst>
            </p:cNvPr>
            <p:cNvCxnSpPr>
              <a:cxnSpLocks/>
              <a:stCxn id="26" idx="0"/>
              <a:endCxn id="23" idx="4"/>
            </p:cNvCxnSpPr>
            <p:nvPr/>
          </p:nvCxnSpPr>
          <p:spPr>
            <a:xfrm flipV="1">
              <a:off x="9072623" y="1757918"/>
              <a:ext cx="38154" cy="55343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BF5B252-7752-62A9-D58E-A367A278B2AA}"/>
                </a:ext>
              </a:extLst>
            </p:cNvPr>
            <p:cNvCxnSpPr>
              <a:cxnSpLocks/>
              <a:stCxn id="24" idx="0"/>
              <a:endCxn id="22" idx="5"/>
            </p:cNvCxnSpPr>
            <p:nvPr/>
          </p:nvCxnSpPr>
          <p:spPr>
            <a:xfrm flipH="1" flipV="1">
              <a:off x="10196524" y="1343602"/>
              <a:ext cx="248362" cy="6345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DFAC647-A763-83DB-956F-1BEE2D2CA687}"/>
                </a:ext>
              </a:extLst>
            </p:cNvPr>
            <p:cNvCxnSpPr>
              <a:cxnSpLocks/>
              <a:stCxn id="25" idx="7"/>
              <a:endCxn id="24" idx="4"/>
            </p:cNvCxnSpPr>
            <p:nvPr/>
          </p:nvCxnSpPr>
          <p:spPr>
            <a:xfrm flipV="1">
              <a:off x="10093806" y="2204244"/>
              <a:ext cx="351080" cy="5659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A163405-E9C2-9689-F172-C8B0BED23956}"/>
                </a:ext>
              </a:extLst>
            </p:cNvPr>
            <p:cNvCxnSpPr>
              <a:cxnSpLocks/>
              <a:stCxn id="44" idx="7"/>
              <a:endCxn id="25" idx="3"/>
            </p:cNvCxnSpPr>
            <p:nvPr/>
          </p:nvCxnSpPr>
          <p:spPr>
            <a:xfrm flipV="1">
              <a:off x="9754866" y="2930086"/>
              <a:ext cx="177296" cy="6572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D0903B-A485-8434-DDDA-883BCE890E58}"/>
                </a:ext>
              </a:extLst>
            </p:cNvPr>
            <p:cNvCxnSpPr>
              <a:cxnSpLocks/>
              <a:stCxn id="25" idx="1"/>
              <a:endCxn id="26" idx="5"/>
            </p:cNvCxnSpPr>
            <p:nvPr/>
          </p:nvCxnSpPr>
          <p:spPr>
            <a:xfrm flipH="1" flipV="1">
              <a:off x="9153444" y="2504331"/>
              <a:ext cx="778718" cy="2658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250488B-73AC-6E02-4952-85CD74F52AC5}"/>
                </a:ext>
              </a:extLst>
            </p:cNvPr>
            <p:cNvCxnSpPr>
              <a:cxnSpLocks/>
              <a:stCxn id="26" idx="3"/>
              <a:endCxn id="31" idx="7"/>
            </p:cNvCxnSpPr>
            <p:nvPr/>
          </p:nvCxnSpPr>
          <p:spPr>
            <a:xfrm flipH="1">
              <a:off x="8482799" y="2504331"/>
              <a:ext cx="509002" cy="1935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135D0F-CA5D-66DE-3990-FA3791C8FF58}"/>
                </a:ext>
              </a:extLst>
            </p:cNvPr>
            <p:cNvCxnSpPr>
              <a:cxnSpLocks/>
              <a:stCxn id="28" idx="0"/>
              <a:endCxn id="18" idx="4"/>
            </p:cNvCxnSpPr>
            <p:nvPr/>
          </p:nvCxnSpPr>
          <p:spPr>
            <a:xfrm flipV="1">
              <a:off x="7071375" y="1376712"/>
              <a:ext cx="69480" cy="7349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4CD4818-8A31-9F84-CCF8-EEC98FC1BEAD}"/>
                </a:ext>
              </a:extLst>
            </p:cNvPr>
            <p:cNvCxnSpPr>
              <a:cxnSpLocks/>
              <a:stCxn id="31" idx="2"/>
              <a:endCxn id="30" idx="6"/>
            </p:cNvCxnSpPr>
            <p:nvPr/>
          </p:nvCxnSpPr>
          <p:spPr>
            <a:xfrm flipH="1">
              <a:off x="7760968" y="2777793"/>
              <a:ext cx="526709" cy="723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90EA804-0B0A-321F-8BD7-3D8C025C6DB0}"/>
                </a:ext>
              </a:extLst>
            </p:cNvPr>
            <p:cNvCxnSpPr>
              <a:cxnSpLocks/>
              <a:stCxn id="28" idx="3"/>
              <a:endCxn id="27" idx="7"/>
            </p:cNvCxnSpPr>
            <p:nvPr/>
          </p:nvCxnSpPr>
          <p:spPr>
            <a:xfrm flipH="1">
              <a:off x="6396886" y="2304665"/>
              <a:ext cx="593666" cy="2369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5681EC-37E2-A00E-C2E2-D4D6A801C3BA}"/>
                </a:ext>
              </a:extLst>
            </p:cNvPr>
            <p:cNvCxnSpPr>
              <a:cxnSpLocks/>
              <a:stCxn id="16" idx="4"/>
              <a:endCxn id="29" idx="0"/>
            </p:cNvCxnSpPr>
            <p:nvPr/>
          </p:nvCxnSpPr>
          <p:spPr>
            <a:xfrm flipH="1">
              <a:off x="5643466" y="1329468"/>
              <a:ext cx="77020" cy="662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8B9717-2ECD-AC47-D79C-9FC63207229E}"/>
                </a:ext>
              </a:extLst>
            </p:cNvPr>
            <p:cNvCxnSpPr>
              <a:cxnSpLocks/>
              <a:stCxn id="32" idx="6"/>
              <a:endCxn id="29" idx="2"/>
            </p:cNvCxnSpPr>
            <p:nvPr/>
          </p:nvCxnSpPr>
          <p:spPr>
            <a:xfrm flipV="1">
              <a:off x="5017248" y="2105500"/>
              <a:ext cx="511918" cy="66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EC422C3-087F-E35E-95DD-DE67F458869A}"/>
                </a:ext>
              </a:extLst>
            </p:cNvPr>
            <p:cNvCxnSpPr>
              <a:cxnSpLocks/>
              <a:stCxn id="14" idx="5"/>
              <a:endCxn id="32" idx="1"/>
            </p:cNvCxnSpPr>
            <p:nvPr/>
          </p:nvCxnSpPr>
          <p:spPr>
            <a:xfrm>
              <a:off x="4554930" y="1500780"/>
              <a:ext cx="267196" cy="5913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C9BF829-44BB-CDB9-3D16-19CAC34A6771}"/>
                </a:ext>
              </a:extLst>
            </p:cNvPr>
            <p:cNvCxnSpPr>
              <a:cxnSpLocks/>
              <a:stCxn id="33" idx="7"/>
              <a:endCxn id="32" idx="3"/>
            </p:cNvCxnSpPr>
            <p:nvPr/>
          </p:nvCxnSpPr>
          <p:spPr>
            <a:xfrm flipV="1">
              <a:off x="4414312" y="2252034"/>
              <a:ext cx="407814" cy="607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0527646-8510-BD46-CCC6-4A9E85490FED}"/>
                </a:ext>
              </a:extLst>
            </p:cNvPr>
            <p:cNvCxnSpPr>
              <a:cxnSpLocks/>
              <a:stCxn id="34" idx="7"/>
              <a:endCxn id="13" idx="3"/>
            </p:cNvCxnSpPr>
            <p:nvPr/>
          </p:nvCxnSpPr>
          <p:spPr>
            <a:xfrm flipV="1">
              <a:off x="3536540" y="1263669"/>
              <a:ext cx="146871" cy="6521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4122C5A-19ED-C961-6128-D7D590AFD0FC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2852622" y="1891556"/>
              <a:ext cx="488796" cy="104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44D0EB7-4F20-CE2F-6F02-8759DEB17D79}"/>
                </a:ext>
              </a:extLst>
            </p:cNvPr>
            <p:cNvCxnSpPr>
              <a:cxnSpLocks/>
              <a:stCxn id="37" idx="0"/>
              <a:endCxn id="8" idx="3"/>
            </p:cNvCxnSpPr>
            <p:nvPr/>
          </p:nvCxnSpPr>
          <p:spPr>
            <a:xfrm flipV="1">
              <a:off x="2062580" y="1105282"/>
              <a:ext cx="42011" cy="5226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D1361E-EE41-CCE6-C480-E8A99D0789F1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1677364" y="1820870"/>
              <a:ext cx="304394" cy="7024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D3C34F-A9FE-9848-B4B4-9CBD378242FF}"/>
                </a:ext>
              </a:extLst>
            </p:cNvPr>
            <p:cNvCxnSpPr>
              <a:cxnSpLocks/>
              <a:stCxn id="37" idx="6"/>
              <a:endCxn id="35" idx="2"/>
            </p:cNvCxnSpPr>
            <p:nvPr/>
          </p:nvCxnSpPr>
          <p:spPr>
            <a:xfrm>
              <a:off x="2176880" y="1740936"/>
              <a:ext cx="447142" cy="1506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46CADC4-BEDE-8D2C-23E9-6B484EEEB3C9}"/>
                </a:ext>
              </a:extLst>
            </p:cNvPr>
            <p:cNvCxnSpPr>
              <a:cxnSpLocks/>
              <a:stCxn id="39" idx="0"/>
              <a:endCxn id="35" idx="4"/>
            </p:cNvCxnSpPr>
            <p:nvPr/>
          </p:nvCxnSpPr>
          <p:spPr>
            <a:xfrm flipH="1" flipV="1">
              <a:off x="2738322" y="2004600"/>
              <a:ext cx="93601" cy="656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8C6A802-17AC-3EE1-27D5-2341CE4E1CF0}"/>
                </a:ext>
              </a:extLst>
            </p:cNvPr>
            <p:cNvCxnSpPr>
              <a:cxnSpLocks/>
              <a:stCxn id="39" idx="4"/>
              <a:endCxn id="58" idx="0"/>
            </p:cNvCxnSpPr>
            <p:nvPr/>
          </p:nvCxnSpPr>
          <p:spPr>
            <a:xfrm flipH="1">
              <a:off x="2671572" y="2887200"/>
              <a:ext cx="160351" cy="5252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DFFB1D3-D07B-3753-2FAC-C5AC8747DB0B}"/>
                </a:ext>
              </a:extLst>
            </p:cNvPr>
            <p:cNvCxnSpPr>
              <a:cxnSpLocks/>
              <a:stCxn id="38" idx="4"/>
              <a:endCxn id="50" idx="1"/>
            </p:cNvCxnSpPr>
            <p:nvPr/>
          </p:nvCxnSpPr>
          <p:spPr>
            <a:xfrm>
              <a:off x="1596542" y="2716308"/>
              <a:ext cx="287655" cy="7901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972DC8D-7DD5-D5B9-2D55-A00CF502BFD0}"/>
                </a:ext>
              </a:extLst>
            </p:cNvPr>
            <p:cNvCxnSpPr>
              <a:cxnSpLocks/>
              <a:stCxn id="61" idx="0"/>
              <a:endCxn id="50" idx="4"/>
            </p:cNvCxnSpPr>
            <p:nvPr/>
          </p:nvCxnSpPr>
          <p:spPr>
            <a:xfrm flipV="1">
              <a:off x="1700985" y="3699444"/>
              <a:ext cx="264034" cy="71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59F46C3-6792-E0E4-14A5-677291688EAD}"/>
                </a:ext>
              </a:extLst>
            </p:cNvPr>
            <p:cNvCxnSpPr>
              <a:cxnSpLocks/>
              <a:stCxn id="58" idx="2"/>
              <a:endCxn id="50" idx="6"/>
            </p:cNvCxnSpPr>
            <p:nvPr/>
          </p:nvCxnSpPr>
          <p:spPr>
            <a:xfrm flipH="1">
              <a:off x="2079319" y="3525488"/>
              <a:ext cx="477953" cy="609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AE05498-928C-F6FF-3D41-B97F753297E3}"/>
                </a:ext>
              </a:extLst>
            </p:cNvPr>
            <p:cNvCxnSpPr>
              <a:cxnSpLocks/>
              <a:stCxn id="65" idx="2"/>
              <a:endCxn id="60" idx="6"/>
            </p:cNvCxnSpPr>
            <p:nvPr/>
          </p:nvCxnSpPr>
          <p:spPr>
            <a:xfrm flipH="1">
              <a:off x="2414014" y="5243491"/>
              <a:ext cx="516180" cy="633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BD040DB-40BD-F93D-DEEB-05D2B905D8F9}"/>
                </a:ext>
              </a:extLst>
            </p:cNvPr>
            <p:cNvCxnSpPr>
              <a:cxnSpLocks/>
              <a:stCxn id="66" idx="2"/>
              <a:endCxn id="59" idx="6"/>
            </p:cNvCxnSpPr>
            <p:nvPr/>
          </p:nvCxnSpPr>
          <p:spPr>
            <a:xfrm flipH="1">
              <a:off x="2659988" y="5944686"/>
              <a:ext cx="613106" cy="8082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F922687-789A-B0DA-E120-CFD364127D5F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H="1" flipV="1">
              <a:off x="1781807" y="4608012"/>
              <a:ext cx="437085" cy="61889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3E50FEF-2D76-A7FB-A42D-2A0FAD57090F}"/>
                </a:ext>
              </a:extLst>
            </p:cNvPr>
            <p:cNvCxnSpPr>
              <a:cxnSpLocks/>
              <a:stCxn id="60" idx="5"/>
              <a:endCxn id="59" idx="1"/>
            </p:cNvCxnSpPr>
            <p:nvPr/>
          </p:nvCxnSpPr>
          <p:spPr>
            <a:xfrm>
              <a:off x="2380536" y="5386774"/>
              <a:ext cx="84330" cy="5587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8018EA0-5777-3476-6037-B3F563D0B6DB}"/>
                </a:ext>
              </a:extLst>
            </p:cNvPr>
            <p:cNvCxnSpPr>
              <a:cxnSpLocks/>
              <a:stCxn id="64" idx="4"/>
              <a:endCxn id="65" idx="7"/>
            </p:cNvCxnSpPr>
            <p:nvPr/>
          </p:nvCxnSpPr>
          <p:spPr>
            <a:xfrm flipH="1">
              <a:off x="3125316" y="4635024"/>
              <a:ext cx="147778" cy="528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58EDEFA-E43C-7C0F-A6B3-6BF4368DEC83}"/>
                </a:ext>
              </a:extLst>
            </p:cNvPr>
            <p:cNvCxnSpPr>
              <a:cxnSpLocks/>
              <a:stCxn id="63" idx="2"/>
              <a:endCxn id="64" idx="6"/>
            </p:cNvCxnSpPr>
            <p:nvPr/>
          </p:nvCxnSpPr>
          <p:spPr>
            <a:xfrm flipH="1">
              <a:off x="3387394" y="4322336"/>
              <a:ext cx="583387" cy="199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53A4520-5684-FE2C-4EA6-B620D801E7D1}"/>
                </a:ext>
              </a:extLst>
            </p:cNvPr>
            <p:cNvCxnSpPr>
              <a:cxnSpLocks/>
              <a:stCxn id="63" idx="5"/>
              <a:endCxn id="67" idx="1"/>
            </p:cNvCxnSpPr>
            <p:nvPr/>
          </p:nvCxnSpPr>
          <p:spPr>
            <a:xfrm>
              <a:off x="4165903" y="4402270"/>
              <a:ext cx="374957" cy="4603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0EA03C7-B8D7-1E92-B94A-9B71112C5EBC}"/>
                </a:ext>
              </a:extLst>
            </p:cNvPr>
            <p:cNvCxnSpPr>
              <a:cxnSpLocks/>
              <a:stCxn id="65" idx="5"/>
              <a:endCxn id="66" idx="0"/>
            </p:cNvCxnSpPr>
            <p:nvPr/>
          </p:nvCxnSpPr>
          <p:spPr>
            <a:xfrm>
              <a:off x="3125316" y="5323425"/>
              <a:ext cx="262078" cy="508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7D3021D-8DEF-4929-AA28-88BCBC172493}"/>
                </a:ext>
              </a:extLst>
            </p:cNvPr>
            <p:cNvCxnSpPr>
              <a:cxnSpLocks/>
              <a:stCxn id="67" idx="4"/>
              <a:endCxn id="68" idx="7"/>
            </p:cNvCxnSpPr>
            <p:nvPr/>
          </p:nvCxnSpPr>
          <p:spPr>
            <a:xfrm flipH="1">
              <a:off x="4293818" y="5055648"/>
              <a:ext cx="327864" cy="6948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27C2BDA-1375-D4D6-B914-89CED3CCCEB0}"/>
                </a:ext>
              </a:extLst>
            </p:cNvPr>
            <p:cNvCxnSpPr>
              <a:cxnSpLocks/>
              <a:stCxn id="68" idx="2"/>
              <a:endCxn id="66" idx="6"/>
            </p:cNvCxnSpPr>
            <p:nvPr/>
          </p:nvCxnSpPr>
          <p:spPr>
            <a:xfrm flipH="1">
              <a:off x="3501694" y="5830386"/>
              <a:ext cx="597002" cy="1143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F311303-7436-0D87-5526-7EFA7E27499E}"/>
                </a:ext>
              </a:extLst>
            </p:cNvPr>
            <p:cNvCxnSpPr>
              <a:cxnSpLocks/>
              <a:stCxn id="56" idx="3"/>
              <a:endCxn id="67" idx="6"/>
            </p:cNvCxnSpPr>
            <p:nvPr/>
          </p:nvCxnSpPr>
          <p:spPr>
            <a:xfrm flipH="1">
              <a:off x="4735982" y="4608012"/>
              <a:ext cx="750872" cy="3345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C6B8FF-E568-E329-1527-61FB340AE418}"/>
                </a:ext>
              </a:extLst>
            </p:cNvPr>
            <p:cNvCxnSpPr>
              <a:cxnSpLocks/>
              <a:stCxn id="56" idx="5"/>
              <a:endCxn id="53" idx="2"/>
            </p:cNvCxnSpPr>
            <p:nvPr/>
          </p:nvCxnSpPr>
          <p:spPr>
            <a:xfrm>
              <a:off x="5648498" y="4608012"/>
              <a:ext cx="519788" cy="171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A599A5C-EF73-DCF3-7AE9-20EDDF6C8107}"/>
                </a:ext>
              </a:extLst>
            </p:cNvPr>
            <p:cNvCxnSpPr>
              <a:cxnSpLocks/>
              <a:stCxn id="55" idx="7"/>
              <a:endCxn id="53" idx="4"/>
            </p:cNvCxnSpPr>
            <p:nvPr/>
          </p:nvCxnSpPr>
          <p:spPr>
            <a:xfrm flipV="1">
              <a:off x="5917767" y="4892580"/>
              <a:ext cx="364819" cy="8578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103C31E-6904-7FDF-80D9-FAE98DC5D808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4293818" y="5910320"/>
              <a:ext cx="385116" cy="342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49F121C-FD4B-4511-4106-31904F92690B}"/>
                </a:ext>
              </a:extLst>
            </p:cNvPr>
            <p:cNvCxnSpPr>
              <a:cxnSpLocks/>
              <a:stCxn id="55" idx="3"/>
              <a:endCxn id="69" idx="6"/>
            </p:cNvCxnSpPr>
            <p:nvPr/>
          </p:nvCxnSpPr>
          <p:spPr>
            <a:xfrm flipH="1">
              <a:off x="4874056" y="5910320"/>
              <a:ext cx="882067" cy="4219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D946C2B-D43B-BED4-E16C-E8BF07133765}"/>
                </a:ext>
              </a:extLst>
            </p:cNvPr>
            <p:cNvCxnSpPr>
              <a:cxnSpLocks/>
              <a:stCxn id="52" idx="1"/>
              <a:endCxn id="43" idx="5"/>
            </p:cNvCxnSpPr>
            <p:nvPr/>
          </p:nvCxnSpPr>
          <p:spPr>
            <a:xfrm flipH="1" flipV="1">
              <a:off x="6239000" y="3621981"/>
              <a:ext cx="318317" cy="477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F9F8B89-379C-90BA-FEAC-D96B8825B684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>
              <a:off x="5582106" y="3542047"/>
              <a:ext cx="461772" cy="125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F95F453-95D1-3200-E12F-9C61FA25C1ED}"/>
                </a:ext>
              </a:extLst>
            </p:cNvPr>
            <p:cNvCxnSpPr>
              <a:cxnSpLocks/>
              <a:stCxn id="56" idx="0"/>
              <a:endCxn id="42" idx="4"/>
            </p:cNvCxnSpPr>
            <p:nvPr/>
          </p:nvCxnSpPr>
          <p:spPr>
            <a:xfrm flipH="1" flipV="1">
              <a:off x="5467806" y="3780266"/>
              <a:ext cx="99870" cy="6347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64938C9-108E-D621-3D6E-2D06484547D4}"/>
                </a:ext>
              </a:extLst>
            </p:cNvPr>
            <p:cNvCxnSpPr>
              <a:cxnSpLocks/>
              <a:stCxn id="42" idx="2"/>
              <a:endCxn id="41" idx="5"/>
            </p:cNvCxnSpPr>
            <p:nvPr/>
          </p:nvCxnSpPr>
          <p:spPr>
            <a:xfrm flipH="1" flipV="1">
              <a:off x="4799430" y="3518556"/>
              <a:ext cx="554076" cy="148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E77BA3A-BC0F-AC41-F5BB-3094A7DD210C}"/>
                </a:ext>
              </a:extLst>
            </p:cNvPr>
            <p:cNvCxnSpPr>
              <a:cxnSpLocks/>
              <a:stCxn id="41" idx="3"/>
              <a:endCxn id="63" idx="7"/>
            </p:cNvCxnSpPr>
            <p:nvPr/>
          </p:nvCxnSpPr>
          <p:spPr>
            <a:xfrm flipH="1">
              <a:off x="4165903" y="3518556"/>
              <a:ext cx="471883" cy="723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2F716B4-2739-5757-0666-FCFBF42A3ADE}"/>
                </a:ext>
              </a:extLst>
            </p:cNvPr>
            <p:cNvCxnSpPr>
              <a:cxnSpLocks/>
              <a:stCxn id="33" idx="5"/>
              <a:endCxn id="41" idx="1"/>
            </p:cNvCxnSpPr>
            <p:nvPr/>
          </p:nvCxnSpPr>
          <p:spPr>
            <a:xfrm>
              <a:off x="4414312" y="3019547"/>
              <a:ext cx="223474" cy="3391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41FB648-782D-FFBA-589E-6F84EAFEB036}"/>
                </a:ext>
              </a:extLst>
            </p:cNvPr>
            <p:cNvCxnSpPr>
              <a:cxnSpLocks/>
              <a:stCxn id="36" idx="5"/>
              <a:endCxn id="33" idx="2"/>
            </p:cNvCxnSpPr>
            <p:nvPr/>
          </p:nvCxnSpPr>
          <p:spPr>
            <a:xfrm>
              <a:off x="3867302" y="2815786"/>
              <a:ext cx="351888" cy="1238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A5B33DF-C32C-0604-C7C6-1A454CCB6B58}"/>
                </a:ext>
              </a:extLst>
            </p:cNvPr>
            <p:cNvCxnSpPr>
              <a:cxnSpLocks/>
              <a:stCxn id="57" idx="7"/>
              <a:endCxn id="36" idx="3"/>
            </p:cNvCxnSpPr>
            <p:nvPr/>
          </p:nvCxnSpPr>
          <p:spPr>
            <a:xfrm flipV="1">
              <a:off x="3451909" y="2815786"/>
              <a:ext cx="253749" cy="3197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2CD76E7-A389-3CBA-3595-EF21D22D15A2}"/>
                </a:ext>
              </a:extLst>
            </p:cNvPr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3536540" y="2075706"/>
              <a:ext cx="169118" cy="5802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BC49255-BFF5-748D-AD3D-C7CE62746226}"/>
                </a:ext>
              </a:extLst>
            </p:cNvPr>
            <p:cNvCxnSpPr>
              <a:cxnSpLocks/>
              <a:stCxn id="57" idx="1"/>
              <a:endCxn id="39" idx="6"/>
            </p:cNvCxnSpPr>
            <p:nvPr/>
          </p:nvCxnSpPr>
          <p:spPr>
            <a:xfrm flipH="1" flipV="1">
              <a:off x="2946223" y="2774156"/>
              <a:ext cx="344042" cy="3613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4BC225E-01C7-8DEB-0C51-8B0F3188939C}"/>
                </a:ext>
              </a:extLst>
            </p:cNvPr>
            <p:cNvCxnSpPr>
              <a:cxnSpLocks/>
              <a:stCxn id="57" idx="4"/>
              <a:endCxn id="62" idx="7"/>
            </p:cNvCxnSpPr>
            <p:nvPr/>
          </p:nvCxnSpPr>
          <p:spPr>
            <a:xfrm flipH="1">
              <a:off x="3202582" y="3328502"/>
              <a:ext cx="168505" cy="5368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AEA1F56-1931-4D36-7585-7364CD38AA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>
            <a:xfrm>
              <a:off x="2752394" y="3605422"/>
              <a:ext cx="288544" cy="259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402115F-DF9D-70C8-E6DB-65CA59B7A5CE}"/>
                </a:ext>
              </a:extLst>
            </p:cNvPr>
            <p:cNvCxnSpPr>
              <a:cxnSpLocks/>
              <a:stCxn id="64" idx="0"/>
              <a:endCxn id="62" idx="4"/>
            </p:cNvCxnSpPr>
            <p:nvPr/>
          </p:nvCxnSpPr>
          <p:spPr>
            <a:xfrm flipH="1" flipV="1">
              <a:off x="3121760" y="4058292"/>
              <a:ext cx="151334" cy="350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DB3CC55D-A1AA-71AE-50A3-1CEF9607F107}"/>
                </a:ext>
              </a:extLst>
            </p:cNvPr>
            <p:cNvCxnSpPr>
              <a:cxnSpLocks/>
              <a:stCxn id="29" idx="5"/>
              <a:endCxn id="27" idx="1"/>
            </p:cNvCxnSpPr>
            <p:nvPr/>
          </p:nvCxnSpPr>
          <p:spPr>
            <a:xfrm>
              <a:off x="5724288" y="2185434"/>
              <a:ext cx="510954" cy="3561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668016D-E926-3A0E-7CBF-328500BFF890}"/>
                </a:ext>
              </a:extLst>
            </p:cNvPr>
            <p:cNvCxnSpPr>
              <a:cxnSpLocks/>
              <a:stCxn id="43" idx="0"/>
              <a:endCxn id="27" idx="4"/>
            </p:cNvCxnSpPr>
            <p:nvPr/>
          </p:nvCxnSpPr>
          <p:spPr>
            <a:xfrm flipV="1">
              <a:off x="6158178" y="2734596"/>
              <a:ext cx="157886" cy="6944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2ED4E254-B24E-F536-6B9D-150324F98835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152196" y="2304665"/>
              <a:ext cx="413651" cy="4655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D0E615B-F0AF-C974-84B4-872EEC447B80}"/>
                </a:ext>
              </a:extLst>
            </p:cNvPr>
            <p:cNvCxnSpPr>
              <a:cxnSpLocks/>
              <a:stCxn id="45" idx="0"/>
              <a:endCxn id="30" idx="3"/>
            </p:cNvCxnSpPr>
            <p:nvPr/>
          </p:nvCxnSpPr>
          <p:spPr>
            <a:xfrm flipV="1">
              <a:off x="7310018" y="2930086"/>
              <a:ext cx="255829" cy="7878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50D7DCA-0D5E-9162-58F9-7CA1956677DE}"/>
                </a:ext>
              </a:extLst>
            </p:cNvPr>
            <p:cNvCxnSpPr>
              <a:cxnSpLocks/>
              <a:stCxn id="45" idx="3"/>
              <a:endCxn id="52" idx="7"/>
            </p:cNvCxnSpPr>
            <p:nvPr/>
          </p:nvCxnSpPr>
          <p:spPr>
            <a:xfrm flipH="1">
              <a:off x="6718961" y="3910882"/>
              <a:ext cx="510235" cy="1882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5C07F05-AAA7-5667-3BDC-EEC3C7C6FBF7}"/>
                </a:ext>
              </a:extLst>
            </p:cNvPr>
            <p:cNvCxnSpPr>
              <a:cxnSpLocks/>
              <a:stCxn id="52" idx="4"/>
              <a:endCxn id="53" idx="7"/>
            </p:cNvCxnSpPr>
            <p:nvPr/>
          </p:nvCxnSpPr>
          <p:spPr>
            <a:xfrm flipH="1">
              <a:off x="6363408" y="4292124"/>
              <a:ext cx="274731" cy="407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676B5BB-7873-CB51-8E28-420FBF202FCA}"/>
                </a:ext>
              </a:extLst>
            </p:cNvPr>
            <p:cNvCxnSpPr>
              <a:cxnSpLocks/>
              <a:stCxn id="46" idx="1"/>
              <a:endCxn id="45" idx="5"/>
            </p:cNvCxnSpPr>
            <p:nvPr/>
          </p:nvCxnSpPr>
          <p:spPr>
            <a:xfrm flipH="1" flipV="1">
              <a:off x="7390840" y="3910882"/>
              <a:ext cx="438506" cy="4168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F35EF9C-92DA-8AEB-6F2B-5E4519E14DC6}"/>
                </a:ext>
              </a:extLst>
            </p:cNvPr>
            <p:cNvCxnSpPr>
              <a:cxnSpLocks/>
              <a:stCxn id="46" idx="4"/>
              <a:endCxn id="51" idx="0"/>
            </p:cNvCxnSpPr>
            <p:nvPr/>
          </p:nvCxnSpPr>
          <p:spPr>
            <a:xfrm flipH="1">
              <a:off x="7557820" y="4520724"/>
              <a:ext cx="352348" cy="1045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8A6A29E-3C84-84C9-2AA1-7199F5EF8AC1}"/>
                </a:ext>
              </a:extLst>
            </p:cNvPr>
            <p:cNvCxnSpPr>
              <a:cxnSpLocks/>
              <a:stCxn id="49" idx="2"/>
              <a:endCxn id="51" idx="6"/>
            </p:cNvCxnSpPr>
            <p:nvPr/>
          </p:nvCxnSpPr>
          <p:spPr>
            <a:xfrm flipH="1" flipV="1">
              <a:off x="7672120" y="5678902"/>
              <a:ext cx="667359" cy="3154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48BE8E5-D768-EAFE-6102-FB09A77645C5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>
            <a:xfrm flipH="1">
              <a:off x="6668464" y="5758836"/>
              <a:ext cx="808534" cy="3916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49E5FFDA-0CFF-1493-7714-33EAD00521A3}"/>
                </a:ext>
              </a:extLst>
            </p:cNvPr>
            <p:cNvCxnSpPr>
              <a:cxnSpLocks/>
              <a:stCxn id="55" idx="5"/>
              <a:endCxn id="54" idx="1"/>
            </p:cNvCxnSpPr>
            <p:nvPr/>
          </p:nvCxnSpPr>
          <p:spPr>
            <a:xfrm>
              <a:off x="5917767" y="5910320"/>
              <a:ext cx="589053" cy="2401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1CF5287-0AE8-4EB8-261B-DB6A8D58D6A1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7990990" y="3747156"/>
              <a:ext cx="530252" cy="580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EDD9743-C812-4B42-7FBF-99C6D64C2B30}"/>
                </a:ext>
              </a:extLst>
            </p:cNvPr>
            <p:cNvCxnSpPr>
              <a:cxnSpLocks/>
              <a:stCxn id="48" idx="7"/>
              <a:endCxn id="40" idx="3"/>
            </p:cNvCxnSpPr>
            <p:nvPr/>
          </p:nvCxnSpPr>
          <p:spPr>
            <a:xfrm flipV="1">
              <a:off x="9305898" y="4630870"/>
              <a:ext cx="628702" cy="7103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33F4457-EAA1-4507-FE71-3DC76A5A34A2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8534601" y="5501074"/>
              <a:ext cx="609653" cy="41336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5F509807-56B0-672E-7BC5-16669971D433}"/>
                </a:ext>
              </a:extLst>
            </p:cNvPr>
            <p:cNvCxnSpPr>
              <a:cxnSpLocks/>
              <a:stCxn id="44" idx="4"/>
              <a:endCxn id="40" idx="0"/>
            </p:cNvCxnSpPr>
            <p:nvPr/>
          </p:nvCxnSpPr>
          <p:spPr>
            <a:xfrm>
              <a:off x="9674044" y="3780266"/>
              <a:ext cx="341378" cy="657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473B380-BE73-E509-B8E9-14BEB052FAB9}"/>
                </a:ext>
              </a:extLst>
            </p:cNvPr>
            <p:cNvCxnSpPr>
              <a:cxnSpLocks/>
              <a:stCxn id="47" idx="6"/>
              <a:endCxn id="44" idx="2"/>
            </p:cNvCxnSpPr>
            <p:nvPr/>
          </p:nvCxnSpPr>
          <p:spPr>
            <a:xfrm>
              <a:off x="8716364" y="3667222"/>
              <a:ext cx="8433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0CE8787-4A28-ED2E-38AD-827B73CEED10}"/>
                </a:ext>
              </a:extLst>
            </p:cNvPr>
            <p:cNvCxnSpPr>
              <a:cxnSpLocks/>
              <a:stCxn id="31" idx="4"/>
              <a:endCxn id="47" idx="0"/>
            </p:cNvCxnSpPr>
            <p:nvPr/>
          </p:nvCxnSpPr>
          <p:spPr>
            <a:xfrm>
              <a:off x="8401978" y="2890838"/>
              <a:ext cx="200086" cy="663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1B13FA6-8242-11BD-9A71-9096C7F3643A}"/>
              </a:ext>
            </a:extLst>
          </p:cNvPr>
          <p:cNvSpPr txBox="1"/>
          <p:nvPr/>
        </p:nvSpPr>
        <p:spPr>
          <a:xfrm>
            <a:off x="2259525" y="94745"/>
            <a:ext cx="7837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Попробуем покрасить графа</a:t>
            </a:r>
            <a:endParaRPr lang="en-US" sz="48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788646-3BE7-453A-E944-55E76D5C9402}"/>
              </a:ext>
            </a:extLst>
          </p:cNvPr>
          <p:cNvSpPr txBox="1"/>
          <p:nvPr/>
        </p:nvSpPr>
        <p:spPr>
          <a:xfrm>
            <a:off x="271707" y="857930"/>
            <a:ext cx="1169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Покрасим ему ребра так, чтобы из одной вершины не торчало двух ребер одного цвета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61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45CA6F-9DC4-61FA-11B8-FBFF550234FF}"/>
              </a:ext>
            </a:extLst>
          </p:cNvPr>
          <p:cNvGrpSpPr/>
          <p:nvPr/>
        </p:nvGrpSpPr>
        <p:grpSpPr>
          <a:xfrm>
            <a:off x="2140229" y="971550"/>
            <a:ext cx="7689571" cy="5218757"/>
            <a:chOff x="1482242" y="284991"/>
            <a:chExt cx="9076944" cy="61603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D61E70-AC85-C5BF-06CC-A0927CF0A160}"/>
                </a:ext>
              </a:extLst>
            </p:cNvPr>
            <p:cNvSpPr>
              <a:spLocks/>
            </p:cNvSpPr>
            <p:nvPr/>
          </p:nvSpPr>
          <p:spPr>
            <a:xfrm>
              <a:off x="2139315" y="89099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4C8EC5-4854-5F5F-F899-2E0D39680DCC}"/>
                </a:ext>
              </a:extLst>
            </p:cNvPr>
            <p:cNvSpPr>
              <a:spLocks/>
            </p:cNvSpPr>
            <p:nvPr/>
          </p:nvSpPr>
          <p:spPr>
            <a:xfrm>
              <a:off x="2785872" y="3992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0F72DD-3496-D4E3-EE2C-F1FCEC1DFD97}"/>
                </a:ext>
              </a:extLst>
            </p:cNvPr>
            <p:cNvSpPr>
              <a:spLocks/>
            </p:cNvSpPr>
            <p:nvPr/>
          </p:nvSpPr>
          <p:spPr>
            <a:xfrm>
              <a:off x="3583482" y="93416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1F959C-2FB2-EF92-C1E6-3CF6DC4188A1}"/>
                </a:ext>
              </a:extLst>
            </p:cNvPr>
            <p:cNvSpPr>
              <a:spLocks/>
            </p:cNvSpPr>
            <p:nvPr/>
          </p:nvSpPr>
          <p:spPr>
            <a:xfrm>
              <a:off x="4359808" y="130780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276D66-86EC-0120-7958-C215099C5CCC}"/>
                </a:ext>
              </a:extLst>
            </p:cNvPr>
            <p:cNvSpPr>
              <a:spLocks/>
            </p:cNvSpPr>
            <p:nvPr/>
          </p:nvSpPr>
          <p:spPr>
            <a:xfrm>
              <a:off x="4874056" y="78328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3D0FBF-3E24-3351-0696-5E254BD00CD5}"/>
                </a:ext>
              </a:extLst>
            </p:cNvPr>
            <p:cNvSpPr>
              <a:spLocks/>
            </p:cNvSpPr>
            <p:nvPr/>
          </p:nvSpPr>
          <p:spPr>
            <a:xfrm>
              <a:off x="5606186" y="110337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30F32A-B812-81DC-7D79-FF7E82D8A397}"/>
                </a:ext>
              </a:extLst>
            </p:cNvPr>
            <p:cNvSpPr>
              <a:spLocks/>
            </p:cNvSpPr>
            <p:nvPr/>
          </p:nvSpPr>
          <p:spPr>
            <a:xfrm>
              <a:off x="6250887" y="669904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DBE2893-100F-8723-3148-8AF84EB4DFC1}"/>
                </a:ext>
              </a:extLst>
            </p:cNvPr>
            <p:cNvSpPr>
              <a:spLocks/>
            </p:cNvSpPr>
            <p:nvPr/>
          </p:nvSpPr>
          <p:spPr>
            <a:xfrm>
              <a:off x="7026554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EC421A5-8D9A-ECDA-376F-8D16031398CC}"/>
                </a:ext>
              </a:extLst>
            </p:cNvPr>
            <p:cNvSpPr>
              <a:spLocks/>
            </p:cNvSpPr>
            <p:nvPr/>
          </p:nvSpPr>
          <p:spPr>
            <a:xfrm>
              <a:off x="7795868" y="86258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8DD288-D530-86E2-6F49-F7ED1B628A3B}"/>
                </a:ext>
              </a:extLst>
            </p:cNvPr>
            <p:cNvSpPr>
              <a:spLocks/>
            </p:cNvSpPr>
            <p:nvPr/>
          </p:nvSpPr>
          <p:spPr>
            <a:xfrm>
              <a:off x="8483498" y="2849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77871-4938-BD6A-AFC2-AED9AF329C1E}"/>
                </a:ext>
              </a:extLst>
            </p:cNvPr>
            <p:cNvSpPr>
              <a:spLocks/>
            </p:cNvSpPr>
            <p:nvPr/>
          </p:nvSpPr>
          <p:spPr>
            <a:xfrm>
              <a:off x="9525914" y="4922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EDE58B-12AA-690A-00FD-32A27C7C044B}"/>
                </a:ext>
              </a:extLst>
            </p:cNvPr>
            <p:cNvSpPr>
              <a:spLocks/>
            </p:cNvSpPr>
            <p:nvPr/>
          </p:nvSpPr>
          <p:spPr>
            <a:xfrm>
              <a:off x="10001402" y="115062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65A7C4-D011-8497-ADA6-B234DD86E5BF}"/>
                </a:ext>
              </a:extLst>
            </p:cNvPr>
            <p:cNvSpPr>
              <a:spLocks/>
            </p:cNvSpPr>
            <p:nvPr/>
          </p:nvSpPr>
          <p:spPr>
            <a:xfrm>
              <a:off x="8996476" y="153182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89C087-AA43-9898-B6C7-6E413509F22D}"/>
                </a:ext>
              </a:extLst>
            </p:cNvPr>
            <p:cNvSpPr>
              <a:spLocks/>
            </p:cNvSpPr>
            <p:nvPr/>
          </p:nvSpPr>
          <p:spPr>
            <a:xfrm>
              <a:off x="10330586" y="19781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218067-5D46-BD10-C3DE-11EEAF74C3A5}"/>
                </a:ext>
              </a:extLst>
            </p:cNvPr>
            <p:cNvSpPr>
              <a:spLocks/>
            </p:cNvSpPr>
            <p:nvPr/>
          </p:nvSpPr>
          <p:spPr>
            <a:xfrm>
              <a:off x="9898684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55D013-6AE4-13AA-F128-A89A9FD1A6CB}"/>
                </a:ext>
              </a:extLst>
            </p:cNvPr>
            <p:cNvSpPr>
              <a:spLocks/>
            </p:cNvSpPr>
            <p:nvPr/>
          </p:nvSpPr>
          <p:spPr>
            <a:xfrm>
              <a:off x="9091574" y="22799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F7B017-8E84-36A9-5CE2-00AAC3A8AC7C}"/>
                </a:ext>
              </a:extLst>
            </p:cNvPr>
            <p:cNvSpPr>
              <a:spLocks/>
            </p:cNvSpPr>
            <p:nvPr/>
          </p:nvSpPr>
          <p:spPr>
            <a:xfrm>
              <a:off x="6201764" y="25085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2F7A9B-B74A-7DE9-0E80-3CE5982980FA}"/>
                </a:ext>
              </a:extLst>
            </p:cNvPr>
            <p:cNvSpPr>
              <a:spLocks/>
            </p:cNvSpPr>
            <p:nvPr/>
          </p:nvSpPr>
          <p:spPr>
            <a:xfrm>
              <a:off x="6967118" y="20924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1A5ABF-78C3-9A39-116D-90425B4FB8AD}"/>
                </a:ext>
              </a:extLst>
            </p:cNvPr>
            <p:cNvSpPr>
              <a:spLocks/>
            </p:cNvSpPr>
            <p:nvPr/>
          </p:nvSpPr>
          <p:spPr>
            <a:xfrm>
              <a:off x="5529166" y="19924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1768C6-B24D-BFAB-E0BD-C3C93F20D2F3}"/>
                </a:ext>
              </a:extLst>
            </p:cNvPr>
            <p:cNvSpPr>
              <a:spLocks/>
            </p:cNvSpPr>
            <p:nvPr/>
          </p:nvSpPr>
          <p:spPr>
            <a:xfrm>
              <a:off x="7532369" y="27371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198037-FBAC-7F7E-548C-09B5D32A1A59}"/>
                </a:ext>
              </a:extLst>
            </p:cNvPr>
            <p:cNvSpPr>
              <a:spLocks/>
            </p:cNvSpPr>
            <p:nvPr/>
          </p:nvSpPr>
          <p:spPr>
            <a:xfrm>
              <a:off x="8339479" y="26228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324DBB-AC52-2EDC-1074-86119B04CD9E}"/>
                </a:ext>
              </a:extLst>
            </p:cNvPr>
            <p:cNvSpPr>
              <a:spLocks/>
            </p:cNvSpPr>
            <p:nvPr/>
          </p:nvSpPr>
          <p:spPr>
            <a:xfrm>
              <a:off x="4788648" y="20590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2E4AC8-3610-7DBE-F234-CFDBCC065384}"/>
                </a:ext>
              </a:extLst>
            </p:cNvPr>
            <p:cNvSpPr>
              <a:spLocks/>
            </p:cNvSpPr>
            <p:nvPr/>
          </p:nvSpPr>
          <p:spPr>
            <a:xfrm>
              <a:off x="4219190" y="2826568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B52E3D-5796-C865-3FA9-10B076DAB151}"/>
                </a:ext>
              </a:extLst>
            </p:cNvPr>
            <p:cNvSpPr>
              <a:spLocks/>
            </p:cNvSpPr>
            <p:nvPr/>
          </p:nvSpPr>
          <p:spPr>
            <a:xfrm>
              <a:off x="3341418" y="188272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C4C774-C08C-E2C2-64AB-38D13A817127}"/>
                </a:ext>
              </a:extLst>
            </p:cNvPr>
            <p:cNvSpPr>
              <a:spLocks/>
            </p:cNvSpPr>
            <p:nvPr/>
          </p:nvSpPr>
          <p:spPr>
            <a:xfrm>
              <a:off x="2624022" y="17785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B384414-0349-11AC-A04C-64832FEFE304}"/>
                </a:ext>
              </a:extLst>
            </p:cNvPr>
            <p:cNvSpPr>
              <a:spLocks/>
            </p:cNvSpPr>
            <p:nvPr/>
          </p:nvSpPr>
          <p:spPr>
            <a:xfrm>
              <a:off x="3672180" y="262280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1F6740-C040-EECE-4D16-6301BC7B87FF}"/>
                </a:ext>
              </a:extLst>
            </p:cNvPr>
            <p:cNvSpPr>
              <a:spLocks/>
            </p:cNvSpPr>
            <p:nvPr/>
          </p:nvSpPr>
          <p:spPr>
            <a:xfrm>
              <a:off x="1948280" y="162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D97104-79E6-BDA8-81D5-354F4F6CF417}"/>
                </a:ext>
              </a:extLst>
            </p:cNvPr>
            <p:cNvSpPr>
              <a:spLocks/>
            </p:cNvSpPr>
            <p:nvPr/>
          </p:nvSpPr>
          <p:spPr>
            <a:xfrm>
              <a:off x="1482242" y="249021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44B5BC-C48E-9131-1154-BADC53AF949E}"/>
                </a:ext>
              </a:extLst>
            </p:cNvPr>
            <p:cNvSpPr>
              <a:spLocks/>
            </p:cNvSpPr>
            <p:nvPr/>
          </p:nvSpPr>
          <p:spPr>
            <a:xfrm>
              <a:off x="2717623" y="266111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9A33E4D-D6F1-7615-2BEA-E50399B8B3A9}"/>
                </a:ext>
              </a:extLst>
            </p:cNvPr>
            <p:cNvSpPr>
              <a:spLocks/>
            </p:cNvSpPr>
            <p:nvPr/>
          </p:nvSpPr>
          <p:spPr>
            <a:xfrm>
              <a:off x="9901122" y="44378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E8F2B5-6FA0-A6FB-8708-0F9F0037E1EF}"/>
                </a:ext>
              </a:extLst>
            </p:cNvPr>
            <p:cNvSpPr>
              <a:spLocks/>
            </p:cNvSpPr>
            <p:nvPr/>
          </p:nvSpPr>
          <p:spPr>
            <a:xfrm>
              <a:off x="4604308" y="33255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85DBB7-2FD5-A3D6-861A-F7F76DE460DA}"/>
                </a:ext>
              </a:extLst>
            </p:cNvPr>
            <p:cNvSpPr>
              <a:spLocks/>
            </p:cNvSpPr>
            <p:nvPr/>
          </p:nvSpPr>
          <p:spPr>
            <a:xfrm>
              <a:off x="5353506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6E6386-82B7-ADDC-4C01-AB65574D5369}"/>
                </a:ext>
              </a:extLst>
            </p:cNvPr>
            <p:cNvSpPr>
              <a:spLocks/>
            </p:cNvSpPr>
            <p:nvPr/>
          </p:nvSpPr>
          <p:spPr>
            <a:xfrm>
              <a:off x="6043878" y="3429002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601F2B-DA7A-824B-5CD2-0EC479B20829}"/>
                </a:ext>
              </a:extLst>
            </p:cNvPr>
            <p:cNvSpPr>
              <a:spLocks/>
            </p:cNvSpPr>
            <p:nvPr/>
          </p:nvSpPr>
          <p:spPr>
            <a:xfrm>
              <a:off x="955974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8F036F-17E1-5236-EC38-E8AF82D63512}"/>
                </a:ext>
              </a:extLst>
            </p:cNvPr>
            <p:cNvSpPr>
              <a:spLocks/>
            </p:cNvSpPr>
            <p:nvPr/>
          </p:nvSpPr>
          <p:spPr>
            <a:xfrm>
              <a:off x="7195718" y="37179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15A26E0-7696-959C-8FCC-DF61FB5B5661}"/>
                </a:ext>
              </a:extLst>
            </p:cNvPr>
            <p:cNvSpPr>
              <a:spLocks/>
            </p:cNvSpPr>
            <p:nvPr/>
          </p:nvSpPr>
          <p:spPr>
            <a:xfrm>
              <a:off x="7795868" y="42946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571BAB-5207-8B9E-A779-BCDE1095538F}"/>
                </a:ext>
              </a:extLst>
            </p:cNvPr>
            <p:cNvSpPr>
              <a:spLocks/>
            </p:cNvSpPr>
            <p:nvPr/>
          </p:nvSpPr>
          <p:spPr>
            <a:xfrm>
              <a:off x="8487764" y="355417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059FDF7-6D85-CC35-BD8B-FBF3656B870D}"/>
                </a:ext>
              </a:extLst>
            </p:cNvPr>
            <p:cNvSpPr>
              <a:spLocks/>
            </p:cNvSpPr>
            <p:nvPr/>
          </p:nvSpPr>
          <p:spPr>
            <a:xfrm>
              <a:off x="9110776" y="53080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D1D62E-F151-4445-3FCA-72906FADC465}"/>
                </a:ext>
              </a:extLst>
            </p:cNvPr>
            <p:cNvSpPr>
              <a:spLocks/>
            </p:cNvSpPr>
            <p:nvPr/>
          </p:nvSpPr>
          <p:spPr>
            <a:xfrm>
              <a:off x="8339479" y="588132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59BE9DC-E302-BDB8-0E88-9DD22FBFFBB2}"/>
                </a:ext>
              </a:extLst>
            </p:cNvPr>
            <p:cNvSpPr>
              <a:spLocks/>
            </p:cNvSpPr>
            <p:nvPr/>
          </p:nvSpPr>
          <p:spPr>
            <a:xfrm>
              <a:off x="1850719" y="347335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2041C7-0494-F882-AD29-0F9FFF7A9441}"/>
                </a:ext>
              </a:extLst>
            </p:cNvPr>
            <p:cNvSpPr>
              <a:spLocks/>
            </p:cNvSpPr>
            <p:nvPr/>
          </p:nvSpPr>
          <p:spPr>
            <a:xfrm>
              <a:off x="7443520" y="5565857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9055F0-DE1E-915C-B0AB-07B152CF199A}"/>
                </a:ext>
              </a:extLst>
            </p:cNvPr>
            <p:cNvSpPr>
              <a:spLocks/>
            </p:cNvSpPr>
            <p:nvPr/>
          </p:nvSpPr>
          <p:spPr>
            <a:xfrm>
              <a:off x="6523839" y="40660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9C03B3-A456-1A0D-FF8C-18020ADF3778}"/>
                </a:ext>
              </a:extLst>
            </p:cNvPr>
            <p:cNvSpPr>
              <a:spLocks/>
            </p:cNvSpPr>
            <p:nvPr/>
          </p:nvSpPr>
          <p:spPr>
            <a:xfrm>
              <a:off x="6168286" y="46664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9E837B-C5AE-B3EC-ADFB-B2467913AAED}"/>
                </a:ext>
              </a:extLst>
            </p:cNvPr>
            <p:cNvSpPr>
              <a:spLocks/>
            </p:cNvSpPr>
            <p:nvPr/>
          </p:nvSpPr>
          <p:spPr>
            <a:xfrm>
              <a:off x="6473342" y="611733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45A219-9848-3353-F0A9-2A5B23FA4A78}"/>
                </a:ext>
              </a:extLst>
            </p:cNvPr>
            <p:cNvSpPr>
              <a:spLocks/>
            </p:cNvSpPr>
            <p:nvPr/>
          </p:nvSpPr>
          <p:spPr>
            <a:xfrm>
              <a:off x="5722645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FB474E-405C-8FCB-25CD-94C31BF826FA}"/>
                </a:ext>
              </a:extLst>
            </p:cNvPr>
            <p:cNvSpPr>
              <a:spLocks/>
            </p:cNvSpPr>
            <p:nvPr/>
          </p:nvSpPr>
          <p:spPr>
            <a:xfrm>
              <a:off x="5453376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3868BB1-827C-8612-3230-9BBC86EF55A9}"/>
                </a:ext>
              </a:extLst>
            </p:cNvPr>
            <p:cNvSpPr>
              <a:spLocks/>
            </p:cNvSpPr>
            <p:nvPr/>
          </p:nvSpPr>
          <p:spPr>
            <a:xfrm>
              <a:off x="3256787" y="310241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1BFBC6-9693-4F66-E94E-D0AFD11C8C93}"/>
                </a:ext>
              </a:extLst>
            </p:cNvPr>
            <p:cNvSpPr>
              <a:spLocks/>
            </p:cNvSpPr>
            <p:nvPr/>
          </p:nvSpPr>
          <p:spPr>
            <a:xfrm>
              <a:off x="2557272" y="341244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47677D-6039-7922-0EAD-4EB6AB7BCFAC}"/>
                </a:ext>
              </a:extLst>
            </p:cNvPr>
            <p:cNvSpPr>
              <a:spLocks/>
            </p:cNvSpPr>
            <p:nvPr/>
          </p:nvSpPr>
          <p:spPr>
            <a:xfrm>
              <a:off x="2431388" y="591246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9F41CF6-EF59-BFB7-1991-CF4FF7725656}"/>
                </a:ext>
              </a:extLst>
            </p:cNvPr>
            <p:cNvSpPr>
              <a:spLocks/>
            </p:cNvSpPr>
            <p:nvPr/>
          </p:nvSpPr>
          <p:spPr>
            <a:xfrm>
              <a:off x="2185414" y="519379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92C733E-D2B2-3DE9-BC38-A8C3F69BD8F9}"/>
                </a:ext>
              </a:extLst>
            </p:cNvPr>
            <p:cNvSpPr>
              <a:spLocks/>
            </p:cNvSpPr>
            <p:nvPr/>
          </p:nvSpPr>
          <p:spPr>
            <a:xfrm>
              <a:off x="1586685" y="441503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6793C38-0431-4A0E-EB02-587229F19735}"/>
                </a:ext>
              </a:extLst>
            </p:cNvPr>
            <p:cNvSpPr>
              <a:spLocks/>
            </p:cNvSpPr>
            <p:nvPr/>
          </p:nvSpPr>
          <p:spPr>
            <a:xfrm>
              <a:off x="3007460" y="3832203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89756D9-E977-B870-50DF-6B8B749D9F99}"/>
                </a:ext>
              </a:extLst>
            </p:cNvPr>
            <p:cNvSpPr>
              <a:spLocks/>
            </p:cNvSpPr>
            <p:nvPr/>
          </p:nvSpPr>
          <p:spPr>
            <a:xfrm>
              <a:off x="3970781" y="420929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B774B11-7F2F-78C9-B30C-266F4849097B}"/>
                </a:ext>
              </a:extLst>
            </p:cNvPr>
            <p:cNvSpPr>
              <a:spLocks/>
            </p:cNvSpPr>
            <p:nvPr/>
          </p:nvSpPr>
          <p:spPr>
            <a:xfrm>
              <a:off x="3158794" y="4408935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2AEC491-7128-F675-4088-58F642A7EA75}"/>
                </a:ext>
              </a:extLst>
            </p:cNvPr>
            <p:cNvSpPr>
              <a:spLocks/>
            </p:cNvSpPr>
            <p:nvPr/>
          </p:nvSpPr>
          <p:spPr>
            <a:xfrm>
              <a:off x="2930194" y="5130446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8D5F6DB-1DF2-46A7-2769-810F06EFB9B5}"/>
                </a:ext>
              </a:extLst>
            </p:cNvPr>
            <p:cNvSpPr>
              <a:spLocks/>
            </p:cNvSpPr>
            <p:nvPr/>
          </p:nvSpPr>
          <p:spPr>
            <a:xfrm>
              <a:off x="3273094" y="58316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F5C596-8FF9-05C8-D8DE-C17B95DB3848}"/>
                </a:ext>
              </a:extLst>
            </p:cNvPr>
            <p:cNvSpPr>
              <a:spLocks/>
            </p:cNvSpPr>
            <p:nvPr/>
          </p:nvSpPr>
          <p:spPr>
            <a:xfrm>
              <a:off x="4507382" y="4829559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6DF9B39-997A-CBD6-2FAD-C95EE14BB48A}"/>
                </a:ext>
              </a:extLst>
            </p:cNvPr>
            <p:cNvSpPr>
              <a:spLocks/>
            </p:cNvSpPr>
            <p:nvPr/>
          </p:nvSpPr>
          <p:spPr>
            <a:xfrm>
              <a:off x="4098696" y="57173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CFBBA6-FFA8-622D-45EC-F35981D39564}"/>
                </a:ext>
              </a:extLst>
            </p:cNvPr>
            <p:cNvSpPr>
              <a:spLocks/>
            </p:cNvSpPr>
            <p:nvPr/>
          </p:nvSpPr>
          <p:spPr>
            <a:xfrm>
              <a:off x="4645456" y="6219241"/>
              <a:ext cx="228600" cy="2260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14A956-A051-F199-FF2C-3BE9126983A7}"/>
                </a:ext>
              </a:extLst>
            </p:cNvPr>
            <p:cNvCxnSpPr>
              <a:cxnSpLocks/>
              <a:stCxn id="8" idx="7"/>
              <a:endCxn id="12" idx="3"/>
            </p:cNvCxnSpPr>
            <p:nvPr/>
          </p:nvCxnSpPr>
          <p:spPr>
            <a:xfrm flipV="1">
              <a:off x="2334437" y="592270"/>
              <a:ext cx="484913" cy="3318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9D8CA7B-74B4-C18E-AEF4-5FD02AC4BC8F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2980994" y="592270"/>
              <a:ext cx="635966" cy="375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C786468-E429-C6A9-054D-2624EABC0D37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3778604" y="1127144"/>
              <a:ext cx="581204" cy="293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A82C35-A35C-F5D6-A945-C59202366BC6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4554930" y="976268"/>
              <a:ext cx="352604" cy="364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A520F7-C529-2FF4-9D4C-77798054C9F1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 flipV="1">
              <a:off x="5102656" y="896334"/>
              <a:ext cx="503530" cy="3200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CD4E356-6159-9283-153E-2D66F181523B}"/>
                </a:ext>
              </a:extLst>
            </p:cNvPr>
            <p:cNvCxnSpPr>
              <a:cxnSpLocks/>
              <a:stCxn id="17" idx="3"/>
              <a:endCxn id="16" idx="6"/>
            </p:cNvCxnSpPr>
            <p:nvPr/>
          </p:nvCxnSpPr>
          <p:spPr>
            <a:xfrm flipH="1">
              <a:off x="5834786" y="862883"/>
              <a:ext cx="449579" cy="3535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68830F-FAEE-0C77-F7CE-26D42EF3A4EB}"/>
                </a:ext>
              </a:extLst>
            </p:cNvPr>
            <p:cNvCxnSpPr>
              <a:cxnSpLocks/>
              <a:stCxn id="18" idx="2"/>
              <a:endCxn id="17" idx="5"/>
            </p:cNvCxnSpPr>
            <p:nvPr/>
          </p:nvCxnSpPr>
          <p:spPr>
            <a:xfrm flipH="1" flipV="1">
              <a:off x="6446009" y="862883"/>
              <a:ext cx="580545" cy="400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189C116-7EC5-9A7B-DC24-8407E4F48C42}"/>
                </a:ext>
              </a:extLst>
            </p:cNvPr>
            <p:cNvCxnSpPr>
              <a:cxnSpLocks/>
              <a:stCxn id="19" idx="3"/>
              <a:endCxn id="18" idx="5"/>
            </p:cNvCxnSpPr>
            <p:nvPr/>
          </p:nvCxnSpPr>
          <p:spPr>
            <a:xfrm flipH="1">
              <a:off x="7221676" y="1055566"/>
              <a:ext cx="607670" cy="2880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FB6286D-7750-2DD3-1FBD-001E297B04C6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>
            <a:xfrm flipV="1">
              <a:off x="7990990" y="477970"/>
              <a:ext cx="525986" cy="4177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2FA1FB-2070-E53C-3117-B333729F517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8712098" y="398036"/>
              <a:ext cx="813816" cy="207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B13265D-87ED-6113-C5BE-1282EA211B5B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9721036" y="685234"/>
              <a:ext cx="313844" cy="4984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266162C-9CE1-77D5-53FF-8490D137B4A2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9225076" y="1343602"/>
              <a:ext cx="809804" cy="301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FEA726F-DAFE-EBD3-6164-B49EBF00D181}"/>
                </a:ext>
              </a:extLst>
            </p:cNvPr>
            <p:cNvCxnSpPr>
              <a:cxnSpLocks/>
              <a:stCxn id="19" idx="5"/>
              <a:endCxn id="23" idx="1"/>
            </p:cNvCxnSpPr>
            <p:nvPr/>
          </p:nvCxnSpPr>
          <p:spPr>
            <a:xfrm>
              <a:off x="7990990" y="1055566"/>
              <a:ext cx="1038964" cy="5093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C3BB09-429C-CFAD-C451-AE817942F89D}"/>
                </a:ext>
              </a:extLst>
            </p:cNvPr>
            <p:cNvCxnSpPr>
              <a:cxnSpLocks/>
              <a:stCxn id="26" idx="0"/>
              <a:endCxn id="23" idx="4"/>
            </p:cNvCxnSpPr>
            <p:nvPr/>
          </p:nvCxnSpPr>
          <p:spPr>
            <a:xfrm flipH="1" flipV="1">
              <a:off x="9110776" y="1757918"/>
              <a:ext cx="95098" cy="5219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BF5B252-7752-62A9-D58E-A367A278B2AA}"/>
                </a:ext>
              </a:extLst>
            </p:cNvPr>
            <p:cNvCxnSpPr>
              <a:cxnSpLocks/>
              <a:stCxn id="24" idx="0"/>
              <a:endCxn id="22" idx="5"/>
            </p:cNvCxnSpPr>
            <p:nvPr/>
          </p:nvCxnSpPr>
          <p:spPr>
            <a:xfrm flipH="1" flipV="1">
              <a:off x="10196524" y="1343602"/>
              <a:ext cx="248362" cy="6345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DFAC647-A763-83DB-956F-1BEE2D2CA687}"/>
                </a:ext>
              </a:extLst>
            </p:cNvPr>
            <p:cNvCxnSpPr>
              <a:cxnSpLocks/>
              <a:stCxn id="25" idx="7"/>
              <a:endCxn id="24" idx="4"/>
            </p:cNvCxnSpPr>
            <p:nvPr/>
          </p:nvCxnSpPr>
          <p:spPr>
            <a:xfrm flipV="1">
              <a:off x="10093806" y="2204244"/>
              <a:ext cx="351080" cy="5659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A163405-E9C2-9689-F172-C8B0BED23956}"/>
                </a:ext>
              </a:extLst>
            </p:cNvPr>
            <p:cNvCxnSpPr>
              <a:cxnSpLocks/>
              <a:stCxn id="44" idx="7"/>
              <a:endCxn id="25" idx="3"/>
            </p:cNvCxnSpPr>
            <p:nvPr/>
          </p:nvCxnSpPr>
          <p:spPr>
            <a:xfrm flipV="1">
              <a:off x="9754866" y="2930086"/>
              <a:ext cx="177296" cy="6572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D0903B-A485-8434-DDDA-883BCE890E58}"/>
                </a:ext>
              </a:extLst>
            </p:cNvPr>
            <p:cNvCxnSpPr>
              <a:cxnSpLocks/>
              <a:stCxn id="25" idx="1"/>
              <a:endCxn id="26" idx="5"/>
            </p:cNvCxnSpPr>
            <p:nvPr/>
          </p:nvCxnSpPr>
          <p:spPr>
            <a:xfrm flipH="1" flipV="1">
              <a:off x="9286696" y="2472886"/>
              <a:ext cx="645466" cy="2973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250488B-73AC-6E02-4952-85CD74F52AC5}"/>
                </a:ext>
              </a:extLst>
            </p:cNvPr>
            <p:cNvCxnSpPr>
              <a:cxnSpLocks/>
              <a:stCxn id="26" idx="3"/>
              <a:endCxn id="31" idx="7"/>
            </p:cNvCxnSpPr>
            <p:nvPr/>
          </p:nvCxnSpPr>
          <p:spPr>
            <a:xfrm flipH="1">
              <a:off x="8534601" y="2472886"/>
              <a:ext cx="590451" cy="183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135D0F-CA5D-66DE-3990-FA3791C8FF58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 flipV="1">
              <a:off x="7107376" y="1376712"/>
              <a:ext cx="33478" cy="69241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4CD4818-8A31-9F84-CCF8-EEC98FC1BEAD}"/>
                </a:ext>
              </a:extLst>
            </p:cNvPr>
            <p:cNvCxnSpPr>
              <a:cxnSpLocks/>
              <a:stCxn id="31" idx="2"/>
              <a:endCxn id="30" idx="6"/>
            </p:cNvCxnSpPr>
            <p:nvPr/>
          </p:nvCxnSpPr>
          <p:spPr>
            <a:xfrm flipH="1">
              <a:off x="7760969" y="2735852"/>
              <a:ext cx="578510" cy="1143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90EA804-0B0A-321F-8BD7-3D8C025C6DB0}"/>
                </a:ext>
              </a:extLst>
            </p:cNvPr>
            <p:cNvCxnSpPr>
              <a:cxnSpLocks/>
              <a:stCxn id="28" idx="3"/>
              <a:endCxn id="27" idx="7"/>
            </p:cNvCxnSpPr>
            <p:nvPr/>
          </p:nvCxnSpPr>
          <p:spPr>
            <a:xfrm flipH="1">
              <a:off x="6396886" y="2285434"/>
              <a:ext cx="603710" cy="2561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35681EC-37E2-A00E-C2E2-D4D6A801C3BA}"/>
                </a:ext>
              </a:extLst>
            </p:cNvPr>
            <p:cNvCxnSpPr>
              <a:cxnSpLocks/>
              <a:stCxn id="16" idx="4"/>
              <a:endCxn id="29" idx="0"/>
            </p:cNvCxnSpPr>
            <p:nvPr/>
          </p:nvCxnSpPr>
          <p:spPr>
            <a:xfrm flipH="1">
              <a:off x="5643466" y="1329468"/>
              <a:ext cx="77020" cy="6629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8B9717-2ECD-AC47-D79C-9FC63207229E}"/>
                </a:ext>
              </a:extLst>
            </p:cNvPr>
            <p:cNvCxnSpPr>
              <a:cxnSpLocks/>
              <a:stCxn id="32" idx="6"/>
              <a:endCxn id="29" idx="2"/>
            </p:cNvCxnSpPr>
            <p:nvPr/>
          </p:nvCxnSpPr>
          <p:spPr>
            <a:xfrm flipV="1">
              <a:off x="5017248" y="2105500"/>
              <a:ext cx="511918" cy="66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EC422C3-087F-E35E-95DD-DE67F458869A}"/>
                </a:ext>
              </a:extLst>
            </p:cNvPr>
            <p:cNvCxnSpPr>
              <a:cxnSpLocks/>
              <a:stCxn id="14" idx="5"/>
              <a:endCxn id="32" idx="1"/>
            </p:cNvCxnSpPr>
            <p:nvPr/>
          </p:nvCxnSpPr>
          <p:spPr>
            <a:xfrm>
              <a:off x="4554930" y="1500780"/>
              <a:ext cx="267196" cy="5913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C9BF829-44BB-CDB9-3D16-19CAC34A6771}"/>
                </a:ext>
              </a:extLst>
            </p:cNvPr>
            <p:cNvCxnSpPr>
              <a:cxnSpLocks/>
              <a:stCxn id="33" idx="7"/>
              <a:endCxn id="32" idx="3"/>
            </p:cNvCxnSpPr>
            <p:nvPr/>
          </p:nvCxnSpPr>
          <p:spPr>
            <a:xfrm flipV="1">
              <a:off x="4414312" y="2252034"/>
              <a:ext cx="407814" cy="607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0527646-8510-BD46-CCC6-4A9E85490FED}"/>
                </a:ext>
              </a:extLst>
            </p:cNvPr>
            <p:cNvCxnSpPr>
              <a:cxnSpLocks/>
              <a:stCxn id="34" idx="7"/>
              <a:endCxn id="13" idx="3"/>
            </p:cNvCxnSpPr>
            <p:nvPr/>
          </p:nvCxnSpPr>
          <p:spPr>
            <a:xfrm flipV="1">
              <a:off x="3536540" y="1127144"/>
              <a:ext cx="80420" cy="78869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4122C5A-19ED-C961-6128-D7D590AFD0FC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2852622" y="1891556"/>
              <a:ext cx="488796" cy="104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44D0EB7-4F20-CE2F-6F02-8759DEB17D79}"/>
                </a:ext>
              </a:extLst>
            </p:cNvPr>
            <p:cNvCxnSpPr>
              <a:cxnSpLocks/>
              <a:stCxn id="37" idx="0"/>
              <a:endCxn id="8" idx="3"/>
            </p:cNvCxnSpPr>
            <p:nvPr/>
          </p:nvCxnSpPr>
          <p:spPr>
            <a:xfrm flipV="1">
              <a:off x="2062580" y="1083976"/>
              <a:ext cx="110213" cy="54391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D1361E-EE41-CCE6-C480-E8A99D0789F1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1677364" y="1820870"/>
              <a:ext cx="304394" cy="70245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D3C34F-A9FE-9848-B4B4-9CBD378242FF}"/>
                </a:ext>
              </a:extLst>
            </p:cNvPr>
            <p:cNvCxnSpPr>
              <a:cxnSpLocks/>
              <a:stCxn id="37" idx="6"/>
              <a:endCxn id="35" idx="2"/>
            </p:cNvCxnSpPr>
            <p:nvPr/>
          </p:nvCxnSpPr>
          <p:spPr>
            <a:xfrm>
              <a:off x="2176880" y="1740936"/>
              <a:ext cx="447142" cy="1506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46CADC4-BEDE-8D2C-23E9-6B484EEEB3C9}"/>
                </a:ext>
              </a:extLst>
            </p:cNvPr>
            <p:cNvCxnSpPr>
              <a:cxnSpLocks/>
              <a:stCxn id="39" idx="0"/>
              <a:endCxn id="35" idx="4"/>
            </p:cNvCxnSpPr>
            <p:nvPr/>
          </p:nvCxnSpPr>
          <p:spPr>
            <a:xfrm flipH="1" flipV="1">
              <a:off x="2738322" y="2004600"/>
              <a:ext cx="93601" cy="6565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8C6A802-17AC-3EE1-27D5-2341CE4E1CF0}"/>
                </a:ext>
              </a:extLst>
            </p:cNvPr>
            <p:cNvCxnSpPr>
              <a:cxnSpLocks/>
              <a:stCxn id="39" idx="4"/>
              <a:endCxn id="58" idx="0"/>
            </p:cNvCxnSpPr>
            <p:nvPr/>
          </p:nvCxnSpPr>
          <p:spPr>
            <a:xfrm flipH="1">
              <a:off x="2671572" y="2887200"/>
              <a:ext cx="160351" cy="5252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DFFB1D3-D07B-3753-2FAC-C5AC8747DB0B}"/>
                </a:ext>
              </a:extLst>
            </p:cNvPr>
            <p:cNvCxnSpPr>
              <a:cxnSpLocks/>
              <a:stCxn id="38" idx="4"/>
              <a:endCxn id="50" idx="1"/>
            </p:cNvCxnSpPr>
            <p:nvPr/>
          </p:nvCxnSpPr>
          <p:spPr>
            <a:xfrm>
              <a:off x="1596542" y="2716308"/>
              <a:ext cx="287655" cy="7901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972DC8D-7DD5-D5B9-2D55-A00CF502BFD0}"/>
                </a:ext>
              </a:extLst>
            </p:cNvPr>
            <p:cNvCxnSpPr>
              <a:cxnSpLocks/>
              <a:stCxn id="61" idx="0"/>
              <a:endCxn id="50" idx="4"/>
            </p:cNvCxnSpPr>
            <p:nvPr/>
          </p:nvCxnSpPr>
          <p:spPr>
            <a:xfrm flipV="1">
              <a:off x="1700985" y="3699444"/>
              <a:ext cx="264034" cy="71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59F46C3-6792-E0E4-14A5-677291688EAD}"/>
                </a:ext>
              </a:extLst>
            </p:cNvPr>
            <p:cNvCxnSpPr>
              <a:cxnSpLocks/>
              <a:stCxn id="58" idx="2"/>
              <a:endCxn id="50" idx="6"/>
            </p:cNvCxnSpPr>
            <p:nvPr/>
          </p:nvCxnSpPr>
          <p:spPr>
            <a:xfrm flipH="1">
              <a:off x="2079319" y="3525488"/>
              <a:ext cx="477953" cy="6091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AE05498-928C-F6FF-3D41-B97F753297E3}"/>
                </a:ext>
              </a:extLst>
            </p:cNvPr>
            <p:cNvCxnSpPr>
              <a:cxnSpLocks/>
              <a:stCxn id="65" idx="2"/>
              <a:endCxn id="60" idx="6"/>
            </p:cNvCxnSpPr>
            <p:nvPr/>
          </p:nvCxnSpPr>
          <p:spPr>
            <a:xfrm flipH="1">
              <a:off x="2414014" y="5243491"/>
              <a:ext cx="516180" cy="6334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BD040DB-40BD-F93D-DEEB-05D2B905D8F9}"/>
                </a:ext>
              </a:extLst>
            </p:cNvPr>
            <p:cNvCxnSpPr>
              <a:cxnSpLocks/>
              <a:stCxn id="66" idx="2"/>
              <a:endCxn id="59" idx="6"/>
            </p:cNvCxnSpPr>
            <p:nvPr/>
          </p:nvCxnSpPr>
          <p:spPr>
            <a:xfrm flipH="1">
              <a:off x="2659988" y="5944686"/>
              <a:ext cx="613106" cy="8082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F922687-789A-B0DA-E120-CFD364127D5F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H="1" flipV="1">
              <a:off x="1781807" y="4608012"/>
              <a:ext cx="437085" cy="61889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3E50FEF-2D76-A7FB-A42D-2A0FAD57090F}"/>
                </a:ext>
              </a:extLst>
            </p:cNvPr>
            <p:cNvCxnSpPr>
              <a:cxnSpLocks/>
              <a:stCxn id="60" idx="5"/>
              <a:endCxn id="59" idx="1"/>
            </p:cNvCxnSpPr>
            <p:nvPr/>
          </p:nvCxnSpPr>
          <p:spPr>
            <a:xfrm>
              <a:off x="2380536" y="5386774"/>
              <a:ext cx="84330" cy="5587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8018EA0-5777-3476-6037-B3F563D0B6DB}"/>
                </a:ext>
              </a:extLst>
            </p:cNvPr>
            <p:cNvCxnSpPr>
              <a:cxnSpLocks/>
              <a:stCxn id="64" idx="4"/>
              <a:endCxn id="65" idx="7"/>
            </p:cNvCxnSpPr>
            <p:nvPr/>
          </p:nvCxnSpPr>
          <p:spPr>
            <a:xfrm flipH="1">
              <a:off x="3125316" y="4635024"/>
              <a:ext cx="147778" cy="528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58EDEFA-E43C-7C0F-A6B3-6BF4368DEC83}"/>
                </a:ext>
              </a:extLst>
            </p:cNvPr>
            <p:cNvCxnSpPr>
              <a:cxnSpLocks/>
              <a:stCxn id="63" idx="2"/>
              <a:endCxn id="64" idx="6"/>
            </p:cNvCxnSpPr>
            <p:nvPr/>
          </p:nvCxnSpPr>
          <p:spPr>
            <a:xfrm flipH="1">
              <a:off x="3387394" y="4322336"/>
              <a:ext cx="583387" cy="19964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53A4520-5684-FE2C-4EA6-B620D801E7D1}"/>
                </a:ext>
              </a:extLst>
            </p:cNvPr>
            <p:cNvCxnSpPr>
              <a:cxnSpLocks/>
              <a:stCxn id="63" idx="5"/>
              <a:endCxn id="67" idx="1"/>
            </p:cNvCxnSpPr>
            <p:nvPr/>
          </p:nvCxnSpPr>
          <p:spPr>
            <a:xfrm>
              <a:off x="4165903" y="4402270"/>
              <a:ext cx="374957" cy="4603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0EA03C7-B8D7-1E92-B94A-9B71112C5EBC}"/>
                </a:ext>
              </a:extLst>
            </p:cNvPr>
            <p:cNvCxnSpPr>
              <a:cxnSpLocks/>
              <a:stCxn id="65" idx="5"/>
              <a:endCxn id="66" idx="0"/>
            </p:cNvCxnSpPr>
            <p:nvPr/>
          </p:nvCxnSpPr>
          <p:spPr>
            <a:xfrm>
              <a:off x="3125316" y="5323425"/>
              <a:ext cx="262078" cy="5082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7D3021D-8DEF-4929-AA28-88BCBC172493}"/>
                </a:ext>
              </a:extLst>
            </p:cNvPr>
            <p:cNvCxnSpPr>
              <a:cxnSpLocks/>
              <a:stCxn id="67" idx="4"/>
              <a:endCxn id="68" idx="7"/>
            </p:cNvCxnSpPr>
            <p:nvPr/>
          </p:nvCxnSpPr>
          <p:spPr>
            <a:xfrm flipH="1">
              <a:off x="4293818" y="5055648"/>
              <a:ext cx="327864" cy="6948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27C2BDA-1375-D4D6-B914-89CED3CCCEB0}"/>
                </a:ext>
              </a:extLst>
            </p:cNvPr>
            <p:cNvCxnSpPr>
              <a:cxnSpLocks/>
              <a:stCxn id="68" idx="2"/>
              <a:endCxn id="66" idx="6"/>
            </p:cNvCxnSpPr>
            <p:nvPr/>
          </p:nvCxnSpPr>
          <p:spPr>
            <a:xfrm flipH="1">
              <a:off x="3501694" y="5830386"/>
              <a:ext cx="597002" cy="1143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F311303-7436-0D87-5526-7EFA7E27499E}"/>
                </a:ext>
              </a:extLst>
            </p:cNvPr>
            <p:cNvCxnSpPr>
              <a:cxnSpLocks/>
              <a:stCxn id="56" idx="3"/>
              <a:endCxn id="67" idx="6"/>
            </p:cNvCxnSpPr>
            <p:nvPr/>
          </p:nvCxnSpPr>
          <p:spPr>
            <a:xfrm flipH="1">
              <a:off x="4735982" y="4608012"/>
              <a:ext cx="750872" cy="3345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C6B8FF-E568-E329-1527-61FB340AE418}"/>
                </a:ext>
              </a:extLst>
            </p:cNvPr>
            <p:cNvCxnSpPr>
              <a:cxnSpLocks/>
              <a:stCxn id="56" idx="5"/>
              <a:endCxn id="53" idx="2"/>
            </p:cNvCxnSpPr>
            <p:nvPr/>
          </p:nvCxnSpPr>
          <p:spPr>
            <a:xfrm>
              <a:off x="5648498" y="4608012"/>
              <a:ext cx="519788" cy="1715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A599A5C-EF73-DCF3-7AE9-20EDDF6C8107}"/>
                </a:ext>
              </a:extLst>
            </p:cNvPr>
            <p:cNvCxnSpPr>
              <a:cxnSpLocks/>
              <a:stCxn id="55" idx="7"/>
              <a:endCxn id="53" idx="4"/>
            </p:cNvCxnSpPr>
            <p:nvPr/>
          </p:nvCxnSpPr>
          <p:spPr>
            <a:xfrm flipV="1">
              <a:off x="5917767" y="4892580"/>
              <a:ext cx="364819" cy="8578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103C31E-6904-7FDF-80D9-FAE98DC5D808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4293818" y="5910320"/>
              <a:ext cx="385116" cy="342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49F121C-FD4B-4511-4106-31904F92690B}"/>
                </a:ext>
              </a:extLst>
            </p:cNvPr>
            <p:cNvCxnSpPr>
              <a:cxnSpLocks/>
              <a:stCxn id="55" idx="3"/>
              <a:endCxn id="69" idx="6"/>
            </p:cNvCxnSpPr>
            <p:nvPr/>
          </p:nvCxnSpPr>
          <p:spPr>
            <a:xfrm flipH="1">
              <a:off x="4874056" y="5910320"/>
              <a:ext cx="882067" cy="4219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D946C2B-D43B-BED4-E16C-E8BF07133765}"/>
                </a:ext>
              </a:extLst>
            </p:cNvPr>
            <p:cNvCxnSpPr>
              <a:cxnSpLocks/>
              <a:stCxn id="52" idx="1"/>
              <a:endCxn id="43" idx="5"/>
            </p:cNvCxnSpPr>
            <p:nvPr/>
          </p:nvCxnSpPr>
          <p:spPr>
            <a:xfrm flipH="1" flipV="1">
              <a:off x="6239000" y="3621981"/>
              <a:ext cx="318317" cy="477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F9F8B89-379C-90BA-FEAC-D96B8825B684}"/>
                </a:ext>
              </a:extLst>
            </p:cNvPr>
            <p:cNvCxnSpPr>
              <a:cxnSpLocks/>
              <a:stCxn id="43" idx="2"/>
              <a:endCxn id="42" idx="6"/>
            </p:cNvCxnSpPr>
            <p:nvPr/>
          </p:nvCxnSpPr>
          <p:spPr>
            <a:xfrm flipH="1">
              <a:off x="5582106" y="3542047"/>
              <a:ext cx="461772" cy="1251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F95F453-95D1-3200-E12F-9C61FA25C1ED}"/>
                </a:ext>
              </a:extLst>
            </p:cNvPr>
            <p:cNvCxnSpPr>
              <a:cxnSpLocks/>
              <a:stCxn id="56" idx="0"/>
              <a:endCxn id="42" idx="4"/>
            </p:cNvCxnSpPr>
            <p:nvPr/>
          </p:nvCxnSpPr>
          <p:spPr>
            <a:xfrm flipH="1" flipV="1">
              <a:off x="5467806" y="3780266"/>
              <a:ext cx="99870" cy="6347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64938C9-108E-D621-3D6E-2D06484547D4}"/>
                </a:ext>
              </a:extLst>
            </p:cNvPr>
            <p:cNvCxnSpPr>
              <a:cxnSpLocks/>
              <a:stCxn id="42" idx="2"/>
              <a:endCxn id="41" idx="5"/>
            </p:cNvCxnSpPr>
            <p:nvPr/>
          </p:nvCxnSpPr>
          <p:spPr>
            <a:xfrm flipH="1" flipV="1">
              <a:off x="4799430" y="3518556"/>
              <a:ext cx="554076" cy="148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5E77BA3A-BC0F-AC41-F5BB-3094A7DD210C}"/>
                </a:ext>
              </a:extLst>
            </p:cNvPr>
            <p:cNvCxnSpPr>
              <a:cxnSpLocks/>
              <a:stCxn id="41" idx="3"/>
              <a:endCxn id="63" idx="7"/>
            </p:cNvCxnSpPr>
            <p:nvPr/>
          </p:nvCxnSpPr>
          <p:spPr>
            <a:xfrm flipH="1">
              <a:off x="4165903" y="3518556"/>
              <a:ext cx="471883" cy="723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2F716B4-2739-5757-0666-FCFBF42A3ADE}"/>
                </a:ext>
              </a:extLst>
            </p:cNvPr>
            <p:cNvCxnSpPr>
              <a:cxnSpLocks/>
              <a:stCxn id="33" idx="5"/>
              <a:endCxn id="41" idx="1"/>
            </p:cNvCxnSpPr>
            <p:nvPr/>
          </p:nvCxnSpPr>
          <p:spPr>
            <a:xfrm>
              <a:off x="4414312" y="3019547"/>
              <a:ext cx="223474" cy="3391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41FB648-782D-FFBA-589E-6F84EAFEB036}"/>
                </a:ext>
              </a:extLst>
            </p:cNvPr>
            <p:cNvCxnSpPr>
              <a:cxnSpLocks/>
              <a:stCxn id="36" idx="5"/>
              <a:endCxn id="33" idx="2"/>
            </p:cNvCxnSpPr>
            <p:nvPr/>
          </p:nvCxnSpPr>
          <p:spPr>
            <a:xfrm>
              <a:off x="3867302" y="2815786"/>
              <a:ext cx="351888" cy="1238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A5B33DF-C32C-0604-C7C6-1A454CCB6B58}"/>
                </a:ext>
              </a:extLst>
            </p:cNvPr>
            <p:cNvCxnSpPr>
              <a:cxnSpLocks/>
              <a:stCxn id="57" idx="7"/>
              <a:endCxn id="36" idx="3"/>
            </p:cNvCxnSpPr>
            <p:nvPr/>
          </p:nvCxnSpPr>
          <p:spPr>
            <a:xfrm flipV="1">
              <a:off x="3451909" y="2815786"/>
              <a:ext cx="253749" cy="31973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92CD76E7-A389-3CBA-3595-EF21D22D15A2}"/>
                </a:ext>
              </a:extLst>
            </p:cNvPr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3536540" y="2075706"/>
              <a:ext cx="169118" cy="5802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BC49255-BFF5-748D-AD3D-C7CE62746226}"/>
                </a:ext>
              </a:extLst>
            </p:cNvPr>
            <p:cNvCxnSpPr>
              <a:cxnSpLocks/>
              <a:stCxn id="57" idx="1"/>
              <a:endCxn id="39" idx="6"/>
            </p:cNvCxnSpPr>
            <p:nvPr/>
          </p:nvCxnSpPr>
          <p:spPr>
            <a:xfrm flipH="1" flipV="1">
              <a:off x="2946223" y="2774156"/>
              <a:ext cx="344042" cy="3613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4BC225E-01C7-8DEB-0C51-8B0F3188939C}"/>
                </a:ext>
              </a:extLst>
            </p:cNvPr>
            <p:cNvCxnSpPr>
              <a:cxnSpLocks/>
              <a:stCxn id="57" idx="4"/>
              <a:endCxn id="62" idx="7"/>
            </p:cNvCxnSpPr>
            <p:nvPr/>
          </p:nvCxnSpPr>
          <p:spPr>
            <a:xfrm flipH="1">
              <a:off x="3202582" y="3328502"/>
              <a:ext cx="168505" cy="5368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AEA1F56-1931-4D36-7585-7364CD38AA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>
            <a:xfrm>
              <a:off x="2752394" y="3605422"/>
              <a:ext cx="288544" cy="2598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402115F-DF9D-70C8-E6DB-65CA59B7A5CE}"/>
                </a:ext>
              </a:extLst>
            </p:cNvPr>
            <p:cNvCxnSpPr>
              <a:cxnSpLocks/>
              <a:stCxn id="64" idx="0"/>
              <a:endCxn id="62" idx="4"/>
            </p:cNvCxnSpPr>
            <p:nvPr/>
          </p:nvCxnSpPr>
          <p:spPr>
            <a:xfrm flipH="1" flipV="1">
              <a:off x="3121760" y="4058292"/>
              <a:ext cx="151334" cy="3506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DB3CC55D-A1AA-71AE-50A3-1CEF9607F107}"/>
                </a:ext>
              </a:extLst>
            </p:cNvPr>
            <p:cNvCxnSpPr>
              <a:cxnSpLocks/>
              <a:stCxn id="29" idx="5"/>
              <a:endCxn id="27" idx="1"/>
            </p:cNvCxnSpPr>
            <p:nvPr/>
          </p:nvCxnSpPr>
          <p:spPr>
            <a:xfrm>
              <a:off x="5724288" y="2185434"/>
              <a:ext cx="510954" cy="3561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668016D-E926-3A0E-7CBF-328500BFF890}"/>
                </a:ext>
              </a:extLst>
            </p:cNvPr>
            <p:cNvCxnSpPr>
              <a:cxnSpLocks/>
              <a:stCxn id="43" idx="0"/>
              <a:endCxn id="27" idx="4"/>
            </p:cNvCxnSpPr>
            <p:nvPr/>
          </p:nvCxnSpPr>
          <p:spPr>
            <a:xfrm flipV="1">
              <a:off x="6158178" y="2734596"/>
              <a:ext cx="157886" cy="6944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2ED4E254-B24E-F536-6B9D-150324F98835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162240" y="2285434"/>
              <a:ext cx="403607" cy="48478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D0E615B-F0AF-C974-84B4-872EEC447B80}"/>
                </a:ext>
              </a:extLst>
            </p:cNvPr>
            <p:cNvCxnSpPr>
              <a:cxnSpLocks/>
              <a:stCxn id="45" idx="0"/>
              <a:endCxn id="30" idx="3"/>
            </p:cNvCxnSpPr>
            <p:nvPr/>
          </p:nvCxnSpPr>
          <p:spPr>
            <a:xfrm flipV="1">
              <a:off x="7310018" y="2930086"/>
              <a:ext cx="255829" cy="7878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50D7DCA-0D5E-9162-58F9-7CA1956677DE}"/>
                </a:ext>
              </a:extLst>
            </p:cNvPr>
            <p:cNvCxnSpPr>
              <a:cxnSpLocks/>
              <a:stCxn id="45" idx="3"/>
              <a:endCxn id="52" idx="7"/>
            </p:cNvCxnSpPr>
            <p:nvPr/>
          </p:nvCxnSpPr>
          <p:spPr>
            <a:xfrm flipH="1">
              <a:off x="6718961" y="3910882"/>
              <a:ext cx="510235" cy="1882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5C07F05-AAA7-5667-3BDC-EEC3C7C6FBF7}"/>
                </a:ext>
              </a:extLst>
            </p:cNvPr>
            <p:cNvCxnSpPr>
              <a:cxnSpLocks/>
              <a:stCxn id="52" idx="4"/>
              <a:endCxn id="53" idx="7"/>
            </p:cNvCxnSpPr>
            <p:nvPr/>
          </p:nvCxnSpPr>
          <p:spPr>
            <a:xfrm flipH="1">
              <a:off x="6363408" y="4292124"/>
              <a:ext cx="274731" cy="407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676B5BB-7873-CB51-8E28-420FBF202FCA}"/>
                </a:ext>
              </a:extLst>
            </p:cNvPr>
            <p:cNvCxnSpPr>
              <a:cxnSpLocks/>
              <a:stCxn id="46" idx="1"/>
              <a:endCxn id="45" idx="5"/>
            </p:cNvCxnSpPr>
            <p:nvPr/>
          </p:nvCxnSpPr>
          <p:spPr>
            <a:xfrm flipH="1" flipV="1">
              <a:off x="7390840" y="3910882"/>
              <a:ext cx="438506" cy="41686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F35EF9C-92DA-8AEB-6F2B-5E4519E14DC6}"/>
                </a:ext>
              </a:extLst>
            </p:cNvPr>
            <p:cNvCxnSpPr>
              <a:cxnSpLocks/>
              <a:stCxn id="46" idx="4"/>
              <a:endCxn id="51" idx="0"/>
            </p:cNvCxnSpPr>
            <p:nvPr/>
          </p:nvCxnSpPr>
          <p:spPr>
            <a:xfrm flipH="1">
              <a:off x="7557820" y="4520724"/>
              <a:ext cx="352348" cy="104513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8A6A29E-3C84-84C9-2AA1-7199F5EF8AC1}"/>
                </a:ext>
              </a:extLst>
            </p:cNvPr>
            <p:cNvCxnSpPr>
              <a:cxnSpLocks/>
              <a:stCxn id="49" idx="2"/>
              <a:endCxn id="51" idx="6"/>
            </p:cNvCxnSpPr>
            <p:nvPr/>
          </p:nvCxnSpPr>
          <p:spPr>
            <a:xfrm flipH="1" flipV="1">
              <a:off x="7672120" y="5678902"/>
              <a:ext cx="667359" cy="3154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48BE8E5-D768-EAFE-6102-FB09A77645C5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>
            <a:xfrm flipH="1">
              <a:off x="6668464" y="5758836"/>
              <a:ext cx="808534" cy="3916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49E5FFDA-0CFF-1493-7714-33EAD00521A3}"/>
                </a:ext>
              </a:extLst>
            </p:cNvPr>
            <p:cNvCxnSpPr>
              <a:cxnSpLocks/>
              <a:stCxn id="55" idx="5"/>
              <a:endCxn id="54" idx="1"/>
            </p:cNvCxnSpPr>
            <p:nvPr/>
          </p:nvCxnSpPr>
          <p:spPr>
            <a:xfrm>
              <a:off x="5917767" y="5910320"/>
              <a:ext cx="589053" cy="24012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1CF5287-0AE8-4EB8-261B-DB6A8D58D6A1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7990990" y="3747156"/>
              <a:ext cx="530252" cy="580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EDD9743-C812-4B42-7FBF-99C6D64C2B30}"/>
                </a:ext>
              </a:extLst>
            </p:cNvPr>
            <p:cNvCxnSpPr>
              <a:cxnSpLocks/>
              <a:stCxn id="48" idx="7"/>
              <a:endCxn id="40" idx="3"/>
            </p:cNvCxnSpPr>
            <p:nvPr/>
          </p:nvCxnSpPr>
          <p:spPr>
            <a:xfrm flipV="1">
              <a:off x="9305898" y="4630870"/>
              <a:ext cx="628702" cy="7103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33F4457-EAA1-4507-FE71-3DC76A5A34A2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8534601" y="5501074"/>
              <a:ext cx="609653" cy="41336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5F509807-56B0-672E-7BC5-16669971D433}"/>
                </a:ext>
              </a:extLst>
            </p:cNvPr>
            <p:cNvCxnSpPr>
              <a:cxnSpLocks/>
              <a:stCxn id="44" idx="4"/>
              <a:endCxn id="40" idx="0"/>
            </p:cNvCxnSpPr>
            <p:nvPr/>
          </p:nvCxnSpPr>
          <p:spPr>
            <a:xfrm>
              <a:off x="9674044" y="3780266"/>
              <a:ext cx="341378" cy="657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473B380-BE73-E509-B8E9-14BEB052FAB9}"/>
                </a:ext>
              </a:extLst>
            </p:cNvPr>
            <p:cNvCxnSpPr>
              <a:cxnSpLocks/>
              <a:stCxn id="47" idx="6"/>
              <a:endCxn id="44" idx="2"/>
            </p:cNvCxnSpPr>
            <p:nvPr/>
          </p:nvCxnSpPr>
          <p:spPr>
            <a:xfrm>
              <a:off x="8716364" y="3667222"/>
              <a:ext cx="8433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0CE8787-4A28-ED2E-38AD-827B73CEED10}"/>
                </a:ext>
              </a:extLst>
            </p:cNvPr>
            <p:cNvCxnSpPr>
              <a:cxnSpLocks/>
              <a:stCxn id="31" idx="4"/>
              <a:endCxn id="47" idx="0"/>
            </p:cNvCxnSpPr>
            <p:nvPr/>
          </p:nvCxnSpPr>
          <p:spPr>
            <a:xfrm>
              <a:off x="8453779" y="2848896"/>
              <a:ext cx="148285" cy="7052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82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D61E70-AC85-C5BF-06CC-A0927CF0A160}"/>
              </a:ext>
            </a:extLst>
          </p:cNvPr>
          <p:cNvSpPr/>
          <p:nvPr/>
        </p:nvSpPr>
        <p:spPr>
          <a:xfrm>
            <a:off x="2062580" y="77678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4C8EC5-4854-5F5F-F899-2E0D39680DCC}"/>
              </a:ext>
            </a:extLst>
          </p:cNvPr>
          <p:cNvSpPr/>
          <p:nvPr/>
        </p:nvSpPr>
        <p:spPr>
          <a:xfrm>
            <a:off x="2785872" y="3992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0F72DD-3496-D4E3-EE2C-F1FCEC1DFD97}"/>
              </a:ext>
            </a:extLst>
          </p:cNvPr>
          <p:cNvSpPr/>
          <p:nvPr/>
        </p:nvSpPr>
        <p:spPr>
          <a:xfrm>
            <a:off x="3583482" y="93416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1F959C-2FB2-EF92-C1E6-3CF6DC4188A1}"/>
              </a:ext>
            </a:extLst>
          </p:cNvPr>
          <p:cNvSpPr/>
          <p:nvPr/>
        </p:nvSpPr>
        <p:spPr>
          <a:xfrm>
            <a:off x="4359808" y="130779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276D66-86EC-0120-7958-C215099C5CCC}"/>
              </a:ext>
            </a:extLst>
          </p:cNvPr>
          <p:cNvSpPr/>
          <p:nvPr/>
        </p:nvSpPr>
        <p:spPr>
          <a:xfrm>
            <a:off x="4874056" y="78328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3D0FBF-3E24-3351-0696-5E254BD00CD5}"/>
              </a:ext>
            </a:extLst>
          </p:cNvPr>
          <p:cNvSpPr/>
          <p:nvPr/>
        </p:nvSpPr>
        <p:spPr>
          <a:xfrm>
            <a:off x="5606186" y="110337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30F32A-B812-81DC-7D79-FF7E82D8A397}"/>
              </a:ext>
            </a:extLst>
          </p:cNvPr>
          <p:cNvSpPr/>
          <p:nvPr/>
        </p:nvSpPr>
        <p:spPr>
          <a:xfrm>
            <a:off x="6250887" y="669901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BE2893-100F-8723-3148-8AF84EB4DFC1}"/>
              </a:ext>
            </a:extLst>
          </p:cNvPr>
          <p:cNvSpPr/>
          <p:nvPr/>
        </p:nvSpPr>
        <p:spPr>
          <a:xfrm>
            <a:off x="7026554" y="115062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C421A5-8D9A-ECDA-376F-8D16031398CC}"/>
              </a:ext>
            </a:extLst>
          </p:cNvPr>
          <p:cNvSpPr/>
          <p:nvPr/>
        </p:nvSpPr>
        <p:spPr>
          <a:xfrm>
            <a:off x="7795868" y="8625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8DD288-D530-86E2-6F49-F7ED1B628A3B}"/>
              </a:ext>
            </a:extLst>
          </p:cNvPr>
          <p:cNvSpPr/>
          <p:nvPr/>
        </p:nvSpPr>
        <p:spPr>
          <a:xfrm>
            <a:off x="8483498" y="2849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B77871-4938-BD6A-AFC2-AED9AF329C1E}"/>
              </a:ext>
            </a:extLst>
          </p:cNvPr>
          <p:cNvSpPr/>
          <p:nvPr/>
        </p:nvSpPr>
        <p:spPr>
          <a:xfrm>
            <a:off x="9525914" y="49225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EDE58B-12AA-690A-00FD-32A27C7C044B}"/>
              </a:ext>
            </a:extLst>
          </p:cNvPr>
          <p:cNvSpPr/>
          <p:nvPr/>
        </p:nvSpPr>
        <p:spPr>
          <a:xfrm>
            <a:off x="10001402" y="115062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65A7C4-D011-8497-ADA6-B234DD86E5BF}"/>
              </a:ext>
            </a:extLst>
          </p:cNvPr>
          <p:cNvSpPr/>
          <p:nvPr/>
        </p:nvSpPr>
        <p:spPr>
          <a:xfrm>
            <a:off x="8996476" y="153182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89C087-AA43-9898-B6C7-6E413509F22D}"/>
              </a:ext>
            </a:extLst>
          </p:cNvPr>
          <p:cNvSpPr/>
          <p:nvPr/>
        </p:nvSpPr>
        <p:spPr>
          <a:xfrm>
            <a:off x="10330586" y="197815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218067-5D46-BD10-C3DE-11EEAF74C3A5}"/>
              </a:ext>
            </a:extLst>
          </p:cNvPr>
          <p:cNvSpPr/>
          <p:nvPr/>
        </p:nvSpPr>
        <p:spPr>
          <a:xfrm>
            <a:off x="9898684" y="273710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55D013-6AE4-13AA-F128-A89A9FD1A6CB}"/>
              </a:ext>
            </a:extLst>
          </p:cNvPr>
          <p:cNvSpPr/>
          <p:nvPr/>
        </p:nvSpPr>
        <p:spPr>
          <a:xfrm>
            <a:off x="9091574" y="227990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F7B017-8E84-36A9-5CE2-00AAC3A8AC7C}"/>
              </a:ext>
            </a:extLst>
          </p:cNvPr>
          <p:cNvSpPr/>
          <p:nvPr/>
        </p:nvSpPr>
        <p:spPr>
          <a:xfrm>
            <a:off x="6201764" y="250850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2F7A9B-B74A-7DE9-0E80-3CE5982980FA}"/>
              </a:ext>
            </a:extLst>
          </p:cNvPr>
          <p:cNvSpPr/>
          <p:nvPr/>
        </p:nvSpPr>
        <p:spPr>
          <a:xfrm>
            <a:off x="6967118" y="209245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A5ABF-78C3-9A39-116D-90425B4FB8AD}"/>
              </a:ext>
            </a:extLst>
          </p:cNvPr>
          <p:cNvSpPr/>
          <p:nvPr/>
        </p:nvSpPr>
        <p:spPr>
          <a:xfrm>
            <a:off x="5529166" y="199245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1768C6-B24D-BFAB-E0BD-C3C93F20D2F3}"/>
              </a:ext>
            </a:extLst>
          </p:cNvPr>
          <p:cNvSpPr/>
          <p:nvPr/>
        </p:nvSpPr>
        <p:spPr>
          <a:xfrm>
            <a:off x="7532369" y="273710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198037-FBAC-7F7E-548C-09B5D32A1A59}"/>
              </a:ext>
            </a:extLst>
          </p:cNvPr>
          <p:cNvSpPr/>
          <p:nvPr/>
        </p:nvSpPr>
        <p:spPr>
          <a:xfrm>
            <a:off x="8339479" y="262280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324DBB-AC52-2EDC-1074-86119B04CD9E}"/>
              </a:ext>
            </a:extLst>
          </p:cNvPr>
          <p:cNvSpPr/>
          <p:nvPr/>
        </p:nvSpPr>
        <p:spPr>
          <a:xfrm>
            <a:off x="4788648" y="205905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2E4AC8-3610-7DBE-F234-CFDBCC065384}"/>
              </a:ext>
            </a:extLst>
          </p:cNvPr>
          <p:cNvSpPr/>
          <p:nvPr/>
        </p:nvSpPr>
        <p:spPr>
          <a:xfrm>
            <a:off x="4219190" y="282656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B52E3D-5796-C865-3FA9-10B076DAB151}"/>
              </a:ext>
            </a:extLst>
          </p:cNvPr>
          <p:cNvSpPr/>
          <p:nvPr/>
        </p:nvSpPr>
        <p:spPr>
          <a:xfrm>
            <a:off x="3341418" y="188272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C4C774-C08C-E2C2-64AB-38D13A817127}"/>
              </a:ext>
            </a:extLst>
          </p:cNvPr>
          <p:cNvSpPr/>
          <p:nvPr/>
        </p:nvSpPr>
        <p:spPr>
          <a:xfrm>
            <a:off x="2624022" y="177850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384414-0349-11AC-A04C-64832FEFE304}"/>
              </a:ext>
            </a:extLst>
          </p:cNvPr>
          <p:cNvSpPr/>
          <p:nvPr/>
        </p:nvSpPr>
        <p:spPr>
          <a:xfrm>
            <a:off x="3672180" y="262280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1F6740-C040-EECE-4D16-6301BC7B87FF}"/>
              </a:ext>
            </a:extLst>
          </p:cNvPr>
          <p:cNvSpPr/>
          <p:nvPr/>
        </p:nvSpPr>
        <p:spPr>
          <a:xfrm>
            <a:off x="1948280" y="16278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D97104-79E6-BDA8-81D5-354F4F6CF417}"/>
              </a:ext>
            </a:extLst>
          </p:cNvPr>
          <p:cNvSpPr/>
          <p:nvPr/>
        </p:nvSpPr>
        <p:spPr>
          <a:xfrm>
            <a:off x="1482242" y="249021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44B5BC-C48E-9131-1154-BADC53AF949E}"/>
              </a:ext>
            </a:extLst>
          </p:cNvPr>
          <p:cNvSpPr/>
          <p:nvPr/>
        </p:nvSpPr>
        <p:spPr>
          <a:xfrm>
            <a:off x="2717623" y="266110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A33E4D-D6F1-7615-2BEA-E50399B8B3A9}"/>
              </a:ext>
            </a:extLst>
          </p:cNvPr>
          <p:cNvSpPr/>
          <p:nvPr/>
        </p:nvSpPr>
        <p:spPr>
          <a:xfrm>
            <a:off x="9901122" y="44378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E8F2B5-6FA0-A6FB-8708-0F9F0037E1EF}"/>
              </a:ext>
            </a:extLst>
          </p:cNvPr>
          <p:cNvSpPr/>
          <p:nvPr/>
        </p:nvSpPr>
        <p:spPr>
          <a:xfrm>
            <a:off x="4604308" y="332557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85DBB7-2FD5-A3D6-861A-F7F76DE460DA}"/>
              </a:ext>
            </a:extLst>
          </p:cNvPr>
          <p:cNvSpPr/>
          <p:nvPr/>
        </p:nvSpPr>
        <p:spPr>
          <a:xfrm>
            <a:off x="5353506" y="355417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6E6386-82B7-ADDC-4C01-AB65574D5369}"/>
              </a:ext>
            </a:extLst>
          </p:cNvPr>
          <p:cNvSpPr/>
          <p:nvPr/>
        </p:nvSpPr>
        <p:spPr>
          <a:xfrm>
            <a:off x="6043878" y="3428999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601F2B-DA7A-824B-5CD2-0EC479B20829}"/>
              </a:ext>
            </a:extLst>
          </p:cNvPr>
          <p:cNvSpPr/>
          <p:nvPr/>
        </p:nvSpPr>
        <p:spPr>
          <a:xfrm>
            <a:off x="9559744" y="355417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8F036F-17E1-5236-EC38-E8AF82D63512}"/>
              </a:ext>
            </a:extLst>
          </p:cNvPr>
          <p:cNvSpPr/>
          <p:nvPr/>
        </p:nvSpPr>
        <p:spPr>
          <a:xfrm>
            <a:off x="7195718" y="37179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5A26E0-7696-959C-8FCC-DF61FB5B5661}"/>
              </a:ext>
            </a:extLst>
          </p:cNvPr>
          <p:cNvSpPr/>
          <p:nvPr/>
        </p:nvSpPr>
        <p:spPr>
          <a:xfrm>
            <a:off x="7795868" y="429463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571BAB-5207-8B9E-A779-BCDE1095538F}"/>
              </a:ext>
            </a:extLst>
          </p:cNvPr>
          <p:cNvSpPr/>
          <p:nvPr/>
        </p:nvSpPr>
        <p:spPr>
          <a:xfrm>
            <a:off x="8487764" y="355417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59FDF7-6D85-CC35-BD8B-FBF3656B870D}"/>
              </a:ext>
            </a:extLst>
          </p:cNvPr>
          <p:cNvSpPr/>
          <p:nvPr/>
        </p:nvSpPr>
        <p:spPr>
          <a:xfrm>
            <a:off x="9110776" y="530809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1D62E-F151-4445-3FCA-72906FADC465}"/>
              </a:ext>
            </a:extLst>
          </p:cNvPr>
          <p:cNvSpPr/>
          <p:nvPr/>
        </p:nvSpPr>
        <p:spPr>
          <a:xfrm>
            <a:off x="8339479" y="588132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9BE9DC-E302-BDB8-0E88-9DD22FBFFBB2}"/>
              </a:ext>
            </a:extLst>
          </p:cNvPr>
          <p:cNvSpPr/>
          <p:nvPr/>
        </p:nvSpPr>
        <p:spPr>
          <a:xfrm>
            <a:off x="1850719" y="347335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2041C7-0494-F882-AD29-0F9FFF7A9441}"/>
              </a:ext>
            </a:extLst>
          </p:cNvPr>
          <p:cNvSpPr/>
          <p:nvPr/>
        </p:nvSpPr>
        <p:spPr>
          <a:xfrm>
            <a:off x="7443520" y="55658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9055F0-DE1E-915C-B0AB-07B152CF199A}"/>
              </a:ext>
            </a:extLst>
          </p:cNvPr>
          <p:cNvSpPr/>
          <p:nvPr/>
        </p:nvSpPr>
        <p:spPr>
          <a:xfrm>
            <a:off x="6523839" y="406603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9C03B3-A456-1A0D-FF8C-18020ADF3778}"/>
              </a:ext>
            </a:extLst>
          </p:cNvPr>
          <p:cNvSpPr/>
          <p:nvPr/>
        </p:nvSpPr>
        <p:spPr>
          <a:xfrm>
            <a:off x="6168286" y="46664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9E837B-C5AE-B3EC-ADFB-B2467913AAED}"/>
              </a:ext>
            </a:extLst>
          </p:cNvPr>
          <p:cNvSpPr/>
          <p:nvPr/>
        </p:nvSpPr>
        <p:spPr>
          <a:xfrm>
            <a:off x="6473342" y="611733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45A219-9848-3353-F0A9-2A5B23FA4A78}"/>
              </a:ext>
            </a:extLst>
          </p:cNvPr>
          <p:cNvSpPr/>
          <p:nvPr/>
        </p:nvSpPr>
        <p:spPr>
          <a:xfrm>
            <a:off x="5722645" y="57173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FB474E-405C-8FCB-25CD-94C31BF826FA}"/>
              </a:ext>
            </a:extLst>
          </p:cNvPr>
          <p:cNvSpPr/>
          <p:nvPr/>
        </p:nvSpPr>
        <p:spPr>
          <a:xfrm>
            <a:off x="5453376" y="441503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868BB1-827C-8612-3230-9BBC86EF55A9}"/>
              </a:ext>
            </a:extLst>
          </p:cNvPr>
          <p:cNvSpPr/>
          <p:nvPr/>
        </p:nvSpPr>
        <p:spPr>
          <a:xfrm>
            <a:off x="3256787" y="310241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71BFBC6-9693-4F66-E94E-D0AFD11C8C93}"/>
              </a:ext>
            </a:extLst>
          </p:cNvPr>
          <p:cNvSpPr/>
          <p:nvPr/>
        </p:nvSpPr>
        <p:spPr>
          <a:xfrm>
            <a:off x="2557272" y="341244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47677D-6039-7922-0EAD-4EB6AB7BCFAC}"/>
              </a:ext>
            </a:extLst>
          </p:cNvPr>
          <p:cNvSpPr/>
          <p:nvPr/>
        </p:nvSpPr>
        <p:spPr>
          <a:xfrm>
            <a:off x="2431388" y="591246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9F41CF6-EF59-BFB7-1991-CF4FF7725656}"/>
              </a:ext>
            </a:extLst>
          </p:cNvPr>
          <p:cNvSpPr/>
          <p:nvPr/>
        </p:nvSpPr>
        <p:spPr>
          <a:xfrm>
            <a:off x="2185414" y="519379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92C733E-D2B2-3DE9-BC38-A8C3F69BD8F9}"/>
              </a:ext>
            </a:extLst>
          </p:cNvPr>
          <p:cNvSpPr/>
          <p:nvPr/>
        </p:nvSpPr>
        <p:spPr>
          <a:xfrm>
            <a:off x="1586685" y="441503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6793C38-0431-4A0E-EB02-587229F19735}"/>
              </a:ext>
            </a:extLst>
          </p:cNvPr>
          <p:cNvSpPr/>
          <p:nvPr/>
        </p:nvSpPr>
        <p:spPr>
          <a:xfrm>
            <a:off x="3007460" y="38322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89756D9-E977-B870-50DF-6B8B749D9F99}"/>
              </a:ext>
            </a:extLst>
          </p:cNvPr>
          <p:cNvSpPr/>
          <p:nvPr/>
        </p:nvSpPr>
        <p:spPr>
          <a:xfrm>
            <a:off x="3970781" y="420928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774B11-7F2F-78C9-B30C-266F4849097B}"/>
              </a:ext>
            </a:extLst>
          </p:cNvPr>
          <p:cNvSpPr/>
          <p:nvPr/>
        </p:nvSpPr>
        <p:spPr>
          <a:xfrm>
            <a:off x="3158794" y="4408932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AEC491-7128-F675-4088-58F642A7EA75}"/>
              </a:ext>
            </a:extLst>
          </p:cNvPr>
          <p:cNvSpPr/>
          <p:nvPr/>
        </p:nvSpPr>
        <p:spPr>
          <a:xfrm>
            <a:off x="2930194" y="5130443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8D5F6DB-1DF2-46A7-2769-810F06EFB9B5}"/>
              </a:ext>
            </a:extLst>
          </p:cNvPr>
          <p:cNvSpPr/>
          <p:nvPr/>
        </p:nvSpPr>
        <p:spPr>
          <a:xfrm>
            <a:off x="3273094" y="58316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FF5C596-8FF9-05C8-D8DE-C17B95DB3848}"/>
              </a:ext>
            </a:extLst>
          </p:cNvPr>
          <p:cNvSpPr/>
          <p:nvPr/>
        </p:nvSpPr>
        <p:spPr>
          <a:xfrm>
            <a:off x="4507382" y="48295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6DF9B39-997A-CBD6-2FAD-C95EE14BB48A}"/>
              </a:ext>
            </a:extLst>
          </p:cNvPr>
          <p:cNvSpPr/>
          <p:nvPr/>
        </p:nvSpPr>
        <p:spPr>
          <a:xfrm>
            <a:off x="4098696" y="57173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CFBBA6-FFA8-622D-45EC-F35981D39564}"/>
              </a:ext>
            </a:extLst>
          </p:cNvPr>
          <p:cNvSpPr/>
          <p:nvPr/>
        </p:nvSpPr>
        <p:spPr>
          <a:xfrm>
            <a:off x="4645456" y="6219238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14A956-A051-F199-FF2C-3BE9126983A7}"/>
              </a:ext>
            </a:extLst>
          </p:cNvPr>
          <p:cNvCxnSpPr>
            <a:cxnSpLocks/>
            <a:stCxn id="8" idx="7"/>
            <a:endCxn id="12" idx="3"/>
          </p:cNvCxnSpPr>
          <p:nvPr/>
        </p:nvCxnSpPr>
        <p:spPr>
          <a:xfrm flipV="1">
            <a:off x="2257702" y="594410"/>
            <a:ext cx="561648" cy="2158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D8CA7B-74B4-C18E-AEF4-5FD02AC4BC8F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2980994" y="594410"/>
            <a:ext cx="635966" cy="3732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786468-E429-C6A9-054D-2624EABC0D37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3778604" y="1129284"/>
            <a:ext cx="581204" cy="2928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1A82C35-A35C-F5D6-A945-C59202366BC6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554930" y="978408"/>
            <a:ext cx="352604" cy="3628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A520F7-C529-2FF4-9D4C-77798054C9F1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 flipV="1">
            <a:off x="5102656" y="897586"/>
            <a:ext cx="503530" cy="3200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D4E356-6159-9283-153E-2D66F181523B}"/>
              </a:ext>
            </a:extLst>
          </p:cNvPr>
          <p:cNvCxnSpPr>
            <a:cxnSpLocks/>
            <a:stCxn id="17" idx="3"/>
            <a:endCxn id="16" idx="6"/>
          </p:cNvCxnSpPr>
          <p:nvPr/>
        </p:nvCxnSpPr>
        <p:spPr>
          <a:xfrm flipH="1">
            <a:off x="5834786" y="865023"/>
            <a:ext cx="449579" cy="3526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768830F-FAEE-0C77-F7CE-26D42EF3A4EB}"/>
              </a:ext>
            </a:extLst>
          </p:cNvPr>
          <p:cNvCxnSpPr>
            <a:cxnSpLocks/>
            <a:stCxn id="18" idx="2"/>
            <a:endCxn id="17" idx="5"/>
          </p:cNvCxnSpPr>
          <p:nvPr/>
        </p:nvCxnSpPr>
        <p:spPr>
          <a:xfrm flipH="1" flipV="1">
            <a:off x="6446009" y="865023"/>
            <a:ext cx="580545" cy="3998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9C116-7EC5-9A7B-DC24-8407E4F48C42}"/>
              </a:ext>
            </a:extLst>
          </p:cNvPr>
          <p:cNvCxnSpPr>
            <a:cxnSpLocks/>
            <a:stCxn id="19" idx="3"/>
            <a:endCxn id="18" idx="5"/>
          </p:cNvCxnSpPr>
          <p:nvPr/>
        </p:nvCxnSpPr>
        <p:spPr>
          <a:xfrm flipH="1">
            <a:off x="7221676" y="1057706"/>
            <a:ext cx="607670" cy="2880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B6286D-7750-2DD3-1FBD-001E297B04C6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>
          <a:xfrm flipV="1">
            <a:off x="7990990" y="480110"/>
            <a:ext cx="525986" cy="4159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42FA1FB-2070-E53C-3117-B333729F5178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 flipV="1">
            <a:off x="8712098" y="399288"/>
            <a:ext cx="813816" cy="207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B13265D-87ED-6113-C5BE-1282EA211B5B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9721036" y="687374"/>
            <a:ext cx="313844" cy="4967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266162C-9CE1-77D5-53FF-8490D137B4A2}"/>
              </a:ext>
            </a:extLst>
          </p:cNvPr>
          <p:cNvCxnSpPr>
            <a:cxnSpLocks/>
            <a:stCxn id="23" idx="6"/>
            <a:endCxn id="22" idx="3"/>
          </p:cNvCxnSpPr>
          <p:nvPr/>
        </p:nvCxnSpPr>
        <p:spPr>
          <a:xfrm flipV="1">
            <a:off x="9225076" y="1345742"/>
            <a:ext cx="809804" cy="300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FEA726F-DAFE-EBD3-6164-B49EBF00D181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>
          <a:xfrm>
            <a:off x="7990990" y="1057706"/>
            <a:ext cx="1038964" cy="5075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C3BB09-429C-CFAD-C451-AE817942F89D}"/>
              </a:ext>
            </a:extLst>
          </p:cNvPr>
          <p:cNvCxnSpPr>
            <a:cxnSpLocks/>
            <a:stCxn id="26" idx="0"/>
            <a:endCxn id="23" idx="4"/>
          </p:cNvCxnSpPr>
          <p:nvPr/>
        </p:nvCxnSpPr>
        <p:spPr>
          <a:xfrm flipH="1" flipV="1">
            <a:off x="9110776" y="1760426"/>
            <a:ext cx="95098" cy="5194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F5B252-7752-62A9-D58E-A367A278B2AA}"/>
              </a:ext>
            </a:extLst>
          </p:cNvPr>
          <p:cNvCxnSpPr>
            <a:cxnSpLocks/>
            <a:stCxn id="24" idx="0"/>
            <a:endCxn id="22" idx="5"/>
          </p:cNvCxnSpPr>
          <p:nvPr/>
        </p:nvCxnSpPr>
        <p:spPr>
          <a:xfrm flipH="1" flipV="1">
            <a:off x="10196524" y="1345742"/>
            <a:ext cx="248362" cy="6324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DFAC647-A763-83DB-956F-1BEE2D2CA687}"/>
              </a:ext>
            </a:extLst>
          </p:cNvPr>
          <p:cNvCxnSpPr>
            <a:cxnSpLocks/>
            <a:stCxn id="25" idx="7"/>
            <a:endCxn id="24" idx="4"/>
          </p:cNvCxnSpPr>
          <p:nvPr/>
        </p:nvCxnSpPr>
        <p:spPr>
          <a:xfrm flipV="1">
            <a:off x="10093806" y="2206752"/>
            <a:ext cx="351080" cy="563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A163405-E9C2-9689-F172-C8B0BED23956}"/>
              </a:ext>
            </a:extLst>
          </p:cNvPr>
          <p:cNvCxnSpPr>
            <a:cxnSpLocks/>
            <a:stCxn id="44" idx="7"/>
            <a:endCxn id="25" idx="3"/>
          </p:cNvCxnSpPr>
          <p:nvPr/>
        </p:nvCxnSpPr>
        <p:spPr>
          <a:xfrm flipV="1">
            <a:off x="9754866" y="2932226"/>
            <a:ext cx="177296" cy="6554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D0903B-A485-8434-DDDA-883BCE890E58}"/>
              </a:ext>
            </a:extLst>
          </p:cNvPr>
          <p:cNvCxnSpPr>
            <a:cxnSpLocks/>
            <a:stCxn id="25" idx="1"/>
            <a:endCxn id="26" idx="5"/>
          </p:cNvCxnSpPr>
          <p:nvPr/>
        </p:nvCxnSpPr>
        <p:spPr>
          <a:xfrm flipH="1" flipV="1">
            <a:off x="9286696" y="2475026"/>
            <a:ext cx="645466" cy="2955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250488B-73AC-6E02-4952-85CD74F52AC5}"/>
              </a:ext>
            </a:extLst>
          </p:cNvPr>
          <p:cNvCxnSpPr>
            <a:cxnSpLocks/>
            <a:stCxn id="26" idx="3"/>
            <a:endCxn id="31" idx="7"/>
          </p:cNvCxnSpPr>
          <p:nvPr/>
        </p:nvCxnSpPr>
        <p:spPr>
          <a:xfrm flipH="1">
            <a:off x="8534601" y="2475026"/>
            <a:ext cx="590451" cy="181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2135D0F-CA5D-66DE-3990-FA3791C8FF58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7107376" y="1379220"/>
            <a:ext cx="33478" cy="696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4CD4818-8A31-9F84-CCF8-EEC98FC1BEAD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7760969" y="2737104"/>
            <a:ext cx="578510" cy="114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90EA804-0B0A-321F-8BD7-3D8C025C6DB0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6396886" y="2287574"/>
            <a:ext cx="603710" cy="254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35681EC-37E2-A00E-C2E2-D4D6A801C3BA}"/>
              </a:ext>
            </a:extLst>
          </p:cNvPr>
          <p:cNvCxnSpPr>
            <a:cxnSpLocks/>
            <a:stCxn id="16" idx="4"/>
            <a:endCxn id="29" idx="0"/>
          </p:cNvCxnSpPr>
          <p:nvPr/>
        </p:nvCxnSpPr>
        <p:spPr>
          <a:xfrm flipH="1">
            <a:off x="5643466" y="1331976"/>
            <a:ext cx="77020" cy="660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8B9717-2ECD-AC47-D79C-9FC63207229E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 flipV="1">
            <a:off x="5017248" y="2106752"/>
            <a:ext cx="511918" cy="6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EC422C3-087F-E35E-95DD-DE67F458869A}"/>
              </a:ext>
            </a:extLst>
          </p:cNvPr>
          <p:cNvCxnSpPr>
            <a:cxnSpLocks/>
            <a:stCxn id="14" idx="5"/>
            <a:endCxn id="32" idx="1"/>
          </p:cNvCxnSpPr>
          <p:nvPr/>
        </p:nvCxnSpPr>
        <p:spPr>
          <a:xfrm>
            <a:off x="4554930" y="1502920"/>
            <a:ext cx="267196" cy="5896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9BF829-44BB-CDB9-3D16-19CAC34A6771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>
          <a:xfrm flipV="1">
            <a:off x="4414312" y="2254174"/>
            <a:ext cx="407814" cy="6058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527646-8510-BD46-CCC6-4A9E85490FED}"/>
              </a:ext>
            </a:extLst>
          </p:cNvPr>
          <p:cNvCxnSpPr>
            <a:cxnSpLocks/>
            <a:stCxn id="34" idx="7"/>
            <a:endCxn id="13" idx="3"/>
          </p:cNvCxnSpPr>
          <p:nvPr/>
        </p:nvCxnSpPr>
        <p:spPr>
          <a:xfrm flipV="1">
            <a:off x="3536540" y="1129284"/>
            <a:ext cx="80420" cy="786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122C5A-19ED-C961-6128-D7D590AFD0FC}"/>
              </a:ext>
            </a:extLst>
          </p:cNvPr>
          <p:cNvCxnSpPr>
            <a:cxnSpLocks/>
            <a:stCxn id="34" idx="2"/>
            <a:endCxn id="35" idx="6"/>
          </p:cNvCxnSpPr>
          <p:nvPr/>
        </p:nvCxnSpPr>
        <p:spPr>
          <a:xfrm flipH="1" flipV="1">
            <a:off x="2852622" y="1892808"/>
            <a:ext cx="488796" cy="1042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44D0EB7-4F20-CE2F-6F02-8759DEB17D79}"/>
              </a:ext>
            </a:extLst>
          </p:cNvPr>
          <p:cNvCxnSpPr>
            <a:cxnSpLocks/>
            <a:stCxn id="37" idx="0"/>
            <a:endCxn id="8" idx="3"/>
          </p:cNvCxnSpPr>
          <p:nvPr/>
        </p:nvCxnSpPr>
        <p:spPr>
          <a:xfrm flipV="1">
            <a:off x="2062580" y="971908"/>
            <a:ext cx="33478" cy="6559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8D1361E-EE41-CCE6-C480-E8A99D0789F1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1677364" y="1823010"/>
            <a:ext cx="304394" cy="7006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6D3C34F-A9FE-9848-B4B4-9CBD378242FF}"/>
              </a:ext>
            </a:extLst>
          </p:cNvPr>
          <p:cNvCxnSpPr>
            <a:cxnSpLocks/>
            <a:stCxn id="37" idx="6"/>
            <a:endCxn id="35" idx="2"/>
          </p:cNvCxnSpPr>
          <p:nvPr/>
        </p:nvCxnSpPr>
        <p:spPr>
          <a:xfrm>
            <a:off x="2176880" y="1742188"/>
            <a:ext cx="447142" cy="1506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46CADC4-BEDE-8D2C-23E9-6B484EEEB3C9}"/>
              </a:ext>
            </a:extLst>
          </p:cNvPr>
          <p:cNvCxnSpPr>
            <a:cxnSpLocks/>
            <a:stCxn id="39" idx="0"/>
            <a:endCxn id="35" idx="4"/>
          </p:cNvCxnSpPr>
          <p:nvPr/>
        </p:nvCxnSpPr>
        <p:spPr>
          <a:xfrm flipH="1" flipV="1">
            <a:off x="2738322" y="2007108"/>
            <a:ext cx="93601" cy="65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8C6A802-17AC-3EE1-27D5-2341CE4E1CF0}"/>
              </a:ext>
            </a:extLst>
          </p:cNvPr>
          <p:cNvCxnSpPr>
            <a:cxnSpLocks/>
            <a:stCxn id="39" idx="4"/>
            <a:endCxn id="58" idx="0"/>
          </p:cNvCxnSpPr>
          <p:nvPr/>
        </p:nvCxnSpPr>
        <p:spPr>
          <a:xfrm flipH="1">
            <a:off x="2671572" y="2889708"/>
            <a:ext cx="160351" cy="5227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DFFB1D3-D07B-3753-2FAC-C5AC8747DB0B}"/>
              </a:ext>
            </a:extLst>
          </p:cNvPr>
          <p:cNvCxnSpPr>
            <a:cxnSpLocks/>
            <a:stCxn id="38" idx="4"/>
            <a:endCxn id="50" idx="1"/>
          </p:cNvCxnSpPr>
          <p:nvPr/>
        </p:nvCxnSpPr>
        <p:spPr>
          <a:xfrm>
            <a:off x="1596542" y="2718816"/>
            <a:ext cx="287655" cy="7880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972DC8D-7DD5-D5B9-2D55-A00CF502BFD0}"/>
              </a:ext>
            </a:extLst>
          </p:cNvPr>
          <p:cNvCxnSpPr>
            <a:cxnSpLocks/>
            <a:stCxn id="61" idx="0"/>
            <a:endCxn id="50" idx="4"/>
          </p:cNvCxnSpPr>
          <p:nvPr/>
        </p:nvCxnSpPr>
        <p:spPr>
          <a:xfrm flipV="1">
            <a:off x="1700985" y="3701952"/>
            <a:ext cx="264034" cy="7130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59F46C3-6792-E0E4-14A5-677291688EAD}"/>
              </a:ext>
            </a:extLst>
          </p:cNvPr>
          <p:cNvCxnSpPr>
            <a:cxnSpLocks/>
            <a:stCxn id="58" idx="2"/>
            <a:endCxn id="50" idx="6"/>
          </p:cNvCxnSpPr>
          <p:nvPr/>
        </p:nvCxnSpPr>
        <p:spPr>
          <a:xfrm flipH="1">
            <a:off x="2079319" y="3526740"/>
            <a:ext cx="477953" cy="60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AE05498-928C-F6FF-3D41-B97F753297E3}"/>
              </a:ext>
            </a:extLst>
          </p:cNvPr>
          <p:cNvCxnSpPr>
            <a:cxnSpLocks/>
            <a:stCxn id="65" idx="2"/>
            <a:endCxn id="60" idx="6"/>
          </p:cNvCxnSpPr>
          <p:nvPr/>
        </p:nvCxnSpPr>
        <p:spPr>
          <a:xfrm flipH="1">
            <a:off x="2414014" y="5244743"/>
            <a:ext cx="516180" cy="63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BD040DB-40BD-F93D-DEEB-05D2B905D8F9}"/>
              </a:ext>
            </a:extLst>
          </p:cNvPr>
          <p:cNvCxnSpPr>
            <a:cxnSpLocks/>
            <a:stCxn id="66" idx="2"/>
            <a:endCxn id="59" idx="6"/>
          </p:cNvCxnSpPr>
          <p:nvPr/>
        </p:nvCxnSpPr>
        <p:spPr>
          <a:xfrm flipH="1">
            <a:off x="2659988" y="5945938"/>
            <a:ext cx="613106" cy="808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F922687-789A-B0DA-E120-CFD364127D5F}"/>
              </a:ext>
            </a:extLst>
          </p:cNvPr>
          <p:cNvCxnSpPr>
            <a:cxnSpLocks/>
            <a:stCxn id="60" idx="1"/>
            <a:endCxn id="61" idx="5"/>
          </p:cNvCxnSpPr>
          <p:nvPr/>
        </p:nvCxnSpPr>
        <p:spPr>
          <a:xfrm flipH="1" flipV="1">
            <a:off x="1781807" y="4610152"/>
            <a:ext cx="437085" cy="617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3E50FEF-2D76-A7FB-A42D-2A0FAD57090F}"/>
              </a:ext>
            </a:extLst>
          </p:cNvPr>
          <p:cNvCxnSpPr>
            <a:cxnSpLocks/>
            <a:stCxn id="60" idx="5"/>
            <a:endCxn id="59" idx="1"/>
          </p:cNvCxnSpPr>
          <p:nvPr/>
        </p:nvCxnSpPr>
        <p:spPr>
          <a:xfrm>
            <a:off x="2380536" y="5388914"/>
            <a:ext cx="84330" cy="5570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8018EA0-5777-3476-6037-B3F563D0B6DB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3125316" y="4637532"/>
            <a:ext cx="147778" cy="5263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58EDEFA-E43C-7C0F-A6B3-6BF4368DEC83}"/>
              </a:ext>
            </a:extLst>
          </p:cNvPr>
          <p:cNvCxnSpPr>
            <a:cxnSpLocks/>
            <a:stCxn id="63" idx="2"/>
            <a:endCxn id="64" idx="6"/>
          </p:cNvCxnSpPr>
          <p:nvPr/>
        </p:nvCxnSpPr>
        <p:spPr>
          <a:xfrm flipH="1">
            <a:off x="3387394" y="4323588"/>
            <a:ext cx="583387" cy="1996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53A4520-5684-FE2C-4EA6-B620D801E7D1}"/>
              </a:ext>
            </a:extLst>
          </p:cNvPr>
          <p:cNvCxnSpPr>
            <a:cxnSpLocks/>
            <a:stCxn id="63" idx="5"/>
            <a:endCxn id="67" idx="1"/>
          </p:cNvCxnSpPr>
          <p:nvPr/>
        </p:nvCxnSpPr>
        <p:spPr>
          <a:xfrm>
            <a:off x="4165903" y="4404410"/>
            <a:ext cx="374957" cy="4586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0EA03C7-B8D7-1E92-B94A-9B71112C5EBC}"/>
              </a:ext>
            </a:extLst>
          </p:cNvPr>
          <p:cNvCxnSpPr>
            <a:cxnSpLocks/>
            <a:stCxn id="65" idx="5"/>
            <a:endCxn id="66" idx="0"/>
          </p:cNvCxnSpPr>
          <p:nvPr/>
        </p:nvCxnSpPr>
        <p:spPr>
          <a:xfrm>
            <a:off x="3125316" y="5325565"/>
            <a:ext cx="262078" cy="5060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7D3021D-8DEF-4929-AA28-88BCBC172493}"/>
              </a:ext>
            </a:extLst>
          </p:cNvPr>
          <p:cNvCxnSpPr>
            <a:cxnSpLocks/>
            <a:stCxn id="67" idx="4"/>
            <a:endCxn id="68" idx="7"/>
          </p:cNvCxnSpPr>
          <p:nvPr/>
        </p:nvCxnSpPr>
        <p:spPr>
          <a:xfrm flipH="1">
            <a:off x="4293818" y="5058156"/>
            <a:ext cx="327864" cy="6926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27C2BDA-1375-D4D6-B914-89CED3CCCEB0}"/>
              </a:ext>
            </a:extLst>
          </p:cNvPr>
          <p:cNvCxnSpPr>
            <a:cxnSpLocks/>
            <a:stCxn id="68" idx="2"/>
            <a:endCxn id="66" idx="6"/>
          </p:cNvCxnSpPr>
          <p:nvPr/>
        </p:nvCxnSpPr>
        <p:spPr>
          <a:xfrm flipH="1">
            <a:off x="3501694" y="5831638"/>
            <a:ext cx="597002" cy="114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F311303-7436-0D87-5526-7EFA7E27499E}"/>
              </a:ext>
            </a:extLst>
          </p:cNvPr>
          <p:cNvCxnSpPr>
            <a:cxnSpLocks/>
            <a:stCxn id="56" idx="3"/>
            <a:endCxn id="67" idx="6"/>
          </p:cNvCxnSpPr>
          <p:nvPr/>
        </p:nvCxnSpPr>
        <p:spPr>
          <a:xfrm flipH="1">
            <a:off x="4735982" y="4610152"/>
            <a:ext cx="750872" cy="3337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7C6B8FF-E568-E329-1527-61FB340AE418}"/>
              </a:ext>
            </a:extLst>
          </p:cNvPr>
          <p:cNvCxnSpPr>
            <a:cxnSpLocks/>
            <a:stCxn id="56" idx="5"/>
            <a:endCxn id="53" idx="2"/>
          </p:cNvCxnSpPr>
          <p:nvPr/>
        </p:nvCxnSpPr>
        <p:spPr>
          <a:xfrm>
            <a:off x="5648498" y="4610152"/>
            <a:ext cx="519788" cy="170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1A599A5C-EF73-DCF3-7AE9-20EDDF6C8107}"/>
              </a:ext>
            </a:extLst>
          </p:cNvPr>
          <p:cNvCxnSpPr>
            <a:cxnSpLocks/>
            <a:stCxn id="55" idx="7"/>
            <a:endCxn id="53" idx="4"/>
          </p:cNvCxnSpPr>
          <p:nvPr/>
        </p:nvCxnSpPr>
        <p:spPr>
          <a:xfrm flipV="1">
            <a:off x="5917767" y="4895088"/>
            <a:ext cx="364819" cy="8557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E103C31E-6904-7FDF-80D9-FAE98DC5D808}"/>
              </a:ext>
            </a:extLst>
          </p:cNvPr>
          <p:cNvCxnSpPr>
            <a:cxnSpLocks/>
            <a:stCxn id="68" idx="5"/>
            <a:endCxn id="69" idx="1"/>
          </p:cNvCxnSpPr>
          <p:nvPr/>
        </p:nvCxnSpPr>
        <p:spPr>
          <a:xfrm>
            <a:off x="4293818" y="5912460"/>
            <a:ext cx="385116" cy="340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49F121C-FD4B-4511-4106-31904F92690B}"/>
              </a:ext>
            </a:extLst>
          </p:cNvPr>
          <p:cNvCxnSpPr>
            <a:cxnSpLocks/>
            <a:stCxn id="55" idx="3"/>
            <a:endCxn id="69" idx="6"/>
          </p:cNvCxnSpPr>
          <p:nvPr/>
        </p:nvCxnSpPr>
        <p:spPr>
          <a:xfrm flipH="1">
            <a:off x="4874056" y="5912460"/>
            <a:ext cx="882067" cy="4210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D946C2B-D43B-BED4-E16C-E8BF07133765}"/>
              </a:ext>
            </a:extLst>
          </p:cNvPr>
          <p:cNvCxnSpPr>
            <a:cxnSpLocks/>
            <a:stCxn id="52" idx="1"/>
            <a:endCxn id="43" idx="5"/>
          </p:cNvCxnSpPr>
          <p:nvPr/>
        </p:nvCxnSpPr>
        <p:spPr>
          <a:xfrm flipH="1" flipV="1">
            <a:off x="6239000" y="3624121"/>
            <a:ext cx="318317" cy="4753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F9F8B89-379C-90BA-FEAC-D96B8825B684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5582106" y="3543299"/>
            <a:ext cx="461772" cy="1251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F95F453-95D1-3200-E12F-9C61FA25C1ED}"/>
              </a:ext>
            </a:extLst>
          </p:cNvPr>
          <p:cNvCxnSpPr>
            <a:cxnSpLocks/>
            <a:stCxn id="56" idx="0"/>
            <a:endCxn id="42" idx="4"/>
          </p:cNvCxnSpPr>
          <p:nvPr/>
        </p:nvCxnSpPr>
        <p:spPr>
          <a:xfrm flipH="1" flipV="1">
            <a:off x="5467806" y="3782774"/>
            <a:ext cx="99870" cy="6322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64938C9-108E-D621-3D6E-2D06484547D4}"/>
              </a:ext>
            </a:extLst>
          </p:cNvPr>
          <p:cNvCxnSpPr>
            <a:cxnSpLocks/>
            <a:stCxn id="42" idx="2"/>
            <a:endCxn id="41" idx="5"/>
          </p:cNvCxnSpPr>
          <p:nvPr/>
        </p:nvCxnSpPr>
        <p:spPr>
          <a:xfrm flipH="1" flipV="1">
            <a:off x="4799430" y="3520696"/>
            <a:ext cx="554076" cy="1477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5E77BA3A-BC0F-AC41-F5BB-3094A7DD210C}"/>
              </a:ext>
            </a:extLst>
          </p:cNvPr>
          <p:cNvCxnSpPr>
            <a:cxnSpLocks/>
            <a:stCxn id="41" idx="3"/>
            <a:endCxn id="63" idx="7"/>
          </p:cNvCxnSpPr>
          <p:nvPr/>
        </p:nvCxnSpPr>
        <p:spPr>
          <a:xfrm flipH="1">
            <a:off x="4165903" y="3520696"/>
            <a:ext cx="471883" cy="7220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2F716B4-2739-5757-0666-FCFBF42A3ADE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4414312" y="3021687"/>
            <a:ext cx="223474" cy="3373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A41FB648-782D-FFBA-589E-6F84EAFEB036}"/>
              </a:ext>
            </a:extLst>
          </p:cNvPr>
          <p:cNvCxnSpPr>
            <a:cxnSpLocks/>
            <a:stCxn id="36" idx="5"/>
            <a:endCxn id="33" idx="2"/>
          </p:cNvCxnSpPr>
          <p:nvPr/>
        </p:nvCxnSpPr>
        <p:spPr>
          <a:xfrm>
            <a:off x="3867302" y="2817926"/>
            <a:ext cx="351888" cy="1229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BA5B33DF-C32C-0604-C7C6-1A454CCB6B58}"/>
              </a:ext>
            </a:extLst>
          </p:cNvPr>
          <p:cNvCxnSpPr>
            <a:cxnSpLocks/>
            <a:stCxn id="57" idx="7"/>
            <a:endCxn id="36" idx="3"/>
          </p:cNvCxnSpPr>
          <p:nvPr/>
        </p:nvCxnSpPr>
        <p:spPr>
          <a:xfrm flipV="1">
            <a:off x="3451909" y="2817926"/>
            <a:ext cx="253749" cy="3179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2CD76E7-A389-3CBA-3595-EF21D22D15A2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3536540" y="2077846"/>
            <a:ext cx="169118" cy="5784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5BC49255-BFF5-748D-AD3D-C7CE62746226}"/>
              </a:ext>
            </a:extLst>
          </p:cNvPr>
          <p:cNvCxnSpPr>
            <a:cxnSpLocks/>
            <a:stCxn id="57" idx="1"/>
            <a:endCxn id="39" idx="6"/>
          </p:cNvCxnSpPr>
          <p:nvPr/>
        </p:nvCxnSpPr>
        <p:spPr>
          <a:xfrm flipH="1" flipV="1">
            <a:off x="2946223" y="2775408"/>
            <a:ext cx="344042" cy="360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4BC225E-01C7-8DEB-0C51-8B0F3188939C}"/>
              </a:ext>
            </a:extLst>
          </p:cNvPr>
          <p:cNvCxnSpPr>
            <a:cxnSpLocks/>
            <a:stCxn id="57" idx="4"/>
            <a:endCxn id="62" idx="7"/>
          </p:cNvCxnSpPr>
          <p:nvPr/>
        </p:nvCxnSpPr>
        <p:spPr>
          <a:xfrm flipH="1">
            <a:off x="3202582" y="3331010"/>
            <a:ext cx="168505" cy="5346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8AEA1F56-1931-4D36-7585-7364CD38AAE9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2752394" y="3607562"/>
            <a:ext cx="288544" cy="2581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402115F-DF9D-70C8-E6DB-65CA59B7A5CE}"/>
              </a:ext>
            </a:extLst>
          </p:cNvPr>
          <p:cNvCxnSpPr>
            <a:cxnSpLocks/>
            <a:stCxn id="64" idx="0"/>
            <a:endCxn id="62" idx="4"/>
          </p:cNvCxnSpPr>
          <p:nvPr/>
        </p:nvCxnSpPr>
        <p:spPr>
          <a:xfrm flipH="1" flipV="1">
            <a:off x="3121760" y="4060800"/>
            <a:ext cx="151334" cy="348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DB3CC55D-A1AA-71AE-50A3-1CEF9607F107}"/>
              </a:ext>
            </a:extLst>
          </p:cNvPr>
          <p:cNvCxnSpPr>
            <a:cxnSpLocks/>
            <a:stCxn id="29" idx="5"/>
            <a:endCxn id="27" idx="1"/>
          </p:cNvCxnSpPr>
          <p:nvPr/>
        </p:nvCxnSpPr>
        <p:spPr>
          <a:xfrm>
            <a:off x="5724288" y="2187574"/>
            <a:ext cx="510954" cy="354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A668016D-E926-3A0E-7CBF-328500BFF890}"/>
              </a:ext>
            </a:extLst>
          </p:cNvPr>
          <p:cNvCxnSpPr>
            <a:cxnSpLocks/>
            <a:stCxn id="43" idx="0"/>
            <a:endCxn id="27" idx="4"/>
          </p:cNvCxnSpPr>
          <p:nvPr/>
        </p:nvCxnSpPr>
        <p:spPr>
          <a:xfrm flipV="1">
            <a:off x="6158178" y="2737104"/>
            <a:ext cx="157886" cy="6918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2ED4E254-B24E-F536-6B9D-150324F98835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7162240" y="2287574"/>
            <a:ext cx="403607" cy="4830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FD0E615B-F0AF-C974-84B4-872EEC447B80}"/>
              </a:ext>
            </a:extLst>
          </p:cNvPr>
          <p:cNvCxnSpPr>
            <a:cxnSpLocks/>
            <a:stCxn id="45" idx="0"/>
            <a:endCxn id="30" idx="3"/>
          </p:cNvCxnSpPr>
          <p:nvPr/>
        </p:nvCxnSpPr>
        <p:spPr>
          <a:xfrm flipV="1">
            <a:off x="7310018" y="2932226"/>
            <a:ext cx="255829" cy="7856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D50D7DCA-0D5E-9162-58F9-7CA1956677DE}"/>
              </a:ext>
            </a:extLst>
          </p:cNvPr>
          <p:cNvCxnSpPr>
            <a:cxnSpLocks/>
            <a:stCxn id="45" idx="3"/>
            <a:endCxn id="52" idx="7"/>
          </p:cNvCxnSpPr>
          <p:nvPr/>
        </p:nvCxnSpPr>
        <p:spPr>
          <a:xfrm flipH="1">
            <a:off x="6718961" y="3913022"/>
            <a:ext cx="510235" cy="1864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5C07F05-AAA7-5667-3BDC-EEC3C7C6FBF7}"/>
              </a:ext>
            </a:extLst>
          </p:cNvPr>
          <p:cNvCxnSpPr>
            <a:cxnSpLocks/>
            <a:stCxn id="52" idx="4"/>
            <a:endCxn id="53" idx="7"/>
          </p:cNvCxnSpPr>
          <p:nvPr/>
        </p:nvCxnSpPr>
        <p:spPr>
          <a:xfrm flipH="1">
            <a:off x="6363408" y="4294632"/>
            <a:ext cx="274731" cy="4053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676B5BB-7873-CB51-8E28-420FBF202FCA}"/>
              </a:ext>
            </a:extLst>
          </p:cNvPr>
          <p:cNvCxnSpPr>
            <a:cxnSpLocks/>
            <a:stCxn id="46" idx="1"/>
            <a:endCxn id="45" idx="5"/>
          </p:cNvCxnSpPr>
          <p:nvPr/>
        </p:nvCxnSpPr>
        <p:spPr>
          <a:xfrm flipH="1" flipV="1">
            <a:off x="7390840" y="3913022"/>
            <a:ext cx="438506" cy="4150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F35EF9C-92DA-8AEB-6F2B-5E4519E14DC6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 flipH="1">
            <a:off x="7557820" y="4523232"/>
            <a:ext cx="352348" cy="10426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18A6A29E-3C84-84C9-2AA1-7199F5EF8AC1}"/>
              </a:ext>
            </a:extLst>
          </p:cNvPr>
          <p:cNvCxnSpPr>
            <a:cxnSpLocks/>
            <a:stCxn id="49" idx="2"/>
            <a:endCxn id="51" idx="6"/>
          </p:cNvCxnSpPr>
          <p:nvPr/>
        </p:nvCxnSpPr>
        <p:spPr>
          <a:xfrm flipH="1" flipV="1">
            <a:off x="7672120" y="5680154"/>
            <a:ext cx="667359" cy="3154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48BE8E5-D768-EAFE-6102-FB09A77645C5}"/>
              </a:ext>
            </a:extLst>
          </p:cNvPr>
          <p:cNvCxnSpPr>
            <a:cxnSpLocks/>
            <a:stCxn id="51" idx="3"/>
            <a:endCxn id="54" idx="7"/>
          </p:cNvCxnSpPr>
          <p:nvPr/>
        </p:nvCxnSpPr>
        <p:spPr>
          <a:xfrm flipH="1">
            <a:off x="6668464" y="5760976"/>
            <a:ext cx="808534" cy="3898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9E5FFDA-0CFF-1493-7714-33EAD00521A3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5917767" y="5912460"/>
            <a:ext cx="589053" cy="238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1CF5287-0AE8-4EB8-261B-DB6A8D58D6A1}"/>
              </a:ext>
            </a:extLst>
          </p:cNvPr>
          <p:cNvCxnSpPr>
            <a:cxnSpLocks/>
            <a:stCxn id="46" idx="7"/>
            <a:endCxn id="47" idx="3"/>
          </p:cNvCxnSpPr>
          <p:nvPr/>
        </p:nvCxnSpPr>
        <p:spPr>
          <a:xfrm flipV="1">
            <a:off x="7990990" y="3749296"/>
            <a:ext cx="530252" cy="5788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EDD9743-C812-4B42-7FBF-99C6D64C2B30}"/>
              </a:ext>
            </a:extLst>
          </p:cNvPr>
          <p:cNvCxnSpPr>
            <a:cxnSpLocks/>
            <a:stCxn id="48" idx="7"/>
            <a:endCxn id="40" idx="3"/>
          </p:cNvCxnSpPr>
          <p:nvPr/>
        </p:nvCxnSpPr>
        <p:spPr>
          <a:xfrm flipV="1">
            <a:off x="9305898" y="4633010"/>
            <a:ext cx="628702" cy="7085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33F4457-EAA1-4507-FE71-3DC76A5A34A2}"/>
              </a:ext>
            </a:extLst>
          </p:cNvPr>
          <p:cNvCxnSpPr>
            <a:cxnSpLocks/>
            <a:stCxn id="48" idx="3"/>
            <a:endCxn id="49" idx="7"/>
          </p:cNvCxnSpPr>
          <p:nvPr/>
        </p:nvCxnSpPr>
        <p:spPr>
          <a:xfrm flipH="1">
            <a:off x="8534601" y="5503214"/>
            <a:ext cx="609653" cy="4115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5F509807-56B0-672E-7BC5-16669971D433}"/>
              </a:ext>
            </a:extLst>
          </p:cNvPr>
          <p:cNvCxnSpPr>
            <a:cxnSpLocks/>
            <a:stCxn id="44" idx="4"/>
            <a:endCxn id="40" idx="0"/>
          </p:cNvCxnSpPr>
          <p:nvPr/>
        </p:nvCxnSpPr>
        <p:spPr>
          <a:xfrm>
            <a:off x="9674044" y="3782774"/>
            <a:ext cx="341378" cy="6551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4473B380-BE73-E509-B8E9-14BEB052FAB9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8716364" y="3668474"/>
            <a:ext cx="8433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C0CE8787-4A28-ED2E-38AD-827B73CEED10}"/>
              </a:ext>
            </a:extLst>
          </p:cNvPr>
          <p:cNvCxnSpPr>
            <a:cxnSpLocks/>
            <a:stCxn id="31" idx="4"/>
            <a:endCxn id="47" idx="0"/>
          </p:cNvCxnSpPr>
          <p:nvPr/>
        </p:nvCxnSpPr>
        <p:spPr>
          <a:xfrm>
            <a:off x="8453779" y="2851404"/>
            <a:ext cx="148285" cy="7027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FED47A0-9E10-A31D-D1D7-BE3F7D11B8A0}"/>
              </a:ext>
            </a:extLst>
          </p:cNvPr>
          <p:cNvSpPr/>
          <p:nvPr/>
        </p:nvSpPr>
        <p:spPr>
          <a:xfrm>
            <a:off x="2705862" y="98945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01F861-5A2B-CC24-D10D-4F261F5960EA}"/>
              </a:ext>
            </a:extLst>
          </p:cNvPr>
          <p:cNvSpPr/>
          <p:nvPr/>
        </p:nvSpPr>
        <p:spPr>
          <a:xfrm>
            <a:off x="5646420" y="216255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B1FA6-199A-A88B-7B38-6BDDB01B79AF}"/>
              </a:ext>
            </a:extLst>
          </p:cNvPr>
          <p:cNvSpPr/>
          <p:nvPr/>
        </p:nvSpPr>
        <p:spPr>
          <a:xfrm>
            <a:off x="4771644" y="2517649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9245C7-3B4A-8D80-C5AC-7DE88F732DEB}"/>
              </a:ext>
            </a:extLst>
          </p:cNvPr>
          <p:cNvSpPr/>
          <p:nvPr/>
        </p:nvSpPr>
        <p:spPr>
          <a:xfrm>
            <a:off x="4459986" y="3358897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C4A9E7-21C7-7932-533C-D9A57E077E70}"/>
              </a:ext>
            </a:extLst>
          </p:cNvPr>
          <p:cNvSpPr/>
          <p:nvPr/>
        </p:nvSpPr>
        <p:spPr>
          <a:xfrm>
            <a:off x="6588252" y="2566417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EE9B22-D0DB-1533-A158-4B190B7FB8CE}"/>
              </a:ext>
            </a:extLst>
          </p:cNvPr>
          <p:cNvSpPr/>
          <p:nvPr/>
        </p:nvSpPr>
        <p:spPr>
          <a:xfrm>
            <a:off x="7106412" y="3131820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5D92DF-745D-3F68-8832-01FDCA7C410C}"/>
              </a:ext>
            </a:extLst>
          </p:cNvPr>
          <p:cNvSpPr/>
          <p:nvPr/>
        </p:nvSpPr>
        <p:spPr>
          <a:xfrm>
            <a:off x="5288280" y="391210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86DF80-1EC3-8C19-C400-7953E6CA2BBF}"/>
              </a:ext>
            </a:extLst>
          </p:cNvPr>
          <p:cNvSpPr/>
          <p:nvPr/>
        </p:nvSpPr>
        <p:spPr>
          <a:xfrm>
            <a:off x="1962912" y="233781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A3F199-394B-493C-EA74-CFBAE9421D44}"/>
              </a:ext>
            </a:extLst>
          </p:cNvPr>
          <p:cNvSpPr/>
          <p:nvPr/>
        </p:nvSpPr>
        <p:spPr>
          <a:xfrm>
            <a:off x="3037332" y="244449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0044C3-387B-7F94-6705-2D2C9ABB450B}"/>
              </a:ext>
            </a:extLst>
          </p:cNvPr>
          <p:cNvSpPr/>
          <p:nvPr/>
        </p:nvSpPr>
        <p:spPr>
          <a:xfrm>
            <a:off x="3811524" y="241401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1309E2-5726-DA39-3D45-1F264825C944}"/>
              </a:ext>
            </a:extLst>
          </p:cNvPr>
          <p:cNvSpPr/>
          <p:nvPr/>
        </p:nvSpPr>
        <p:spPr>
          <a:xfrm>
            <a:off x="1731264" y="3429000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C3B9D4-1323-3BCC-3E63-67A3F8B1C367}"/>
              </a:ext>
            </a:extLst>
          </p:cNvPr>
          <p:cNvSpPr/>
          <p:nvPr/>
        </p:nvSpPr>
        <p:spPr>
          <a:xfrm>
            <a:off x="4882134" y="1141477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65F4F1-2C67-9A3C-62E5-568236A2CBF0}"/>
              </a:ext>
            </a:extLst>
          </p:cNvPr>
          <p:cNvSpPr/>
          <p:nvPr/>
        </p:nvSpPr>
        <p:spPr>
          <a:xfrm>
            <a:off x="7001256" y="3872485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B57D2E-B5E5-3D40-43DA-D6E6291A855C}"/>
              </a:ext>
            </a:extLst>
          </p:cNvPr>
          <p:cNvSpPr/>
          <p:nvPr/>
        </p:nvSpPr>
        <p:spPr>
          <a:xfrm>
            <a:off x="7917180" y="1546860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3C1949-06F9-8D35-9F52-404863B124D5}"/>
              </a:ext>
            </a:extLst>
          </p:cNvPr>
          <p:cNvSpPr/>
          <p:nvPr/>
        </p:nvSpPr>
        <p:spPr>
          <a:xfrm>
            <a:off x="5952744" y="41635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D17F0B-1804-3B93-27C8-843D9B74D3AA}"/>
              </a:ext>
            </a:extLst>
          </p:cNvPr>
          <p:cNvSpPr/>
          <p:nvPr/>
        </p:nvSpPr>
        <p:spPr>
          <a:xfrm>
            <a:off x="8033004" y="2481072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2F6BA4-E16F-39DC-C59C-996175CEA1BD}"/>
              </a:ext>
            </a:extLst>
          </p:cNvPr>
          <p:cNvSpPr/>
          <p:nvPr/>
        </p:nvSpPr>
        <p:spPr>
          <a:xfrm>
            <a:off x="6455664" y="183489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1A8E86-72BA-061B-92A8-C39F2FC584D5}"/>
              </a:ext>
            </a:extLst>
          </p:cNvPr>
          <p:cNvSpPr/>
          <p:nvPr/>
        </p:nvSpPr>
        <p:spPr>
          <a:xfrm>
            <a:off x="9073896" y="241401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A26C65-3F8D-D409-BC5C-3137A39089C4}"/>
              </a:ext>
            </a:extLst>
          </p:cNvPr>
          <p:cNvSpPr/>
          <p:nvPr/>
        </p:nvSpPr>
        <p:spPr>
          <a:xfrm>
            <a:off x="9848088" y="123291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47A3EA-EBB7-283F-02F3-AAFE0EDA7335}"/>
              </a:ext>
            </a:extLst>
          </p:cNvPr>
          <p:cNvSpPr/>
          <p:nvPr/>
        </p:nvSpPr>
        <p:spPr>
          <a:xfrm>
            <a:off x="9867900" y="2374392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5D01D6-2BEF-3AAD-05AA-3FE8A194C5CC}"/>
              </a:ext>
            </a:extLst>
          </p:cNvPr>
          <p:cNvSpPr/>
          <p:nvPr/>
        </p:nvSpPr>
        <p:spPr>
          <a:xfrm>
            <a:off x="3238500" y="487527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02084F-7431-B5C5-384C-E008603FCAD1}"/>
              </a:ext>
            </a:extLst>
          </p:cNvPr>
          <p:cNvSpPr/>
          <p:nvPr/>
        </p:nvSpPr>
        <p:spPr>
          <a:xfrm>
            <a:off x="4188714" y="492099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BBC332-6381-0A59-5B8B-A6B9A14CFD14}"/>
              </a:ext>
            </a:extLst>
          </p:cNvPr>
          <p:cNvSpPr/>
          <p:nvPr/>
        </p:nvSpPr>
        <p:spPr>
          <a:xfrm>
            <a:off x="3761232" y="3776472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15376E-1302-A7D8-0F50-91998B75511D}"/>
              </a:ext>
            </a:extLst>
          </p:cNvPr>
          <p:cNvSpPr/>
          <p:nvPr/>
        </p:nvSpPr>
        <p:spPr>
          <a:xfrm>
            <a:off x="2337054" y="4418076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9EE30E-FCF3-BDA3-3297-B88876AC0A83}"/>
              </a:ext>
            </a:extLst>
          </p:cNvPr>
          <p:cNvSpPr/>
          <p:nvPr/>
        </p:nvSpPr>
        <p:spPr>
          <a:xfrm>
            <a:off x="5593080" y="5219700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422EE1-2822-455D-E0AF-2B49DDE495FB}"/>
              </a:ext>
            </a:extLst>
          </p:cNvPr>
          <p:cNvSpPr/>
          <p:nvPr/>
        </p:nvSpPr>
        <p:spPr>
          <a:xfrm>
            <a:off x="7609332" y="5059680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16135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3.3.5 Раскраска графа по ребрам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Абдо А МохаммедАбдулрахман</dc:creator>
  <cp:lastModifiedBy>Abdulrahman Gooba</cp:lastModifiedBy>
  <cp:revision>1</cp:revision>
  <dcterms:created xsi:type="dcterms:W3CDTF">2023-10-16T17:18:00Z</dcterms:created>
  <dcterms:modified xsi:type="dcterms:W3CDTF">2023-10-17T23:43:57Z</dcterms:modified>
</cp:coreProperties>
</file>