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B8541-4427-4485-92EE-A11E26E1557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122E2-46FE-4662-A046-EF7144E35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2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122E2-46FE-4662-A046-EF7144E352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2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9418-549F-9885-28C0-712137CF7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0DB98-568D-730D-46E5-96BC36CEC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3F9AB-EB58-C42C-C1FB-03FF8F97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2F93-A066-4CB0-8C49-BC011721B03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F1F6F-62A7-9BF8-583F-113A3C83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8BEE-367D-66C8-E249-59562EE2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3A4A-7083-4797-A638-112EC1705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1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360D-27A2-4EC3-2C8B-B17B9959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42BC4-FCBB-407B-9E7C-E59CBB817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19DB9-2FBB-077A-D6D5-AD8E2425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2F93-A066-4CB0-8C49-BC011721B03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57607-9D59-E67C-5F59-6D5B09C6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E316A-F180-09A2-B4D9-474D514B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3A4A-7083-4797-A638-112EC1705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7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9D3D9-46B2-E29F-B657-AF46901DF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CE918-537F-14F5-AECB-5085940B7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F814-8E26-B48D-A41B-4F972249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2F93-A066-4CB0-8C49-BC011721B03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29C12-0BB6-8CFA-EB49-F27D5069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AC9CF-C0F0-6A61-4343-543566F5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3A4A-7083-4797-A638-112EC1705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3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9E2C-500E-258E-39A3-881A5F72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B66A3-50F9-2EAA-7EB6-9E60C96AE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F59BC-44E5-B55A-4E80-B40C08F7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2F93-A066-4CB0-8C49-BC011721B03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3FB07-C6F4-F3E6-753F-053EB4C6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BD94B-5D4C-D709-9156-562E9971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3A4A-7083-4797-A638-112EC1705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5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EC87-A609-385A-A635-221E95D0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6ABAB-9F31-1F70-5A1A-EF3011034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838C1-6EC6-08C6-4CFA-B54FC8C6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2F93-A066-4CB0-8C49-BC011721B03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A09AD-C59B-CF39-3115-A887ABE4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0818F-CD98-345B-FE6B-FFE985EE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3A4A-7083-4797-A638-112EC1705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4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A6A7-12A4-B0F4-E7A1-8470CBDE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AA9CB-E793-00DC-E284-982148397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603DA-AC1E-2B5B-E578-6C13A69D3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0BE59-A896-9667-8475-74C0F57A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2F93-A066-4CB0-8C49-BC011721B03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C6159-7DB2-3332-8222-CC21DE38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12183-8AEE-E8A6-AA5B-69BDE4F5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3A4A-7083-4797-A638-112EC1705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1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ECE0-EFE8-8865-291D-30554E16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9C54-0A84-1777-3208-7E2DA30E0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429ED-9062-38B1-85C0-7451F3CBF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8D1DD-6537-AA5A-8910-4A8063D67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59367-FC62-2332-974F-D33DCCB69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15260-29DB-01B9-677F-9820F9B9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2F93-A066-4CB0-8C49-BC011721B03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9ADBC-49E7-048D-9A35-5440EC0F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2789B4-AF02-F18E-26F5-823E5518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3A4A-7083-4797-A638-112EC1705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4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556A-20AE-E2E1-075F-6600C1ED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D759C-5A5F-4818-B2D7-50B2C48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2F93-A066-4CB0-8C49-BC011721B03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C518B-C48E-C6A6-95CE-75628825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B9051-E89C-27BE-9B7C-162B7424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3A4A-7083-4797-A638-112EC1705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E301C-BB6F-645D-B6DF-DB60EB6B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2F93-A066-4CB0-8C49-BC011721B03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AF2A8-B9E1-B189-87BE-B14FE883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EB661-9395-6515-0A47-8B6FF448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3A4A-7083-4797-A638-112EC1705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0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D59F4-A062-B81F-59A0-7D1CCF7C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2E6B0-C6C8-55F3-12BC-9605ACD19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46D10-4FF3-39C5-368B-F3E04E078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01D79-6BCB-EA1E-07EF-3245992E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2F93-A066-4CB0-8C49-BC011721B03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256F2-5345-CB70-08BF-F4B3838A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214EA-615A-C731-1D61-85E97E56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3A4A-7083-4797-A638-112EC1705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7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0F2D-2EB0-218D-5638-58362CCF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DC72F-6A42-17A6-D47D-CB9ADBFE0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E2B66-A70B-D033-F37A-ACA716435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577E7-4904-0AB7-5B7A-7D6EDA65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2F93-A066-4CB0-8C49-BC011721B03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6CAC5-12B3-1C7A-F667-E6758EF6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28A50-6B7D-352B-55D6-ED8245F0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3A4A-7083-4797-A638-112EC1705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9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3691B-D595-E444-A990-38C371129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67159-4EE4-AAAF-CD87-00CB29BF6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A8B9-73BF-6823-4D40-C5F7E1D42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22F93-A066-4CB0-8C49-BC011721B036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CB991-FB67-4DED-420C-1AF8A1166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2EC6D-F5BE-317B-F159-A9006E908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93A4A-7083-4797-A638-112EC1705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5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5BE0D-E21C-FBDD-A0C8-8F3FB4A67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ru-RU" sz="2500" dirty="0">
                <a:solidFill>
                  <a:srgbClr val="FFFFFF"/>
                </a:solidFill>
              </a:rPr>
              <a:t>3.3.</a:t>
            </a:r>
            <a:r>
              <a:rPr lang="en-US" sz="2500" dirty="0">
                <a:solidFill>
                  <a:srgbClr val="FFFFFF"/>
                </a:solidFill>
              </a:rPr>
              <a:t>6</a:t>
            </a:r>
            <a:r>
              <a:rPr lang="ru-RU" sz="2500" dirty="0">
                <a:solidFill>
                  <a:srgbClr val="FFFFFF"/>
                </a:solidFill>
              </a:rPr>
              <a:t> Декомпозиция, последовательная обработка интерфейсных граней</a:t>
            </a:r>
            <a:endParaRPr lang="en-US" sz="25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E2D1DD-3176-10A7-4E63-F77512081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999342"/>
            <a:ext cx="7225748" cy="485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2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19EC0-1FD8-8E5C-E989-A1CDAE26F00B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Для уровней сделаем массив указателей на их массивы диапазонов цветов, назовем его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 (Levels), а число получившихся уровней – NL. Получим следующий код.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computer screen with text&#10;&#10;Description automatically generated">
            <a:extLst>
              <a:ext uri="{FF2B5EF4-FFF2-40B4-BE49-F238E27FC236}">
                <a16:creationId xmlns:a16="http://schemas.microsoft.com/office/drawing/2014/main" id="{8660CE9A-F19C-E496-DFEA-5FF7E12F0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50309"/>
            <a:ext cx="10905066" cy="384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57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53875-93BF-7A42-3194-26D88B87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3400" b="0" i="0" dirty="0">
                <a:solidFill>
                  <a:srgbClr val="FFFFFF"/>
                </a:solidFill>
                <a:effectLst/>
                <a:latin typeface="Söhne"/>
              </a:rPr>
              <a:t>Теперь давайте кратко рассмотрим те пункты, которые мы обсудили сегодня.</a:t>
            </a:r>
            <a:endParaRPr lang="en-US" sz="3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4818-7F59-955B-6B4F-F834F2CFC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r>
              <a:rPr lang="ru-RU" dirty="0"/>
              <a:t>Полное дублирование вычислений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7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53875-93BF-7A42-3194-26D88B87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3400" b="0" i="0">
                <a:solidFill>
                  <a:srgbClr val="FFFFFF"/>
                </a:solidFill>
                <a:effectLst/>
                <a:latin typeface="Söhne"/>
              </a:rPr>
              <a:t>Теперь давайте кратко рассмотрим те пункты, которые мы обсудили сегодня.</a:t>
            </a: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4818-7F59-955B-6B4F-F834F2CFC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r>
              <a:rPr lang="ru-RU" dirty="0"/>
              <a:t>Полное дублирование вычислений</a:t>
            </a:r>
            <a:endParaRPr lang="en-US" dirty="0"/>
          </a:p>
          <a:p>
            <a:r>
              <a:rPr lang="ru-RU" dirty="0"/>
              <a:t>Атомики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09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53875-93BF-7A42-3194-26D88B87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3400" b="0" i="0">
                <a:solidFill>
                  <a:srgbClr val="FFFFFF"/>
                </a:solidFill>
                <a:effectLst/>
                <a:latin typeface="Söhne"/>
              </a:rPr>
              <a:t>Теперь давайте кратко рассмотрим те пункты, которые мы обсудили сегодня.</a:t>
            </a: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4818-7F59-955B-6B4F-F834F2CFC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r>
              <a:rPr lang="ru-RU" dirty="0"/>
              <a:t>Полное дублирование вычислений</a:t>
            </a:r>
            <a:endParaRPr lang="en-US" dirty="0"/>
          </a:p>
          <a:p>
            <a:r>
              <a:rPr lang="ru-RU" dirty="0"/>
              <a:t>Атомики</a:t>
            </a:r>
            <a:endParaRPr lang="en-US" dirty="0"/>
          </a:p>
          <a:p>
            <a:r>
              <a:rPr lang="ru-RU" dirty="0"/>
              <a:t>Разделение на две операции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75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53875-93BF-7A42-3194-26D88B87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3400" b="0" i="0">
                <a:solidFill>
                  <a:srgbClr val="FFFFFF"/>
                </a:solidFill>
                <a:effectLst/>
                <a:latin typeface="Söhne"/>
              </a:rPr>
              <a:t>Теперь давайте кратко рассмотрим те пункты, которые мы обсудили сегодня.</a:t>
            </a: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4818-7F59-955B-6B4F-F834F2CFC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r>
              <a:rPr lang="ru-RU" dirty="0"/>
              <a:t>Полное дублирование вычислений</a:t>
            </a:r>
            <a:endParaRPr lang="en-US" dirty="0"/>
          </a:p>
          <a:p>
            <a:r>
              <a:rPr lang="ru-RU" dirty="0"/>
              <a:t>Атомики</a:t>
            </a:r>
            <a:endParaRPr lang="en-US" dirty="0"/>
          </a:p>
          <a:p>
            <a:r>
              <a:rPr lang="ru-RU" dirty="0"/>
              <a:t>Разделение на две операции</a:t>
            </a:r>
            <a:endParaRPr lang="en-US" dirty="0"/>
          </a:p>
          <a:p>
            <a:r>
              <a:rPr lang="ru-RU" dirty="0"/>
              <a:t>Раскраска графа по ребрам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9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53875-93BF-7A42-3194-26D88B87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3400" b="0" i="0">
                <a:solidFill>
                  <a:srgbClr val="FFFFFF"/>
                </a:solidFill>
                <a:effectLst/>
                <a:latin typeface="Söhne"/>
              </a:rPr>
              <a:t>Теперь давайте кратко рассмотрим те пункты, которые мы обсудили сегодня.</a:t>
            </a: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4818-7F59-955B-6B4F-F834F2CFC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r>
              <a:rPr lang="ru-RU" dirty="0"/>
              <a:t>Полное дублирование вычислений</a:t>
            </a:r>
            <a:endParaRPr lang="en-US" dirty="0"/>
          </a:p>
          <a:p>
            <a:r>
              <a:rPr lang="ru-RU" dirty="0"/>
              <a:t>Атомики</a:t>
            </a:r>
            <a:endParaRPr lang="en-US" dirty="0"/>
          </a:p>
          <a:p>
            <a:r>
              <a:rPr lang="ru-RU" dirty="0"/>
              <a:t>Разделение на две операции</a:t>
            </a:r>
            <a:endParaRPr lang="en-US" dirty="0"/>
          </a:p>
          <a:p>
            <a:r>
              <a:rPr lang="ru-RU" dirty="0"/>
              <a:t>Раскраска графа по ребрам</a:t>
            </a:r>
            <a:endParaRPr lang="en-US" dirty="0"/>
          </a:p>
          <a:p>
            <a:r>
              <a:rPr lang="ru-RU" dirty="0"/>
              <a:t>Декомпозиция, последовательная обработка интерфейсных граней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88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53875-93BF-7A42-3194-26D88B87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3400" b="0" i="0">
                <a:solidFill>
                  <a:srgbClr val="FFFFFF"/>
                </a:solidFill>
                <a:effectLst/>
                <a:latin typeface="Söhne"/>
              </a:rPr>
              <a:t>Теперь давайте кратко рассмотрим те пункты, которые мы обсудили сегодня.</a:t>
            </a: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4818-7F59-955B-6B4F-F834F2CFC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r>
              <a:rPr lang="ru-RU" dirty="0"/>
              <a:t>Полное дублирование вычислений</a:t>
            </a:r>
            <a:endParaRPr lang="en-US" dirty="0"/>
          </a:p>
          <a:p>
            <a:r>
              <a:rPr lang="ru-RU" dirty="0"/>
              <a:t>Атомики</a:t>
            </a:r>
            <a:endParaRPr lang="en-US" dirty="0"/>
          </a:p>
          <a:p>
            <a:r>
              <a:rPr lang="ru-RU" dirty="0"/>
              <a:t>Разделение на две операции</a:t>
            </a:r>
            <a:endParaRPr lang="en-US" dirty="0"/>
          </a:p>
          <a:p>
            <a:r>
              <a:rPr lang="ru-RU" dirty="0"/>
              <a:t>Раскраска графа по ребрам</a:t>
            </a:r>
            <a:endParaRPr lang="en-US" dirty="0"/>
          </a:p>
          <a:p>
            <a:r>
              <a:rPr lang="ru-RU" dirty="0"/>
              <a:t>Декомпозиция, последовательная обработка интерфейсных граней</a:t>
            </a:r>
            <a:endParaRPr lang="en-US" dirty="0"/>
          </a:p>
          <a:p>
            <a:r>
              <a:rPr lang="ru-RU" dirty="0"/>
              <a:t>Декомпозиция, дублирование вычислений по интерфейсу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21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53875-93BF-7A42-3194-26D88B87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3400" b="0" i="0">
                <a:solidFill>
                  <a:srgbClr val="FFFFFF"/>
                </a:solidFill>
                <a:effectLst/>
                <a:latin typeface="Söhne"/>
              </a:rPr>
              <a:t>Теперь давайте кратко рассмотрим те пункты, которые мы обсудили сегодня.</a:t>
            </a: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4818-7F59-955B-6B4F-F834F2CFC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r>
              <a:rPr lang="ru-RU" dirty="0"/>
              <a:t>Полное дублирование вычислений</a:t>
            </a:r>
            <a:endParaRPr lang="en-US" dirty="0"/>
          </a:p>
          <a:p>
            <a:r>
              <a:rPr lang="ru-RU" dirty="0"/>
              <a:t>Атомики</a:t>
            </a:r>
            <a:endParaRPr lang="en-US" dirty="0"/>
          </a:p>
          <a:p>
            <a:r>
              <a:rPr lang="ru-RU" dirty="0"/>
              <a:t>Разделение на две операции</a:t>
            </a:r>
            <a:endParaRPr lang="en-US" dirty="0"/>
          </a:p>
          <a:p>
            <a:r>
              <a:rPr lang="ru-RU" dirty="0"/>
              <a:t>Раскраска графа по ребрам</a:t>
            </a:r>
            <a:endParaRPr lang="en-US" dirty="0"/>
          </a:p>
          <a:p>
            <a:r>
              <a:rPr lang="ru-RU" dirty="0"/>
              <a:t>Декомпозиция, последовательная обработка интерфейсных граней</a:t>
            </a:r>
            <a:endParaRPr lang="en-US" dirty="0"/>
          </a:p>
          <a:p>
            <a:r>
              <a:rPr lang="ru-RU" dirty="0"/>
              <a:t>Декомпозиция, дублирование вычислений по интерфейсу</a:t>
            </a:r>
            <a:endParaRPr lang="en-US" dirty="0"/>
          </a:p>
          <a:p>
            <a:r>
              <a:rPr lang="ru-RU" dirty="0"/>
              <a:t>Многоуровневая декомпозиция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3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7F5C4E-E33B-CB13-AF28-49E4A0DB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123277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304C1-D26B-3EDE-32A8-3A32261253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30"/>
          <a:stretch/>
        </p:blipFill>
        <p:spPr>
          <a:xfrm>
            <a:off x="838199" y="735153"/>
            <a:ext cx="10515602" cy="538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1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5BE0D-E21C-FBDD-A0C8-8F3FB4A67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ru-RU" sz="3100">
                <a:solidFill>
                  <a:srgbClr val="FFFFFF"/>
                </a:solidFill>
              </a:rPr>
              <a:t>3.3.7 Декомпозиция, дублирование вычислений по интерфейсу </a:t>
            </a:r>
            <a:endParaRPr lang="en-US" sz="31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4A224-19BB-CA4A-BA82-D29BF15CB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588" y="894735"/>
            <a:ext cx="7871761" cy="533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19EC0-1FD8-8E5C-E989-A1CDAE26F00B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Изменим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только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интерфейсный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блок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в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коде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</a:p>
        </p:txBody>
      </p:sp>
      <p:pic>
        <p:nvPicPr>
          <p:cNvPr id="3" name="Picture 2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336AC84F-BCA9-867D-7F29-7D9E7DB7E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27516"/>
            <a:ext cx="10905066" cy="348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9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5BE0D-E21C-FBDD-A0C8-8F3FB4A67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ru-RU" sz="2800" dirty="0">
                <a:solidFill>
                  <a:srgbClr val="FFFFFF"/>
                </a:solidFill>
              </a:rPr>
              <a:t>3.3.8 Многоуровневая декомпозиция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4" name="Picture 3" descr="A diagram of a molecule&#10;&#10;Description automatically generated with medium confidence">
            <a:extLst>
              <a:ext uri="{FF2B5EF4-FFF2-40B4-BE49-F238E27FC236}">
                <a16:creationId xmlns:a16="http://schemas.microsoft.com/office/drawing/2014/main" id="{2837C183-6F22-4585-5009-CC484D948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737409"/>
            <a:ext cx="7225748" cy="538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6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67173-E109-B154-ACDD-E77CDAB8B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545" b="55087"/>
          <a:stretch/>
        </p:blipFill>
        <p:spPr>
          <a:xfrm>
            <a:off x="2038936" y="457200"/>
            <a:ext cx="8402922" cy="582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5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67173-E109-B154-ACDD-E77CDAB8B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8" t="848" r="-634" b="56089"/>
          <a:stretch/>
        </p:blipFill>
        <p:spPr>
          <a:xfrm>
            <a:off x="457200" y="1619850"/>
            <a:ext cx="11277600" cy="361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91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67173-E109-B154-ACDD-E77CDAB8B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8" t="848" r="-634" b="14174"/>
          <a:stretch/>
        </p:blipFill>
        <p:spPr>
          <a:xfrm>
            <a:off x="1402147" y="457200"/>
            <a:ext cx="938770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89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67173-E109-B154-ACDD-E77CDAB8B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8" t="848" r="-634" b="-3539"/>
          <a:stretch/>
        </p:blipFill>
        <p:spPr>
          <a:xfrm>
            <a:off x="2211782" y="457200"/>
            <a:ext cx="776843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41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236</Words>
  <Application>Microsoft Office PowerPoint</Application>
  <PresentationFormat>Widescreen</PresentationFormat>
  <Paragraphs>43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Söhne</vt:lpstr>
      <vt:lpstr>Office Theme</vt:lpstr>
      <vt:lpstr>3.3.6 Декомпозиция, последовательная обработка интерфейсных граней</vt:lpstr>
      <vt:lpstr>PowerPoint Presentation</vt:lpstr>
      <vt:lpstr>3.3.7 Декомпозиция, дублирование вычислений по интерфейсу </vt:lpstr>
      <vt:lpstr>PowerPoint Presentation</vt:lpstr>
      <vt:lpstr>3.3.8 Многоуровневая декомпозиция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Теперь давайте кратко рассмотрим те пункты, которые мы обсудили сегодня.</vt:lpstr>
      <vt:lpstr>Теперь давайте кратко рассмотрим те пункты, которые мы обсудили сегодня.</vt:lpstr>
      <vt:lpstr>Теперь давайте кратко рассмотрим те пункты, которые мы обсудили сегодня.</vt:lpstr>
      <vt:lpstr>Теперь давайте кратко рассмотрим те пункты, которые мы обсудили сегодня.</vt:lpstr>
      <vt:lpstr>Теперь давайте кратко рассмотрим те пункты, которые мы обсудили сегодня.</vt:lpstr>
      <vt:lpstr>Теперь давайте кратко рассмотрим те пункты, которые мы обсудили сегодня.</vt:lpstr>
      <vt:lpstr>Теперь давайте кратко рассмотрим те пункты, которые мы обсудили сегодня.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3.3.6 Декомпозиция, последовательная обработка интерфейсных граней</dc:title>
  <dc:creator>ЕскандерТахер С АльШаибани</dc:creator>
  <cp:lastModifiedBy>ЕскандерТахер С АльШаибани</cp:lastModifiedBy>
  <cp:revision>1</cp:revision>
  <dcterms:created xsi:type="dcterms:W3CDTF">2023-10-18T00:02:51Z</dcterms:created>
  <dcterms:modified xsi:type="dcterms:W3CDTF">2023-10-18T03:28:43Z</dcterms:modified>
</cp:coreProperties>
</file>