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6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  <p:sldId id="26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2F11F-B3C8-4A43-B363-AA261701EB0F}" v="10" dt="2023-10-18T02:52:21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rahman Gooba" userId="0af8cb6db3b3faee" providerId="LiveId" clId="{A102F11F-B3C8-4A43-B363-AA261701EB0F}"/>
    <pc:docChg chg="undo redo custSel addSld delSld modSld sldOrd">
      <pc:chgData name="Abdulrahman Gooba" userId="0af8cb6db3b3faee" providerId="LiveId" clId="{A102F11F-B3C8-4A43-B363-AA261701EB0F}" dt="2023-10-18T03:26:40.010" v="492" actId="1036"/>
      <pc:docMkLst>
        <pc:docMk/>
      </pc:docMkLst>
      <pc:sldChg chg="modSp mod">
        <pc:chgData name="Abdulrahman Gooba" userId="0af8cb6db3b3faee" providerId="LiveId" clId="{A102F11F-B3C8-4A43-B363-AA261701EB0F}" dt="2023-10-18T03:26:40.010" v="492" actId="1036"/>
        <pc:sldMkLst>
          <pc:docMk/>
          <pc:sldMk cId="3527632837" sldId="258"/>
        </pc:sldMkLst>
        <pc:spChg chg="mod">
          <ac:chgData name="Abdulrahman Gooba" userId="0af8cb6db3b3faee" providerId="LiveId" clId="{A102F11F-B3C8-4A43-B363-AA261701EB0F}" dt="2023-10-18T03:26:40.010" v="492" actId="1036"/>
          <ac:spMkLst>
            <pc:docMk/>
            <pc:sldMk cId="3527632837" sldId="258"/>
            <ac:spMk id="5" creationId="{DC16C310-FF7C-9E49-03B6-5886F000FE21}"/>
          </ac:spMkLst>
        </pc:spChg>
      </pc:sldChg>
      <pc:sldChg chg="modSp mod">
        <pc:chgData name="Abdulrahman Gooba" userId="0af8cb6db3b3faee" providerId="LiveId" clId="{A102F11F-B3C8-4A43-B363-AA261701EB0F}" dt="2023-10-17T23:29:59.851" v="45"/>
        <pc:sldMkLst>
          <pc:docMk/>
          <pc:sldMk cId="1274435709" sldId="259"/>
        </pc:sldMkLst>
        <pc:spChg chg="mod">
          <ac:chgData name="Abdulrahman Gooba" userId="0af8cb6db3b3faee" providerId="LiveId" clId="{A102F11F-B3C8-4A43-B363-AA261701EB0F}" dt="2023-10-17T23:29:59.851" v="45"/>
          <ac:spMkLst>
            <pc:docMk/>
            <pc:sldMk cId="1274435709" sldId="259"/>
            <ac:spMk id="2" creationId="{54D3B88C-8676-442B-0410-AB866939B13A}"/>
          </ac:spMkLst>
        </pc:spChg>
        <pc:spChg chg="mod">
          <ac:chgData name="Abdulrahman Gooba" userId="0af8cb6db3b3faee" providerId="LiveId" clId="{A102F11F-B3C8-4A43-B363-AA261701EB0F}" dt="2023-10-17T23:29:42.441" v="42"/>
          <ac:spMkLst>
            <pc:docMk/>
            <pc:sldMk cId="1274435709" sldId="259"/>
            <ac:spMk id="5" creationId="{DC16C310-FF7C-9E49-03B6-5886F000FE21}"/>
          </ac:spMkLst>
        </pc:spChg>
      </pc:sldChg>
      <pc:sldChg chg="addSp delSp modSp mod setBg">
        <pc:chgData name="Abdulrahman Gooba" userId="0af8cb6db3b3faee" providerId="LiveId" clId="{A102F11F-B3C8-4A43-B363-AA261701EB0F}" dt="2023-10-18T03:02:55.137" v="480" actId="26606"/>
        <pc:sldMkLst>
          <pc:docMk/>
          <pc:sldMk cId="1882898929" sldId="260"/>
        </pc:sldMkLst>
        <pc:spChg chg="del">
          <ac:chgData name="Abdulrahman Gooba" userId="0af8cb6db3b3faee" providerId="LiveId" clId="{A102F11F-B3C8-4A43-B363-AA261701EB0F}" dt="2023-10-18T02:52:25.332" v="390" actId="478"/>
          <ac:spMkLst>
            <pc:docMk/>
            <pc:sldMk cId="1882898929" sldId="260"/>
            <ac:spMk id="2" creationId="{34860264-735E-E4C1-1BE5-954A139284B5}"/>
          </ac:spMkLst>
        </pc:spChg>
        <pc:spChg chg="del mod">
          <ac:chgData name="Abdulrahman Gooba" userId="0af8cb6db3b3faee" providerId="LiveId" clId="{A102F11F-B3C8-4A43-B363-AA261701EB0F}" dt="2023-10-18T02:52:29.236" v="393"/>
          <ac:spMkLst>
            <pc:docMk/>
            <pc:sldMk cId="1882898929" sldId="260"/>
            <ac:spMk id="4" creationId="{73FE957D-26BE-0CE6-FA05-2DACC49D69A6}"/>
          </ac:spMkLst>
        </pc:spChg>
        <pc:spChg chg="add mod">
          <ac:chgData name="Abdulrahman Gooba" userId="0af8cb6db3b3faee" providerId="LiveId" clId="{A102F11F-B3C8-4A43-B363-AA261701EB0F}" dt="2023-10-18T03:02:55.137" v="480" actId="26606"/>
          <ac:spMkLst>
            <pc:docMk/>
            <pc:sldMk cId="1882898929" sldId="260"/>
            <ac:spMk id="5" creationId="{B4052EB6-9A2A-C41C-629E-83D11A5FE0B0}"/>
          </ac:spMkLst>
        </pc:spChg>
        <pc:spChg chg="add">
          <ac:chgData name="Abdulrahman Gooba" userId="0af8cb6db3b3faee" providerId="LiveId" clId="{A102F11F-B3C8-4A43-B363-AA261701EB0F}" dt="2023-10-18T03:02:55.137" v="480" actId="26606"/>
          <ac:spMkLst>
            <pc:docMk/>
            <pc:sldMk cId="1882898929" sldId="260"/>
            <ac:spMk id="14" creationId="{A4AC5506-6312-4701-8D3C-40187889A947}"/>
          </ac:spMkLst>
        </pc:spChg>
        <pc:graphicFrameChg chg="del mod">
          <ac:chgData name="Abdulrahman Gooba" userId="0af8cb6db3b3faee" providerId="LiveId" clId="{A102F11F-B3C8-4A43-B363-AA261701EB0F}" dt="2023-10-18T02:52:23.515" v="389" actId="478"/>
          <ac:graphicFrameMkLst>
            <pc:docMk/>
            <pc:sldMk cId="1882898929" sldId="260"/>
            <ac:graphicFrameMk id="10" creationId="{B0029B90-BBB3-E618-8C62-0718CC799F40}"/>
          </ac:graphicFrameMkLst>
        </pc:graphicFrameChg>
        <pc:picChg chg="mod ord">
          <ac:chgData name="Abdulrahman Gooba" userId="0af8cb6db3b3faee" providerId="LiveId" clId="{A102F11F-B3C8-4A43-B363-AA261701EB0F}" dt="2023-10-18T03:02:55.137" v="480" actId="26606"/>
          <ac:picMkLst>
            <pc:docMk/>
            <pc:sldMk cId="1882898929" sldId="260"/>
            <ac:picMk id="9" creationId="{77CABA1C-09E2-A978-6930-759B5C74A524}"/>
          </ac:picMkLst>
        </pc:picChg>
      </pc:sldChg>
      <pc:sldChg chg="addSp delSp modSp mod delAnim modAnim">
        <pc:chgData name="Abdulrahman Gooba" userId="0af8cb6db3b3faee" providerId="LiveId" clId="{A102F11F-B3C8-4A43-B363-AA261701EB0F}" dt="2023-10-17T23:44:32.916" v="51" actId="1076"/>
        <pc:sldMkLst>
          <pc:docMk/>
          <pc:sldMk cId="1871355596" sldId="261"/>
        </pc:sldMkLst>
        <pc:spChg chg="add mod">
          <ac:chgData name="Abdulrahman Gooba" userId="0af8cb6db3b3faee" providerId="LiveId" clId="{A102F11F-B3C8-4A43-B363-AA261701EB0F}" dt="2023-10-17T22:35:02.133" v="20" actId="1076"/>
          <ac:spMkLst>
            <pc:docMk/>
            <pc:sldMk cId="1871355596" sldId="261"/>
            <ac:spMk id="5" creationId="{BDB331C2-FBEB-B9B6-268C-4D8CDCB74F1D}"/>
          </ac:spMkLst>
        </pc:spChg>
        <pc:spChg chg="add del">
          <ac:chgData name="Abdulrahman Gooba" userId="0af8cb6db3b3faee" providerId="LiveId" clId="{A102F11F-B3C8-4A43-B363-AA261701EB0F}" dt="2023-10-17T22:57:57.872" v="25" actId="11529"/>
          <ac:spMkLst>
            <pc:docMk/>
            <pc:sldMk cId="1871355596" sldId="261"/>
            <ac:spMk id="6" creationId="{C952A9B1-20C6-08FC-2CDA-3078E55B4EBE}"/>
          </ac:spMkLst>
        </pc:spChg>
        <pc:spChg chg="add del mod">
          <ac:chgData name="Abdulrahman Gooba" userId="0af8cb6db3b3faee" providerId="LiveId" clId="{A102F11F-B3C8-4A43-B363-AA261701EB0F}" dt="2023-10-17T22:59:22.817" v="38" actId="478"/>
          <ac:spMkLst>
            <pc:docMk/>
            <pc:sldMk cId="1871355596" sldId="261"/>
            <ac:spMk id="7" creationId="{D64F10D2-F9FB-2468-EF9F-1F604342DD41}"/>
          </ac:spMkLst>
        </pc:spChg>
        <pc:picChg chg="add del mod">
          <ac:chgData name="Abdulrahman Gooba" userId="0af8cb6db3b3faee" providerId="LiveId" clId="{A102F11F-B3C8-4A43-B363-AA261701EB0F}" dt="2023-10-17T23:44:22.979" v="48" actId="478"/>
          <ac:picMkLst>
            <pc:docMk/>
            <pc:sldMk cId="1871355596" sldId="261"/>
            <ac:picMk id="3" creationId="{BE844A68-CB6A-0FA5-A1E9-3B3B9D473B11}"/>
          </ac:picMkLst>
        </pc:picChg>
        <pc:picChg chg="add mod">
          <ac:chgData name="Abdulrahman Gooba" userId="0af8cb6db3b3faee" providerId="LiveId" clId="{A102F11F-B3C8-4A43-B363-AA261701EB0F}" dt="2023-10-17T23:44:32.916" v="51" actId="1076"/>
          <ac:picMkLst>
            <pc:docMk/>
            <pc:sldMk cId="1871355596" sldId="261"/>
            <ac:picMk id="9" creationId="{D7449BCB-4CE7-F9B8-F3CE-1A90BCCACDDE}"/>
          </ac:picMkLst>
        </pc:picChg>
      </pc:sldChg>
      <pc:sldChg chg="add">
        <pc:chgData name="Abdulrahman Gooba" userId="0af8cb6db3b3faee" providerId="LiveId" clId="{A102F11F-B3C8-4A43-B363-AA261701EB0F}" dt="2023-10-17T23:42:00.918" v="46" actId="2890"/>
        <pc:sldMkLst>
          <pc:docMk/>
          <pc:sldMk cId="3498666917" sldId="264"/>
        </pc:sldMkLst>
      </pc:sldChg>
      <pc:sldChg chg="addSp delSp modSp new mod setBg">
        <pc:chgData name="Abdulrahman Gooba" userId="0af8cb6db3b3faee" providerId="LiveId" clId="{A102F11F-B3C8-4A43-B363-AA261701EB0F}" dt="2023-10-18T00:11:43.940" v="163" actId="26606"/>
        <pc:sldMkLst>
          <pc:docMk/>
          <pc:sldMk cId="1573309952" sldId="265"/>
        </pc:sldMkLst>
        <pc:spChg chg="add del mod">
          <ac:chgData name="Abdulrahman Gooba" userId="0af8cb6db3b3faee" providerId="LiveId" clId="{A102F11F-B3C8-4A43-B363-AA261701EB0F}" dt="2023-10-17T23:54:52.600" v="86" actId="478"/>
          <ac:spMkLst>
            <pc:docMk/>
            <pc:sldMk cId="1573309952" sldId="265"/>
            <ac:spMk id="3" creationId="{2C97784A-4268-B238-6936-4B46D2DF0F14}"/>
          </ac:spMkLst>
        </pc:spChg>
        <pc:spChg chg="add del mod">
          <ac:chgData name="Abdulrahman Gooba" userId="0af8cb6db3b3faee" providerId="LiveId" clId="{A102F11F-B3C8-4A43-B363-AA261701EB0F}" dt="2023-10-17T23:55:02.046" v="89" actId="478"/>
          <ac:spMkLst>
            <pc:docMk/>
            <pc:sldMk cId="1573309952" sldId="265"/>
            <ac:spMk id="5" creationId="{EAD8AA0D-8F52-A269-0CC2-431292D27A00}"/>
          </ac:spMkLst>
        </pc:spChg>
        <pc:spChg chg="add del">
          <ac:chgData name="Abdulrahman Gooba" userId="0af8cb6db3b3faee" providerId="LiveId" clId="{A102F11F-B3C8-4A43-B363-AA261701EB0F}" dt="2023-10-17T23:55:21.631" v="93" actId="478"/>
          <ac:spMkLst>
            <pc:docMk/>
            <pc:sldMk cId="1573309952" sldId="265"/>
            <ac:spMk id="7" creationId="{E170DC86-78E7-EACA-DE9B-F2B6BE60DD6E}"/>
          </ac:spMkLst>
        </pc:spChg>
        <pc:spChg chg="add del">
          <ac:chgData name="Abdulrahman Gooba" userId="0af8cb6db3b3faee" providerId="LiveId" clId="{A102F11F-B3C8-4A43-B363-AA261701EB0F}" dt="2023-10-17T23:55:18.924" v="92" actId="478"/>
          <ac:spMkLst>
            <pc:docMk/>
            <pc:sldMk cId="1573309952" sldId="265"/>
            <ac:spMk id="9" creationId="{D1F7EADB-8B76-2FF2-05E6-8F6C9A80A800}"/>
          </ac:spMkLst>
        </pc:spChg>
        <pc:spChg chg="add mod">
          <ac:chgData name="Abdulrahman Gooba" userId="0af8cb6db3b3faee" providerId="LiveId" clId="{A102F11F-B3C8-4A43-B363-AA261701EB0F}" dt="2023-10-18T00:11:43.940" v="163" actId="26606"/>
          <ac:spMkLst>
            <pc:docMk/>
            <pc:sldMk cId="1573309952" sldId="265"/>
            <ac:spMk id="13" creationId="{1C6D1F20-4C3B-BCB6-E6F4-ADE7ED0EC918}"/>
          </ac:spMkLst>
        </pc:spChg>
        <pc:spChg chg="add">
          <ac:chgData name="Abdulrahman Gooba" userId="0af8cb6db3b3faee" providerId="LiveId" clId="{A102F11F-B3C8-4A43-B363-AA261701EB0F}" dt="2023-10-18T00:11:43.940" v="163" actId="26606"/>
          <ac:spMkLst>
            <pc:docMk/>
            <pc:sldMk cId="1573309952" sldId="265"/>
            <ac:spMk id="15" creationId="{A4AC5506-6312-4701-8D3C-40187889A947}"/>
          </ac:spMkLst>
        </pc:spChg>
        <pc:spChg chg="add del">
          <ac:chgData name="Abdulrahman Gooba" userId="0af8cb6db3b3faee" providerId="LiveId" clId="{A102F11F-B3C8-4A43-B363-AA261701EB0F}" dt="2023-10-18T00:00:05.641" v="158" actId="26606"/>
          <ac:spMkLst>
            <pc:docMk/>
            <pc:sldMk cId="1573309952" sldId="265"/>
            <ac:spMk id="16" creationId="{3DAD86CA-8235-409B-982B-5E7A033E2392}"/>
          </ac:spMkLst>
        </pc:spChg>
        <pc:spChg chg="add del">
          <ac:chgData name="Abdulrahman Gooba" userId="0af8cb6db3b3faee" providerId="LiveId" clId="{A102F11F-B3C8-4A43-B363-AA261701EB0F}" dt="2023-10-18T00:00:05.641" v="158" actId="26606"/>
          <ac:spMkLst>
            <pc:docMk/>
            <pc:sldMk cId="1573309952" sldId="265"/>
            <ac:spMk id="18" creationId="{9F234FBA-3501-47B4-AE0C-AA4AFBC8F603}"/>
          </ac:spMkLst>
        </pc:spChg>
        <pc:spChg chg="add del">
          <ac:chgData name="Abdulrahman Gooba" userId="0af8cb6db3b3faee" providerId="LiveId" clId="{A102F11F-B3C8-4A43-B363-AA261701EB0F}" dt="2023-10-18T00:00:05.641" v="158" actId="26606"/>
          <ac:spMkLst>
            <pc:docMk/>
            <pc:sldMk cId="1573309952" sldId="265"/>
            <ac:spMk id="20" creationId="{B5EF893B-0491-416E-9D33-BADE9600792A}"/>
          </ac:spMkLst>
        </pc:spChg>
        <pc:picChg chg="add mod ord">
          <ac:chgData name="Abdulrahman Gooba" userId="0af8cb6db3b3faee" providerId="LiveId" clId="{A102F11F-B3C8-4A43-B363-AA261701EB0F}" dt="2023-10-18T00:11:43.940" v="163" actId="26606"/>
          <ac:picMkLst>
            <pc:docMk/>
            <pc:sldMk cId="1573309952" sldId="265"/>
            <ac:picMk id="11" creationId="{4E8849F6-98AC-E13C-FF95-A597AA2F0BA6}"/>
          </ac:picMkLst>
        </pc:picChg>
        <pc:cxnChg chg="add del">
          <ac:chgData name="Abdulrahman Gooba" userId="0af8cb6db3b3faee" providerId="LiveId" clId="{A102F11F-B3C8-4A43-B363-AA261701EB0F}" dt="2023-10-18T00:00:05.641" v="158" actId="26606"/>
          <ac:cxnSpMkLst>
            <pc:docMk/>
            <pc:sldMk cId="1573309952" sldId="265"/>
            <ac:cxnSpMk id="22" creationId="{469F4FF8-F8B0-4630-BA1B-0D8B324CD5FF}"/>
          </ac:cxnSpMkLst>
        </pc:cxnChg>
      </pc:sldChg>
      <pc:sldChg chg="addSp modSp add mod">
        <pc:chgData name="Abdulrahman Gooba" userId="0af8cb6db3b3faee" providerId="LiveId" clId="{A102F11F-B3C8-4A43-B363-AA261701EB0F}" dt="2023-10-18T00:13:08.693" v="172" actId="14100"/>
        <pc:sldMkLst>
          <pc:docMk/>
          <pc:sldMk cId="410519702" sldId="266"/>
        </pc:sldMkLst>
        <pc:spChg chg="add mod">
          <ac:chgData name="Abdulrahman Gooba" userId="0af8cb6db3b3faee" providerId="LiveId" clId="{A102F11F-B3C8-4A43-B363-AA261701EB0F}" dt="2023-10-18T00:13:08.693" v="172" actId="14100"/>
          <ac:spMkLst>
            <pc:docMk/>
            <pc:sldMk cId="410519702" sldId="266"/>
            <ac:spMk id="2" creationId="{F52D5F49-98C8-323F-EEC7-728F94D3EE02}"/>
          </ac:spMkLst>
        </pc:spChg>
      </pc:sldChg>
      <pc:sldChg chg="modSp add mod">
        <pc:chgData name="Abdulrahman Gooba" userId="0af8cb6db3b3faee" providerId="LiveId" clId="{A102F11F-B3C8-4A43-B363-AA261701EB0F}" dt="2023-10-18T00:14:10.774" v="179" actId="14100"/>
        <pc:sldMkLst>
          <pc:docMk/>
          <pc:sldMk cId="2983123974" sldId="267"/>
        </pc:sldMkLst>
        <pc:spChg chg="mod">
          <ac:chgData name="Abdulrahman Gooba" userId="0af8cb6db3b3faee" providerId="LiveId" clId="{A102F11F-B3C8-4A43-B363-AA261701EB0F}" dt="2023-10-18T00:14:10.774" v="179" actId="14100"/>
          <ac:spMkLst>
            <pc:docMk/>
            <pc:sldMk cId="2983123974" sldId="267"/>
            <ac:spMk id="2" creationId="{F52D5F49-98C8-323F-EEC7-728F94D3EE02}"/>
          </ac:spMkLst>
        </pc:spChg>
      </pc:sldChg>
      <pc:sldChg chg="add del ord">
        <pc:chgData name="Abdulrahman Gooba" userId="0af8cb6db3b3faee" providerId="LiveId" clId="{A102F11F-B3C8-4A43-B363-AA261701EB0F}" dt="2023-10-18T00:13:48.421" v="176" actId="47"/>
        <pc:sldMkLst>
          <pc:docMk/>
          <pc:sldMk cId="3095659661" sldId="267"/>
        </pc:sldMkLst>
      </pc:sldChg>
      <pc:sldChg chg="modSp add del mod">
        <pc:chgData name="Abdulrahman Gooba" userId="0af8cb6db3b3faee" providerId="LiveId" clId="{A102F11F-B3C8-4A43-B363-AA261701EB0F}" dt="2023-10-18T00:15:12.244" v="198" actId="2696"/>
        <pc:sldMkLst>
          <pc:docMk/>
          <pc:sldMk cId="332948769" sldId="268"/>
        </pc:sldMkLst>
        <pc:spChg chg="mod">
          <ac:chgData name="Abdulrahman Gooba" userId="0af8cb6db3b3faee" providerId="LiveId" clId="{A102F11F-B3C8-4A43-B363-AA261701EB0F}" dt="2023-10-18T00:15:03.540" v="197" actId="14100"/>
          <ac:spMkLst>
            <pc:docMk/>
            <pc:sldMk cId="332948769" sldId="268"/>
            <ac:spMk id="2" creationId="{F52D5F49-98C8-323F-EEC7-728F94D3EE02}"/>
          </ac:spMkLst>
        </pc:spChg>
      </pc:sldChg>
      <pc:sldChg chg="modSp add mod">
        <pc:chgData name="Abdulrahman Gooba" userId="0af8cb6db3b3faee" providerId="LiveId" clId="{A102F11F-B3C8-4A43-B363-AA261701EB0F}" dt="2023-10-18T00:15:58.004" v="221" actId="14100"/>
        <pc:sldMkLst>
          <pc:docMk/>
          <pc:sldMk cId="505447736" sldId="268"/>
        </pc:sldMkLst>
        <pc:spChg chg="mod">
          <ac:chgData name="Abdulrahman Gooba" userId="0af8cb6db3b3faee" providerId="LiveId" clId="{A102F11F-B3C8-4A43-B363-AA261701EB0F}" dt="2023-10-18T00:15:58.004" v="221" actId="14100"/>
          <ac:spMkLst>
            <pc:docMk/>
            <pc:sldMk cId="505447736" sldId="268"/>
            <ac:spMk id="2" creationId="{F52D5F49-98C8-323F-EEC7-728F94D3EE02}"/>
          </ac:spMkLst>
        </pc:spChg>
      </pc:sldChg>
      <pc:sldChg chg="modSp add del mod">
        <pc:chgData name="Abdulrahman Gooba" userId="0af8cb6db3b3faee" providerId="LiveId" clId="{A102F11F-B3C8-4A43-B363-AA261701EB0F}" dt="2023-10-18T00:16:47.142" v="252" actId="2696"/>
        <pc:sldMkLst>
          <pc:docMk/>
          <pc:sldMk cId="3349162621" sldId="269"/>
        </pc:sldMkLst>
        <pc:spChg chg="mod">
          <ac:chgData name="Abdulrahman Gooba" userId="0af8cb6db3b3faee" providerId="LiveId" clId="{A102F11F-B3C8-4A43-B363-AA261701EB0F}" dt="2023-10-18T00:16:27.620" v="250" actId="14100"/>
          <ac:spMkLst>
            <pc:docMk/>
            <pc:sldMk cId="3349162621" sldId="269"/>
            <ac:spMk id="2" creationId="{F52D5F49-98C8-323F-EEC7-728F94D3EE02}"/>
          </ac:spMkLst>
        </pc:spChg>
      </pc:sldChg>
      <pc:sldChg chg="modSp add mod">
        <pc:chgData name="Abdulrahman Gooba" userId="0af8cb6db3b3faee" providerId="LiveId" clId="{A102F11F-B3C8-4A43-B363-AA261701EB0F}" dt="2023-10-18T00:17:01.404" v="278" actId="1035"/>
        <pc:sldMkLst>
          <pc:docMk/>
          <pc:sldMk cId="680175836" sldId="270"/>
        </pc:sldMkLst>
        <pc:spChg chg="mod">
          <ac:chgData name="Abdulrahman Gooba" userId="0af8cb6db3b3faee" providerId="LiveId" clId="{A102F11F-B3C8-4A43-B363-AA261701EB0F}" dt="2023-10-18T00:17:01.404" v="278" actId="1035"/>
          <ac:spMkLst>
            <pc:docMk/>
            <pc:sldMk cId="680175836" sldId="270"/>
            <ac:spMk id="2" creationId="{F52D5F49-98C8-323F-EEC7-728F94D3EE02}"/>
          </ac:spMkLst>
        </pc:spChg>
      </pc:sldChg>
      <pc:sldChg chg="modSp add mod">
        <pc:chgData name="Abdulrahman Gooba" userId="0af8cb6db3b3faee" providerId="LiveId" clId="{A102F11F-B3C8-4A43-B363-AA261701EB0F}" dt="2023-10-18T00:18:12.965" v="303" actId="1035"/>
        <pc:sldMkLst>
          <pc:docMk/>
          <pc:sldMk cId="4182102339" sldId="271"/>
        </pc:sldMkLst>
        <pc:spChg chg="mod">
          <ac:chgData name="Abdulrahman Gooba" userId="0af8cb6db3b3faee" providerId="LiveId" clId="{A102F11F-B3C8-4A43-B363-AA261701EB0F}" dt="2023-10-18T00:18:12.965" v="303" actId="1035"/>
          <ac:spMkLst>
            <pc:docMk/>
            <pc:sldMk cId="4182102339" sldId="271"/>
            <ac:spMk id="2" creationId="{F52D5F49-98C8-323F-EEC7-728F94D3EE02}"/>
          </ac:spMkLst>
        </pc:spChg>
      </pc:sldChg>
      <pc:sldChg chg="modSp add mod">
        <pc:chgData name="Abdulrahman Gooba" userId="0af8cb6db3b3faee" providerId="LiveId" clId="{A102F11F-B3C8-4A43-B363-AA261701EB0F}" dt="2023-10-18T00:18:34.156" v="336" actId="14100"/>
        <pc:sldMkLst>
          <pc:docMk/>
          <pc:sldMk cId="3189803497" sldId="272"/>
        </pc:sldMkLst>
        <pc:spChg chg="mod">
          <ac:chgData name="Abdulrahman Gooba" userId="0af8cb6db3b3faee" providerId="LiveId" clId="{A102F11F-B3C8-4A43-B363-AA261701EB0F}" dt="2023-10-18T00:18:34.156" v="336" actId="14100"/>
          <ac:spMkLst>
            <pc:docMk/>
            <pc:sldMk cId="3189803497" sldId="272"/>
            <ac:spMk id="2" creationId="{F52D5F49-98C8-323F-EEC7-728F94D3EE02}"/>
          </ac:spMkLst>
        </pc:spChg>
      </pc:sldChg>
      <pc:sldChg chg="addSp delSp modSp new mod setBg">
        <pc:chgData name="Abdulrahman Gooba" userId="0af8cb6db3b3faee" providerId="LiveId" clId="{A102F11F-B3C8-4A43-B363-AA261701EB0F}" dt="2023-10-18T00:29:54.184" v="361" actId="2711"/>
        <pc:sldMkLst>
          <pc:docMk/>
          <pc:sldMk cId="661558207" sldId="273"/>
        </pc:sldMkLst>
        <pc:spChg chg="add mod">
          <ac:chgData name="Abdulrahman Gooba" userId="0af8cb6db3b3faee" providerId="LiveId" clId="{A102F11F-B3C8-4A43-B363-AA261701EB0F}" dt="2023-10-18T00:29:22.751" v="359" actId="26606"/>
          <ac:spMkLst>
            <pc:docMk/>
            <pc:sldMk cId="661558207" sldId="273"/>
            <ac:spMk id="3" creationId="{C4D78454-274D-4021-2786-AB9495D7E140}"/>
          </ac:spMkLst>
        </pc:spChg>
        <pc:spChg chg="add mod">
          <ac:chgData name="Abdulrahman Gooba" userId="0af8cb6db3b3faee" providerId="LiveId" clId="{A102F11F-B3C8-4A43-B363-AA261701EB0F}" dt="2023-10-18T00:29:54.184" v="361" actId="2711"/>
          <ac:spMkLst>
            <pc:docMk/>
            <pc:sldMk cId="661558207" sldId="273"/>
            <ac:spMk id="5" creationId="{EFF0287A-F0FB-D640-5C37-70AC7A2D730B}"/>
          </ac:spMkLst>
        </pc:spChg>
        <pc:spChg chg="add del">
          <ac:chgData name="Abdulrahman Gooba" userId="0af8cb6db3b3faee" providerId="LiveId" clId="{A102F11F-B3C8-4A43-B363-AA261701EB0F}" dt="2023-10-18T00:29:16.067" v="356" actId="26606"/>
          <ac:spMkLst>
            <pc:docMk/>
            <pc:sldMk cId="661558207" sldId="273"/>
            <ac:spMk id="10" creationId="{907EF6B7-1338-4443-8C46-6A318D952DFD}"/>
          </ac:spMkLst>
        </pc:spChg>
        <pc:spChg chg="add del">
          <ac:chgData name="Abdulrahman Gooba" userId="0af8cb6db3b3faee" providerId="LiveId" clId="{A102F11F-B3C8-4A43-B363-AA261701EB0F}" dt="2023-10-18T00:29:22.746" v="358" actId="26606"/>
          <ac:spMkLst>
            <pc:docMk/>
            <pc:sldMk cId="661558207" sldId="273"/>
            <ac:spMk id="11" creationId="{B210AC1D-4063-4C6E-9528-FA9C4C0C18E6}"/>
          </ac:spMkLst>
        </pc:spChg>
        <pc:spChg chg="add del">
          <ac:chgData name="Abdulrahman Gooba" userId="0af8cb6db3b3faee" providerId="LiveId" clId="{A102F11F-B3C8-4A43-B363-AA261701EB0F}" dt="2023-10-18T00:29:16.067" v="356" actId="26606"/>
          <ac:spMkLst>
            <pc:docMk/>
            <pc:sldMk cId="661558207" sldId="273"/>
            <ac:spMk id="12" creationId="{DAAE4CDD-124C-4DCF-9584-B6033B545DD5}"/>
          </ac:spMkLst>
        </pc:spChg>
        <pc:spChg chg="add del">
          <ac:chgData name="Abdulrahman Gooba" userId="0af8cb6db3b3faee" providerId="LiveId" clId="{A102F11F-B3C8-4A43-B363-AA261701EB0F}" dt="2023-10-18T00:29:22.746" v="358" actId="26606"/>
          <ac:spMkLst>
            <pc:docMk/>
            <pc:sldMk cId="661558207" sldId="273"/>
            <ac:spMk id="13" creationId="{02F8C595-E68C-4306-AED8-DC7826A0A506}"/>
          </ac:spMkLst>
        </pc:spChg>
        <pc:spChg chg="add del">
          <ac:chgData name="Abdulrahman Gooba" userId="0af8cb6db3b3faee" providerId="LiveId" clId="{A102F11F-B3C8-4A43-B363-AA261701EB0F}" dt="2023-10-18T00:29:16.067" v="356" actId="26606"/>
          <ac:spMkLst>
            <pc:docMk/>
            <pc:sldMk cId="661558207" sldId="273"/>
            <ac:spMk id="14" creationId="{081E4A58-353D-44AE-B2FC-2A74E2E400F7}"/>
          </ac:spMkLst>
        </pc:spChg>
        <pc:spChg chg="add">
          <ac:chgData name="Abdulrahman Gooba" userId="0af8cb6db3b3faee" providerId="LiveId" clId="{A102F11F-B3C8-4A43-B363-AA261701EB0F}" dt="2023-10-18T00:29:22.751" v="359" actId="26606"/>
          <ac:spMkLst>
            <pc:docMk/>
            <pc:sldMk cId="661558207" sldId="273"/>
            <ac:spMk id="15" creationId="{907EF6B7-1338-4443-8C46-6A318D952DFD}"/>
          </ac:spMkLst>
        </pc:spChg>
        <pc:spChg chg="add">
          <ac:chgData name="Abdulrahman Gooba" userId="0af8cb6db3b3faee" providerId="LiveId" clId="{A102F11F-B3C8-4A43-B363-AA261701EB0F}" dt="2023-10-18T00:29:22.751" v="359" actId="26606"/>
          <ac:spMkLst>
            <pc:docMk/>
            <pc:sldMk cId="661558207" sldId="273"/>
            <ac:spMk id="16" creationId="{DAAE4CDD-124C-4DCF-9584-B6033B545DD5}"/>
          </ac:spMkLst>
        </pc:spChg>
        <pc:spChg chg="add">
          <ac:chgData name="Abdulrahman Gooba" userId="0af8cb6db3b3faee" providerId="LiveId" clId="{A102F11F-B3C8-4A43-B363-AA261701EB0F}" dt="2023-10-18T00:29:22.751" v="359" actId="26606"/>
          <ac:spMkLst>
            <pc:docMk/>
            <pc:sldMk cId="661558207" sldId="273"/>
            <ac:spMk id="17" creationId="{081E4A58-353D-44AE-B2FC-2A74E2E400F7}"/>
          </ac:spMkLst>
        </pc:spChg>
        <pc:picChg chg="add del">
          <ac:chgData name="Abdulrahman Gooba" userId="0af8cb6db3b3faee" providerId="LiveId" clId="{A102F11F-B3C8-4A43-B363-AA261701EB0F}" dt="2023-10-18T00:29:22.746" v="358" actId="26606"/>
          <ac:picMkLst>
            <pc:docMk/>
            <pc:sldMk cId="661558207" sldId="273"/>
            <ac:picMk id="7" creationId="{7BC2715C-5281-0D5D-03B7-88C06AFFBCB5}"/>
          </ac:picMkLst>
        </pc:picChg>
      </pc:sldChg>
      <pc:sldChg chg="new del">
        <pc:chgData name="Abdulrahman Gooba" userId="0af8cb6db3b3faee" providerId="LiveId" clId="{A102F11F-B3C8-4A43-B363-AA261701EB0F}" dt="2023-10-18T01:41:10.476" v="364" actId="47"/>
        <pc:sldMkLst>
          <pc:docMk/>
          <pc:sldMk cId="3935415676" sldId="274"/>
        </pc:sldMkLst>
      </pc:sldChg>
      <pc:sldChg chg="modSp add del mod">
        <pc:chgData name="Abdulrahman Gooba" userId="0af8cb6db3b3faee" providerId="LiveId" clId="{A102F11F-B3C8-4A43-B363-AA261701EB0F}" dt="2023-10-18T01:42:37.336" v="386" actId="47"/>
        <pc:sldMkLst>
          <pc:docMk/>
          <pc:sldMk cId="2726612826" sldId="275"/>
        </pc:sldMkLst>
        <pc:grpChg chg="mod">
          <ac:chgData name="Abdulrahman Gooba" userId="0af8cb6db3b3faee" providerId="LiveId" clId="{A102F11F-B3C8-4A43-B363-AA261701EB0F}" dt="2023-10-18T01:41:59.161" v="380" actId="1036"/>
          <ac:grpSpMkLst>
            <pc:docMk/>
            <pc:sldMk cId="2726612826" sldId="275"/>
            <ac:grpSpMk id="9" creationId="{F745CA6F-9DC4-61FA-11B8-FBFF550234FF}"/>
          </ac:grpSpMkLst>
        </pc:grpChg>
        <pc:cxnChg chg="mod">
          <ac:chgData name="Abdulrahman Gooba" userId="0af8cb6db3b3faee" providerId="LiveId" clId="{A102F11F-B3C8-4A43-B363-AA261701EB0F}" dt="2023-10-18T01:41:49.329" v="365" actId="208"/>
          <ac:cxnSpMkLst>
            <pc:docMk/>
            <pc:sldMk cId="2726612826" sldId="275"/>
            <ac:cxnSpMk id="176" creationId="{844D0EB7-4F20-CE2F-6F02-8759DEB17D79}"/>
          </ac:cxnSpMkLst>
        </pc:cxnChg>
      </pc:sldChg>
      <pc:sldChg chg="addSp delSp modSp add mod">
        <pc:chgData name="Abdulrahman Gooba" userId="0af8cb6db3b3faee" providerId="LiveId" clId="{A102F11F-B3C8-4A43-B363-AA261701EB0F}" dt="2023-10-18T01:42:24.976" v="385"/>
        <pc:sldMkLst>
          <pc:docMk/>
          <pc:sldMk cId="549373603" sldId="276"/>
        </pc:sldMkLst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" creationId="{494D1352-4849-C3B4-0C54-40A904C7ECF4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" creationId="{6A0E977B-3073-99EB-2316-495669519F2A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6" creationId="{87CC16D1-9717-13DD-B661-B9839C6A4E4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7" creationId="{91275562-4429-0278-82B5-851525D1BC28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8" creationId="{37015EC1-5218-1707-8036-23F869CA1C3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0" creationId="{3E24A5A3-B9B8-8276-8E79-7AFB1BE48A25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1" creationId="{B112B1D5-E40A-DE8B-67BD-45A72F70A633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2" creationId="{E4D33BD6-2112-2ABE-919A-3A98A8D16E75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3" creationId="{0953CF12-D744-3D94-EEB8-D22FAF50C2FE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4" creationId="{AB3DE833-DCD3-1C38-DFE6-6FFD112D88E1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5" creationId="{7D79D6A5-F166-3818-AC7F-A4F1C40A5480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6" creationId="{E97AF761-9F8B-BB88-78BA-443CCCCB5E6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7" creationId="{E4B75674-27EB-72D2-C475-7B5941B7E401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8" creationId="{F9AC7430-B464-614B-964B-C147F0481336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19" creationId="{EABFADC3-D958-9353-B7DC-BBB3D09181F9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0" creationId="{11839F52-B5B7-F83C-7D70-F636065EB2C6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1" creationId="{2DB4A4E6-9709-2526-3B61-0C5E6490609C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2" creationId="{5A140A2E-5336-0DB3-82EE-7F13DC7F1CA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3" creationId="{1D370BC0-D185-B2F6-54C0-5093A370CA29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4" creationId="{1D0CE877-370D-6D3D-7722-71A098C42342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5" creationId="{7762A548-E0F7-66E9-7FA3-7AECC651902C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6" creationId="{A64747BC-B061-54D7-F058-54EA26C5600D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7" creationId="{2BAED4EC-1025-DF0A-8A32-58BD3325B747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8" creationId="{01A7D311-C0D6-509F-7153-3CEEF375399E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29" creationId="{9843EAF3-475E-2B1D-DADC-8A28B6174BD8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0" creationId="{813934EE-0504-29F8-23A7-9C385964EF16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1" creationId="{B1302D13-40C3-7270-AD56-8C68B9A080BE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2" creationId="{B0785DBF-AF91-BB56-3240-F85372B6B2D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3" creationId="{EC9D989E-8B86-F4DC-69A3-85A2226626BC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4" creationId="{E43278F1-118A-1393-128E-6F3F278007A0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5" creationId="{A6E595B6-CA1B-CAC8-DF78-7F1EB4B2B0F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6" creationId="{01747860-E98C-F977-613D-1283702F9AA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7" creationId="{23963AD8-45A7-BFD6-6A63-8918A6C44350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8" creationId="{1A4E0F9C-2F0A-468C-A650-97EB2B0BD778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39" creationId="{12FCA550-CC7D-FCDC-390C-478B9FE600F4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0" creationId="{B31811EF-C7C9-BC20-747D-C37A9198D5BE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1" creationId="{94F6EAD4-613D-6D5D-9AFC-CF67ACEE4E1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2" creationId="{CC0CA2A8-57CB-801E-80BB-D893D67997ED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3" creationId="{7C23D6F8-01DA-BB9E-198A-C087C1C2787A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4" creationId="{4032E929-19C8-B5A3-96A6-F120256BCD5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5" creationId="{D01278DE-8AB3-9F4A-816E-378F17E42544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6" creationId="{826F0497-EF25-0B8F-158A-B7E4F91C4046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7" creationId="{22163238-21F9-E704-6026-95E462FC2D69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8" creationId="{0C186BC6-E03E-D432-B29E-1BA4097231CC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49" creationId="{B759D906-4488-F1E0-EB7E-C999D9F868F6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0" creationId="{9B439034-E76B-0EEC-91F6-2446C2BA1B7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1" creationId="{F13B1DB9-3999-A539-7CE0-87D3433DCAEF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2" creationId="{4C69DCD8-1CD2-63A8-A50C-8690A280E1A4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3" creationId="{D2ADCB29-392A-220B-33CC-5B7B4345321F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4" creationId="{628692ED-1BBB-9109-A261-A126023524D3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5" creationId="{DF001A41-4F8F-B945-27EE-5C280449A11C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6" creationId="{92A68DB1-471B-D4F0-F313-0DF0EB13C27B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7" creationId="{BE0C5D94-D253-293F-58BD-21197C4DF91E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8" creationId="{58C1E146-81FC-D5A2-0142-28059D3FBDAD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59" creationId="{3F5A53AE-3200-05FF-CE56-E5662C25EBE7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60" creationId="{295F1994-B1E5-3FD5-4BCC-4B31883E73F5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61" creationId="{7D4164BE-82C6-8C8F-E6D3-D75202A4DBB1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62" creationId="{1012DC16-45BD-69E3-D5D2-C2E2367A5A8E}"/>
          </ac:spMkLst>
        </pc:spChg>
        <pc:spChg chg="mod">
          <ac:chgData name="Abdulrahman Gooba" userId="0af8cb6db3b3faee" providerId="LiveId" clId="{A102F11F-B3C8-4A43-B363-AA261701EB0F}" dt="2023-10-18T01:42:21.378" v="382"/>
          <ac:spMkLst>
            <pc:docMk/>
            <pc:sldMk cId="549373603" sldId="276"/>
            <ac:spMk id="63" creationId="{4D98A908-3F36-9F60-9116-C3A58DC3CF89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46" creationId="{FFD6B7C6-83C3-40D8-86A0-9049AAFF02E2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47" creationId="{A4C163BA-9933-6E3A-C160-C3655A05181B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48" creationId="{261E1138-8EDF-1EFD-02B9-6050F5B3DFB0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49" creationId="{0F4E3D8D-C578-3797-D4FD-67865238D29F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0" creationId="{BE0D7B68-E781-23F2-257A-035EE8C95E8F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1" creationId="{C6B92137-4618-CA7C-6316-2943C61572DE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2" creationId="{FCF6324F-1BE0-F79F-E74D-16E9B3D6B161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3" creationId="{EF5A39A9-1FE8-4B0C-63E8-9FABD592C119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4" creationId="{F6800214-DD08-D436-5BEC-420BE18F4EFC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5" creationId="{71994ED6-929E-5526-466A-153B49F243B4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6" creationId="{1933CDDD-5A7A-3589-085E-BDC81A9D0EC5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7" creationId="{89D8CA08-E969-66DB-3A3A-B9EC29E1C558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8" creationId="{32D6BF48-BAA5-8D8D-4439-1EB8FDA18C64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59" creationId="{03E9549B-DFFD-9457-2957-9C03CF64EE34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0" creationId="{97CCC46C-C04B-96D9-FC3D-49F811DB2081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1" creationId="{4F2F6119-4964-5183-F189-56F099E9D7B6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2" creationId="{331F30E5-F1B5-FFE2-A4DF-3E52380FC041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3" creationId="{2BB07CEE-2B53-F582-8647-F530A8B7FBF1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4" creationId="{094F9E5E-452B-E842-125F-07C65DA103BD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5" creationId="{EEF981C1-D81B-E3C7-F16D-AAEA1FA57C32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6" creationId="{6A38191D-1154-1023-20CD-9125F2E42FDB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7" creationId="{5D752B94-7AA6-659F-1155-2A7E2F3EE16C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8" creationId="{CF7BE21E-2C8B-5A59-B1CD-B72230BA0091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69" creationId="{0AFE5B3F-A0B2-AF7A-3F8E-734B30DD9E6D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0" creationId="{1B4B7C5A-C057-7C70-42F2-54F7CBB100E3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1" creationId="{F4AA2EA3-1100-BE7A-A508-AEB1F171002E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2" creationId="{07E2F4AD-B7BF-39BA-81F3-DDB17C04BC97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3" creationId="{18FC9AF3-4A92-8502-BC17-F7F57C25745A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4" creationId="{45FE2532-5CC8-D472-F50E-DAFB7FAD75B8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5" creationId="{F831A113-B0F8-DD9F-9375-40E41A04830F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6" creationId="{899D720E-6119-A8BC-C4D0-B68EBCF4F667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7" creationId="{49099458-9D4A-57A7-C804-05E8FEC2A4E4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8" creationId="{1F82E8D4-2D1F-5239-DF29-7565D4810DC0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79" creationId="{63B963BD-A9DA-E9AA-A6D0-7D5360E55D86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0" creationId="{0D863156-F89A-6050-B84A-ED0A6F01B0AA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1" creationId="{133590AB-81CA-146B-FE34-DE70E27B9938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2" creationId="{69397256-A7AB-F266-DC0A-D9890F3A8224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3" creationId="{96649161-4A70-7593-791E-FE5AA2001DCA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4" creationId="{8A9DD6C9-BB8A-D286-B164-07B4FFC17965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5" creationId="{E7F26AAD-6273-8DA2-B0D9-4533659F42C3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6" creationId="{FD789535-A961-926E-7732-2E89D68AB63A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7" creationId="{2D975752-BCB2-96BA-EE86-A48039AA3191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8" creationId="{D8DB8869-DA43-AA10-9871-EE9631B2A9C3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89" creationId="{B74CC1C7-5EA3-E925-82D2-5407E27FD85E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0" creationId="{07129937-960A-8FA2-DD3E-25701F75EF35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1" creationId="{AD97C184-7B79-FE89-B672-619BE8B86633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2" creationId="{648CF672-C40B-9D1F-E894-49FDE9E8224D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3" creationId="{6CE451F9-BF04-828E-0B49-72F44B179222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4" creationId="{6444D46E-26EB-BF08-0287-B83F84678135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5" creationId="{AA049A36-5A54-5B2A-3F0E-AA4DDBF66F00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6" creationId="{28F28216-ED81-27C4-A065-21845CA84204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7" creationId="{F8CC3547-123A-77D9-C7AD-32538D25C960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8" creationId="{5EE0E034-9E1B-630C-3BAF-4A80C93E8C5C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199" creationId="{F318C43E-0B2E-B7F0-1366-B2E08F210C4C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200" creationId="{1D680324-A26D-8091-9EEF-8A315902B765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201" creationId="{7D22A3BD-3B7C-67D6-DA3C-F2EA5942ECEA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202" creationId="{CF5973F8-D62A-DABC-D539-BF59EB3C0544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203" creationId="{85545A45-5F69-5633-9327-7D8F0D9D444F}"/>
          </ac:spMkLst>
        </pc:spChg>
        <pc:spChg chg="mod">
          <ac:chgData name="Abdulrahman Gooba" userId="0af8cb6db3b3faee" providerId="LiveId" clId="{A102F11F-B3C8-4A43-B363-AA261701EB0F}" dt="2023-10-18T01:42:24.976" v="385"/>
          <ac:spMkLst>
            <pc:docMk/>
            <pc:sldMk cId="549373603" sldId="276"/>
            <ac:spMk id="204" creationId="{3547DD1C-5175-F084-16A8-C39E656BC366}"/>
          </ac:spMkLst>
        </pc:spChg>
        <pc:grpChg chg="add del mod">
          <ac:chgData name="Abdulrahman Gooba" userId="0af8cb6db3b3faee" providerId="LiveId" clId="{A102F11F-B3C8-4A43-B363-AA261701EB0F}" dt="2023-10-18T01:42:23.078" v="383"/>
          <ac:grpSpMkLst>
            <pc:docMk/>
            <pc:sldMk cId="549373603" sldId="276"/>
            <ac:grpSpMk id="2" creationId="{F9328F86-B151-FA42-B97D-4B3A1EBFB9E6}"/>
          </ac:grpSpMkLst>
        </pc:grpChg>
        <pc:grpChg chg="add mod">
          <ac:chgData name="Abdulrahman Gooba" userId="0af8cb6db3b3faee" providerId="LiveId" clId="{A102F11F-B3C8-4A43-B363-AA261701EB0F}" dt="2023-10-18T01:42:24.976" v="385"/>
          <ac:grpSpMkLst>
            <pc:docMk/>
            <pc:sldMk cId="549373603" sldId="276"/>
            <ac:grpSpMk id="145" creationId="{F079E066-A9B0-2D18-B9EA-1A1A0183FD69}"/>
          </ac:grpSpMkLst>
        </pc:grpChg>
        <pc:picChg chg="del">
          <ac:chgData name="Abdulrahman Gooba" userId="0af8cb6db3b3faee" providerId="LiveId" clId="{A102F11F-B3C8-4A43-B363-AA261701EB0F}" dt="2023-10-18T01:42:24.206" v="384" actId="478"/>
          <ac:picMkLst>
            <pc:docMk/>
            <pc:sldMk cId="549373603" sldId="276"/>
            <ac:picMk id="9" creationId="{D7449BCB-4CE7-F9B8-F3CE-1A90BCCACDDE}"/>
          </ac:picMkLst>
        </pc:pic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64" creationId="{1C6DFF9B-5840-ECB7-509D-4C1570B6BC33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65" creationId="{9C91A17B-93AC-2BAD-E003-16BC4D4C1615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66" creationId="{8F0F5E9D-FBF2-950B-3840-307A8A5AD7C6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67" creationId="{2EC6B5B0-8F00-740F-DF82-E33C03BDCB9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68" creationId="{3926AD76-A832-2E4B-C5F9-022F754648C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69" creationId="{8961C5E3-5C8A-15B5-682F-0D1689085264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0" creationId="{225F372C-C338-786B-E0DF-D69AC24CD0C8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1" creationId="{5E863E76-4391-9878-64AF-8BE48F877B25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2" creationId="{85961DA5-0966-720D-9305-8EAE3CE6B0D8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3" creationId="{A67AABC2-4E8B-0010-631B-7CA2DC548945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4" creationId="{FF6EB691-9F3B-5C62-7F53-AFA15898F4C1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5" creationId="{2E66910C-8C3B-1907-87DB-DADBD6FE93A8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6" creationId="{A764720A-E0D1-E716-56C9-2D3BCDC9F3B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7" creationId="{C923BCA8-7F34-F99C-CC9B-7DD75253EAE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8" creationId="{2A9CD4B1-F512-9CEF-B06A-6802E3A9ECE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79" creationId="{6D75FFE9-9CB7-3FEA-460B-C54CE44EAD8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0" creationId="{49CFC010-D9D8-E98F-E933-E5C7AAA344D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1" creationId="{2E925B18-0732-0FFD-1459-E5EB40BEFBB1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2" creationId="{21256C03-6ADA-E559-A5E0-9FD2DA4BCF51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3" creationId="{FC612E1D-1ABC-A3E2-C375-EC68EF1403B6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4" creationId="{7166CA4F-343E-80DA-813F-B4466CBF2669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5" creationId="{2C3F72C6-F5B5-015E-C0BC-297F9541637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6" creationId="{EA0490EB-A992-4AF1-0BB8-D47A6A0293EB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7" creationId="{7A16EB36-8668-2C14-EFAA-0C50609A459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8" creationId="{CC482A49-0495-7988-1FDD-00C018821FD9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89" creationId="{9A1D645D-B259-D6CE-F8C4-48BF8A2AB9E1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0" creationId="{321BBEB7-0932-3FC9-B050-4F4F70A36DE7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1" creationId="{666548F9-E752-782C-6E41-47562254FEB0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2" creationId="{099919A5-FF16-5F2B-9FE4-4985387425D4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3" creationId="{100C431F-159F-72CA-4421-ECE5E195A41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4" creationId="{E873F11F-52A9-3978-2AF5-9B045C44AFF8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5" creationId="{87BD7CC8-87C3-298E-A0C6-CE06C351673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6" creationId="{313C8490-F5E8-A6F7-DA86-B8140DFE6697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7" creationId="{B0B649E8-E232-B03C-4388-EF6771293F4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8" creationId="{B97D1390-5CB5-E968-20CE-E2DC64AE8B03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99" creationId="{4900E8FB-2BE7-9C5F-A9A7-8DC5DD5AFFED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0" creationId="{5F286145-66EE-7621-9651-4E9BE87BE390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1" creationId="{534FC2F3-E8EF-4676-61F1-062D37539049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2" creationId="{2EC85941-787A-BDCA-2C3F-6777FE30AC25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3" creationId="{9F765AB6-F363-FFDF-98CF-459E31CB2DA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4" creationId="{32BE398E-C4EA-6BD3-5D01-F83C345325A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5" creationId="{9F57C4E6-6940-D121-613A-B08B4550B99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6" creationId="{9492927F-3F6B-E43F-AA73-30779411165B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7" creationId="{F944B1E5-B1A1-565C-0D25-EFDBA56C8981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8" creationId="{8C160813-E063-CBEB-70CF-DF2CBADA4948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09" creationId="{728486E2-08D6-6AB8-CBDF-ACC2006114EA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0" creationId="{182C0AB2-AB9A-DB52-329C-1E6479B84DB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1" creationId="{7E1826F5-F934-EFD0-4D5C-1094F85B087B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2" creationId="{DB5C2F0B-1818-677B-B441-E1C17724116E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3" creationId="{10CB4A4B-5D5A-8977-AAAC-C5E675A3C77D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4" creationId="{FA17C9E4-5FEE-20E8-841B-AEFDBC7EA1A3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5" creationId="{9077F300-D982-5FC9-661B-CBB5758AF3A6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6" creationId="{40E68A3A-1914-A2DB-C209-170A53EB2D21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7" creationId="{11D6A5C9-B5F1-A83B-323E-2491A7C5C29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8" creationId="{BEB9AF35-8B19-4E50-EAFE-69A4A85C385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19" creationId="{E8DEA54F-9EF7-09EA-8CA6-A8A7F51A232A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0" creationId="{D934A2F5-BE6F-565E-9889-42E9F6D6E0C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1" creationId="{A90E6F3B-0ED2-880E-91A5-E93443181ED8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2" creationId="{9EA437EE-20B6-7B35-B704-2C3D9A98A614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3" creationId="{27C95BE2-BC4C-B835-CCE8-7DCBD4A736C7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4" creationId="{431E4F38-E3BE-1516-200A-093C40DB2D40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5" creationId="{880E9226-C52E-1F78-B688-FE1B14ED97A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6" creationId="{13185942-CA0E-8F28-F927-27911E3DF9B5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7" creationId="{3EFCBC40-DF9A-3813-ADAE-05519F38116A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8" creationId="{6963E864-5677-E43D-6F9D-0F04CB304325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29" creationId="{62F43287-7846-D235-D9A6-E0D79E007903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0" creationId="{BCC94EC3-DBE7-C636-2AE8-B8E005737E59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1" creationId="{FDD1EED1-1328-64B7-0A68-B9E440528564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2" creationId="{87E67689-8B0E-4E71-60B3-091F475C1B1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3" creationId="{EB92510C-7EB2-0346-6BB1-0396816A47D6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4" creationId="{B27871C7-A312-F8A6-CE49-1F3B9F5F1CF6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5" creationId="{964F5B67-D82E-9F18-08CB-6F1D9C554B7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6" creationId="{166BB065-7B83-B95D-B92C-CB5A5836170C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7" creationId="{28154DF3-650C-25FE-927B-ECE2FFF1ACE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8" creationId="{68B6E347-6B13-ACFB-8B32-67CC942AAA2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39" creationId="{54AC92DC-8AF8-1228-E7A5-8FD5BD188012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40" creationId="{556DE3A0-2FEB-6E35-CB9E-483E7C62A24A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41" creationId="{E775E3A6-6FC6-147D-A137-D078B9791B40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42" creationId="{870F9219-7968-80A8-A894-439EF91D44CF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43" creationId="{16296B73-3028-5848-BFC9-CBC379DD9EA8}"/>
          </ac:cxnSpMkLst>
        </pc:cxnChg>
        <pc:cxnChg chg="mod">
          <ac:chgData name="Abdulrahman Gooba" userId="0af8cb6db3b3faee" providerId="LiveId" clId="{A102F11F-B3C8-4A43-B363-AA261701EB0F}" dt="2023-10-18T01:42:21.378" v="382"/>
          <ac:cxnSpMkLst>
            <pc:docMk/>
            <pc:sldMk cId="549373603" sldId="276"/>
            <ac:cxnSpMk id="144" creationId="{6E376A1B-F828-9E39-34CC-F043E72BD41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05" creationId="{0D57AA14-4A72-2EAB-CFC8-61D5E0ADD96F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06" creationId="{204EC0F3-7617-F2CF-B354-0E17B573A4C4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07" creationId="{999E97D4-2227-7178-A2EC-E18150A0F88E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08" creationId="{C7E05C1B-85F6-BC0A-FA44-8851F3F485EA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09" creationId="{123B0C48-52DC-0CF6-083E-C2F4C2B8DC05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0" creationId="{23F2F7CC-2D60-76E3-3BAC-5AD55928E660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1" creationId="{1529D3DC-2F93-2640-603F-55C613F8E600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2" creationId="{57C3D5FE-9857-899D-6C98-26D38AF1479A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3" creationId="{58029397-E0C6-B394-0964-73AD89DD3A85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4" creationId="{756CD56A-8A17-4448-D2B4-356D133B6382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5" creationId="{D54E566E-AAE0-5D39-0C9D-CDFEE5A56532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6" creationId="{AF0E148D-6A22-8355-7644-F9E5187195EF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7" creationId="{88206350-E76F-4341-4B4D-7DD6A0080AE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8" creationId="{95330B61-D237-64AF-EF7F-C9A05441911A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19" creationId="{722983A6-19E0-54E6-71B7-2EBDECC2BE5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0" creationId="{CA937E9A-2805-3D34-5ECD-F35B46B13D7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1" creationId="{61014AC0-CEED-471D-DA4C-65504606366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2" creationId="{2CBD4CD9-4096-6EC9-4B60-9BB7227503CB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3" creationId="{52E2C0FC-6443-6B77-F6DD-FE411E1E0D7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4" creationId="{A034F560-A6E5-4593-DC7C-BA3E7DD025F0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5" creationId="{82A912C7-0482-EDA9-7CD2-8616C0DE9F1B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6" creationId="{C0133D72-277F-503D-2712-CF4CE2045CB9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7" creationId="{A728AA28-23DF-E2D4-ECF4-D75B01565408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8" creationId="{D51503FD-224D-DE87-F88C-F1B2EA23D9FD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29" creationId="{A14B2F6E-5BC3-7995-241B-22F8135ABC45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0" creationId="{C45030D2-A0FF-B717-9503-4F2841AA7119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1" creationId="{ED35B6AE-C3B1-F51D-58F2-FA8A4A88483B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2" creationId="{77AA83D8-7CB3-7468-6098-DB0E6C3F2816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3" creationId="{425889DB-8AB9-52D0-090C-570DDA857595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4" creationId="{43CDD070-058E-EAA7-E2AE-C48FD8ABC00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5" creationId="{5D3A6D9A-8A0D-F04C-D6A5-DCCC7F986ECA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6" creationId="{8B76F93A-D039-FCCB-1D8D-C573D27DAFE1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7" creationId="{BA36D617-8A53-FAEE-DE1F-4744653E819D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8" creationId="{620EB79B-FFE0-DB9A-B97B-DD298655D14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39" creationId="{7C3EF0CD-9E60-057E-A578-BD2D55092883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0" creationId="{442BA92D-6738-FD54-A000-919C40C3CC5B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1" creationId="{D3A530FD-8775-1493-B2FF-DF93612A5569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2" creationId="{5A80FE87-7419-7515-8BD5-04661D31D9D9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3" creationId="{59623510-A1F6-DB61-4B03-9BB482C9F77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4" creationId="{1D0FD97F-1A5A-2669-D6F0-EA487E498DEE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5" creationId="{D1B3B936-CC3D-D434-BA1B-E126C1F922E3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6" creationId="{4105FBE6-72FC-CC00-8A81-1654DD4E32A9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7" creationId="{8D60C61F-B3A2-F547-7195-341EE5193234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8" creationId="{45AE99E1-DD19-46CA-2A80-2AF6C089B91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49" creationId="{430D0189-5FD9-6272-E12F-2D98ED63B04E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0" creationId="{37D81F7D-3D4A-CA99-9FB5-0F9CEBB8E7D5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1" creationId="{74483A49-8059-31FF-DFC0-C1DF9BF53E45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2" creationId="{AC99F970-C3AA-AB63-3B62-11DEF99525E2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3" creationId="{9B4E1905-E16D-D989-2EE4-731D0A74268D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4" creationId="{D383D24E-BEEC-768C-0246-2BB9991AA01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5" creationId="{E1CB714A-ABEE-6571-1E05-816862CCE195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6" creationId="{2719DE70-3669-F2CC-330D-35226FE55C9D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7" creationId="{12C92BB7-EB75-E12C-1FA4-F78EDD7B2053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8" creationId="{E9651ED4-7993-D104-49CB-062DA618BAE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59" creationId="{560FF0EE-A7A6-3D43-1B59-535D4354AF44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0" creationId="{24732253-70BD-A581-7677-CF73BB3F2E63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1" creationId="{CA3EDF85-8965-BD49-A2E5-F377DA374D21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2" creationId="{48D73A9B-1493-EC07-AD8C-1DFC2E5D138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3" creationId="{56F917C8-E82F-B9A0-CFF3-1AC9AD4DC41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4" creationId="{350B86D1-D1AD-0FC9-1F97-08D83E9D6FB9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5" creationId="{5CF02EF8-FC9F-15E9-04B1-496C01B8F8CE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6" creationId="{1F44A9EF-AB40-689E-DAA3-299021003886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7" creationId="{B5787142-83E4-151F-720C-8B82BC2A897E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8" creationId="{1DC872F4-D0D0-515A-601B-348332C2BD0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69" creationId="{A97C3D24-BA9B-C18B-8DD1-883C263510F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0" creationId="{E31D3270-7A56-351F-4876-6C475EE95831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1" creationId="{CAAACDC1-6FDB-469C-9F3A-7B3F32CFC443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2" creationId="{68E67465-F601-D948-BED3-C1F2A3B4894F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3" creationId="{5AF52FF6-C34D-E38D-8E71-36E29648F64D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4" creationId="{0615ACA9-B51D-6A29-C4C7-4066C313E219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5" creationId="{05FF7CD9-C8BF-A611-0178-8404A05919A7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6" creationId="{7198BA57-159F-E8CC-5BC0-A2228A0BCEB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7" creationId="{88ECBFCD-1254-44E5-AF48-DFD2129DD28B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8" creationId="{539BF912-E5C0-38C8-DB3A-AC2B1957AD9D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79" creationId="{FEF59A3B-E5CE-75C9-99B1-032CF7019D1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80" creationId="{640A742D-A8A9-1272-028E-55FAC9D4E39C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81" creationId="{D8D29743-CA18-DD87-1B00-2B04F779F14A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82" creationId="{F7B9853E-DF70-230E-C561-2FFE28EA8366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83" creationId="{1D96146B-E820-A9D2-5291-9D544D883DC3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84" creationId="{A5DE36D2-CEFC-8156-25A8-2104BE0C8CC6}"/>
          </ac:cxnSpMkLst>
        </pc:cxnChg>
        <pc:cxnChg chg="mod">
          <ac:chgData name="Abdulrahman Gooba" userId="0af8cb6db3b3faee" providerId="LiveId" clId="{A102F11F-B3C8-4A43-B363-AA261701EB0F}" dt="2023-10-18T01:42:24.976" v="385"/>
          <ac:cxnSpMkLst>
            <pc:docMk/>
            <pc:sldMk cId="549373603" sldId="276"/>
            <ac:cxnSpMk id="285" creationId="{EEE6AE1A-A11B-6F0D-87C3-4884BA6C907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F9A-4785-B444-C4A5-A19C9452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A5AB5-CEAA-1A03-9523-1C67BF04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18BF5-BF26-0B51-45B4-7693063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B6FA-F475-A19E-ED6B-D318AA79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5CA-C056-A7F1-AF0F-072AB6A8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548-62AD-5A86-530B-16F0DAF4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198F1-31C3-2EA5-902A-D03D7028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6EDA-0066-47BD-37B8-57BD96A0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ADDB-6D0C-0936-54AB-C03C4C10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1B76-556F-5D4D-58E3-53C0AF7B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2AF8D-41A7-5BDD-89F7-DA0E9F2F9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396BE-3C46-02BB-362B-CF25FC8B4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0A86-8859-1173-F97D-92B75B6F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4355-B9FB-3AF0-690D-02CD6F12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BCAC-4EA4-665E-6FF7-BA51EF9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7892-07B4-AEE1-C358-1E9F1A2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3AFA-FC89-AC4B-DF4C-E52743D0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3E8D-73C4-CE42-6925-78028A8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E6B3-114A-B122-4CF6-E1D01C1E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4B54-07FB-044C-41AE-E0193465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8742-476E-8922-8CE1-9A89099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DE49-2D77-6B9D-98AC-05249626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C13A-FAC9-7411-6164-BD39E704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F307-94C5-8F2F-87B0-48DA3397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76B8-A99E-A0BA-B693-7D26B583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CE9E-E3FD-E71F-070E-FB311A36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A7BC-D2A6-C631-7B4E-F535C01DB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F3324-9C52-617A-C3DD-E07E70D93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C790-8BEA-248B-469D-1775630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4A6F-4184-16AB-25DD-A0A6505D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DF550-7435-42D7-A206-07EFC826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8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7819-6207-FB83-C65E-FBE791ED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18D4-C802-9254-A612-15367B42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C3B18-1ED4-673E-D8CD-FD624D46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1BFC-F694-B5BB-6A5A-E2B8E1763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72801-EF07-C152-E808-F02C9570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AEC60-5E4D-B4A1-45E0-1E759510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8FC7B-5873-9B05-4959-0CB6A984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EF4C-2B66-B8EF-C14D-226724C2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DD5D-F45B-99F4-7C1B-8547E99D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917E5-427F-A2DC-96DE-C2C032DB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9E54F-0A31-D2C5-6072-61A6053E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C9CF6-A7CB-82C1-5469-4A7EFD4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1A26C-3FFE-1433-C284-F3C4A29C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EA6FA-0B3F-5BC3-F1E3-889D3025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07096-0DAE-752F-E033-0EBEBC1E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514A-28D8-B6AD-254A-3D530AAE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F239-0236-9473-3930-FBD2D099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96A17-129E-AA28-F433-C7620317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4DD1E-B0FC-15FA-A754-04978FC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8A8BA-A386-687D-39A7-0C3B4B82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B0FF2-D7C1-9EA3-CCE2-226767F0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94BC-D2A7-A0AC-AE4F-C346AF78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90932-4DD4-D8AB-64C8-41084BE9F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554F-13B0-1F7C-4A3F-F34B8C413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2C305-D0F7-58E0-C26D-EB3FD1D5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86419-C111-5E17-48E8-07EC6E20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60EA8-733E-FFE3-B2A1-5A557C55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FB349-DD4A-2C54-5753-05A438CA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B90B-4704-A33A-330A-27CBE464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EB03-5EC8-F0E2-4D36-8F2BD443D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95C6-5B9A-47B6-BEEA-9387114018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43E8-AAF4-D771-74B7-4C76A0F5D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4671-849C-E56A-D5AC-637E4B04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80C7-9536-43EA-9DC0-160349DB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C4EE65-539D-4FBF-99F2-69A344F4D396}"/>
              </a:ext>
            </a:extLst>
          </p:cNvPr>
          <p:cNvSpPr txBox="1"/>
          <p:nvPr/>
        </p:nvSpPr>
        <p:spPr>
          <a:xfrm>
            <a:off x="1117600" y="844034"/>
            <a:ext cx="10388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Устранение зависимостей по данным в сеточном методе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BFA186-313E-993F-7F29-B9F84205F6D2}"/>
              </a:ext>
            </a:extLst>
          </p:cNvPr>
          <p:cNvSpPr/>
          <p:nvPr/>
        </p:nvSpPr>
        <p:spPr>
          <a:xfrm>
            <a:off x="389106" y="2756756"/>
            <a:ext cx="11245175" cy="8322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46908-74BE-EA6A-EB8A-DD4D998DD088}"/>
              </a:ext>
            </a:extLst>
          </p:cNvPr>
          <p:cNvSpPr txBox="1"/>
          <p:nvPr/>
        </p:nvSpPr>
        <p:spPr>
          <a:xfrm>
            <a:off x="1793133" y="2834341"/>
            <a:ext cx="71501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3.3.5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Раскраска графа по ребрам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5A071-748E-6AEA-3F54-D275BC19D4DA}"/>
              </a:ext>
            </a:extLst>
          </p:cNvPr>
          <p:cNvSpPr/>
          <p:nvPr/>
        </p:nvSpPr>
        <p:spPr>
          <a:xfrm>
            <a:off x="389106" y="4018108"/>
            <a:ext cx="11245175" cy="13612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86E9D-9CE8-FC95-50F4-2E0264A2B4AB}"/>
              </a:ext>
            </a:extLst>
          </p:cNvPr>
          <p:cNvSpPr txBox="1"/>
          <p:nvPr/>
        </p:nvSpPr>
        <p:spPr>
          <a:xfrm>
            <a:off x="1501303" y="3927588"/>
            <a:ext cx="841118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3.3.6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Декомпозиция, последовательная обработка интерфейсных граней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7BDD4-73FC-1912-295A-5879D35AFE12}"/>
              </a:ext>
            </a:extLst>
          </p:cNvPr>
          <p:cNvSpPr txBox="1"/>
          <p:nvPr/>
        </p:nvSpPr>
        <p:spPr>
          <a:xfrm>
            <a:off x="8686801" y="5528026"/>
            <a:ext cx="313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Abdulrahman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 Pro_228</a:t>
            </a:r>
          </a:p>
        </p:txBody>
      </p:sp>
    </p:spTree>
    <p:extLst>
      <p:ext uri="{BB962C8B-B14F-4D97-AF65-F5344CB8AC3E}">
        <p14:creationId xmlns:p14="http://schemas.microsoft.com/office/powerpoint/2010/main" val="15630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2D5F49-98C8-323F-EEC7-728F94D3EE02}"/>
              </a:ext>
            </a:extLst>
          </p:cNvPr>
          <p:cNvSpPr/>
          <p:nvPr/>
        </p:nvSpPr>
        <p:spPr>
          <a:xfrm>
            <a:off x="873760" y="2367280"/>
            <a:ext cx="2570480" cy="294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2D5F49-98C8-323F-EEC7-728F94D3EE02}"/>
              </a:ext>
            </a:extLst>
          </p:cNvPr>
          <p:cNvSpPr/>
          <p:nvPr/>
        </p:nvSpPr>
        <p:spPr>
          <a:xfrm>
            <a:off x="1361440" y="2895600"/>
            <a:ext cx="7924800" cy="325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2D5F49-98C8-323F-EEC7-728F94D3EE02}"/>
              </a:ext>
            </a:extLst>
          </p:cNvPr>
          <p:cNvSpPr/>
          <p:nvPr/>
        </p:nvSpPr>
        <p:spPr>
          <a:xfrm>
            <a:off x="1361440" y="3190240"/>
            <a:ext cx="7924800" cy="2387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2D5F49-98C8-323F-EEC7-728F94D3EE02}"/>
              </a:ext>
            </a:extLst>
          </p:cNvPr>
          <p:cNvSpPr/>
          <p:nvPr/>
        </p:nvSpPr>
        <p:spPr>
          <a:xfrm>
            <a:off x="1361440" y="3383280"/>
            <a:ext cx="9489440" cy="3149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2D5F49-98C8-323F-EEC7-728F94D3EE02}"/>
              </a:ext>
            </a:extLst>
          </p:cNvPr>
          <p:cNvSpPr/>
          <p:nvPr/>
        </p:nvSpPr>
        <p:spPr>
          <a:xfrm>
            <a:off x="1361440" y="3667760"/>
            <a:ext cx="9489440" cy="3149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2D5F49-98C8-323F-EEC7-728F94D3EE02}"/>
              </a:ext>
            </a:extLst>
          </p:cNvPr>
          <p:cNvSpPr/>
          <p:nvPr/>
        </p:nvSpPr>
        <p:spPr>
          <a:xfrm>
            <a:off x="1361440" y="3901440"/>
            <a:ext cx="9489440" cy="5689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2D5F49-98C8-323F-EEC7-728F94D3EE02}"/>
              </a:ext>
            </a:extLst>
          </p:cNvPr>
          <p:cNvSpPr/>
          <p:nvPr/>
        </p:nvSpPr>
        <p:spPr>
          <a:xfrm>
            <a:off x="1361440" y="4653280"/>
            <a:ext cx="9489440" cy="386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2FD61-8420-1978-8431-FD2D75B0A52B}"/>
              </a:ext>
            </a:extLst>
          </p:cNvPr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Преимущества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4400" b="1" kern="12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недостатки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1B49F-C02B-CE03-E791-8D8449F74E53}"/>
              </a:ext>
            </a:extLst>
          </p:cNvPr>
          <p:cNvSpPr txBox="1"/>
          <p:nvPr/>
        </p:nvSpPr>
        <p:spPr>
          <a:xfrm>
            <a:off x="1088245" y="1597711"/>
            <a:ext cx="3227619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352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Преимущества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DC201-25EA-A06E-C964-0A955DF0B435}"/>
              </a:ext>
            </a:extLst>
          </p:cNvPr>
          <p:cNvSpPr txBox="1"/>
          <p:nvPr/>
        </p:nvSpPr>
        <p:spPr>
          <a:xfrm>
            <a:off x="1016320" y="2343866"/>
            <a:ext cx="10159359" cy="381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Параллельное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выполнение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этот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метод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позволяет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параллельно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выполнять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с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минимальными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конфликтами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повышая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эффективность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6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Масштабируемость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подходит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для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широкого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круга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связанных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с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зависимостями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между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задачами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6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Простота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жадный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алгоритм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раскраски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ребер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относительно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прост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в </a:t>
            </a:r>
            <a:r>
              <a:rPr lang="en-US" sz="246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реализации</a:t>
            </a:r>
            <a:r>
              <a:rPr lang="en-US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2FD61-8420-1978-8431-FD2D75B0A52B}"/>
              </a:ext>
            </a:extLst>
          </p:cNvPr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Преимущества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4400" b="1" kern="12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недостатки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1B49F-C02B-CE03-E791-8D8449F74E53}"/>
              </a:ext>
            </a:extLst>
          </p:cNvPr>
          <p:cNvSpPr txBox="1"/>
          <p:nvPr/>
        </p:nvSpPr>
        <p:spPr>
          <a:xfrm>
            <a:off x="1088245" y="1597711"/>
            <a:ext cx="3227619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ru-RU" sz="3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Недостатки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DC201-25EA-A06E-C964-0A955DF0B435}"/>
              </a:ext>
            </a:extLst>
          </p:cNvPr>
          <p:cNvSpPr txBox="1"/>
          <p:nvPr/>
        </p:nvSpPr>
        <p:spPr>
          <a:xfrm>
            <a:off x="1016320" y="2343866"/>
            <a:ext cx="10159359" cy="343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Ограниченная оптимальность. Жадный алгоритм не всегда может найти оптимальную раскраску ребер, особенно в сложных сценариях.</a:t>
            </a:r>
            <a:endParaRPr lang="en-US" sz="24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04672">
              <a:spcAft>
                <a:spcPts val="600"/>
              </a:spcAft>
            </a:pPr>
            <a:endParaRPr lang="en-US" sz="246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Накладные расходы. Управление раскраской ребер может привести к некоторым накладным расходам, особенно в больших графах.</a:t>
            </a:r>
            <a:endParaRPr lang="en-US" sz="246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04672">
              <a:spcAft>
                <a:spcPts val="600"/>
              </a:spcAft>
            </a:pPr>
            <a:endParaRPr lang="en-US" sz="246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6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Подходит не для всех графиков. Некоторые графики не поддаются раскраске ребер, что делает этот метод менее эффективным.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78454-274D-4021-2786-AB9495D7E140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заключение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0287A-F0FB-D640-5C37-70AC7A2D730B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жадного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раскраски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ребер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помогло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избежать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ребер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одного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цвета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вершиной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снижает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из-за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промахов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кэше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выгоды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параллелизации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превышают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неэффективности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кэша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5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B9420-3C04-363F-F480-75AD33F47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8" r="26170" b="5343"/>
          <a:stretch/>
        </p:blipFill>
        <p:spPr>
          <a:xfrm>
            <a:off x="3556000" y="10"/>
            <a:ext cx="8636000" cy="68322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C25A-BF25-20C1-99A1-D7AD9553E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623269"/>
            <a:ext cx="4023360" cy="2377231"/>
          </a:xfrm>
        </p:spPr>
        <p:txBody>
          <a:bodyPr anchor="b">
            <a:normAutofit/>
          </a:bodyPr>
          <a:lstStyle/>
          <a:p>
            <a:pPr algn="l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Раскраска графа по ребрам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A298F-8BC3-ADC4-7179-139DE9662DB8}"/>
              </a:ext>
            </a:extLst>
          </p:cNvPr>
          <p:cNvSpPr/>
          <p:nvPr/>
        </p:nvSpPr>
        <p:spPr>
          <a:xfrm>
            <a:off x="481029" y="625683"/>
            <a:ext cx="1338043" cy="1463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DB0FCC-71D6-071E-96AC-155CBB00AF8F}"/>
              </a:ext>
            </a:extLst>
          </p:cNvPr>
          <p:cNvCxnSpPr>
            <a:cxnSpLocks/>
          </p:cNvCxnSpPr>
          <p:nvPr/>
        </p:nvCxnSpPr>
        <p:spPr>
          <a:xfrm>
            <a:off x="457200" y="4562272"/>
            <a:ext cx="4047189" cy="2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94AF5-2F8E-9AF6-26A0-8174542DB147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Введение</a:t>
            </a: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в </a:t>
            </a:r>
            <a:r>
              <a:rPr lang="en-US" sz="40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раскраску</a:t>
            </a: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графов</a:t>
            </a:r>
            <a:endParaRPr lang="en-US" sz="4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6C310-FF7C-9E49-03B6-5886F000FE21}"/>
              </a:ext>
            </a:extLst>
          </p:cNvPr>
          <p:cNvSpPr txBox="1"/>
          <p:nvPr/>
        </p:nvSpPr>
        <p:spPr>
          <a:xfrm>
            <a:off x="1043631" y="2817246"/>
            <a:ext cx="9941319" cy="1243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цветов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ребрам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никакие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соседние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имели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цвет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94AF5-2F8E-9AF6-26A0-8174542DB147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Введение</a:t>
            </a: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в </a:t>
            </a:r>
            <a:r>
              <a:rPr lang="en-US" sz="40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раскраску</a:t>
            </a: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графов</a:t>
            </a:r>
            <a:endParaRPr lang="en-US" sz="4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6C310-FF7C-9E49-03B6-5886F000FE21}"/>
              </a:ext>
            </a:extLst>
          </p:cNvPr>
          <p:cNvSpPr txBox="1"/>
          <p:nvPr/>
        </p:nvSpPr>
        <p:spPr>
          <a:xfrm>
            <a:off x="1043631" y="2807086"/>
            <a:ext cx="9941319" cy="1243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(Graph Coloring)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цветов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ребрам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никакие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соседние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имели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цвет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D3B88C-8676-442B-0410-AB866939B13A}"/>
              </a:ext>
            </a:extLst>
          </p:cNvPr>
          <p:cNvSpPr txBox="1"/>
          <p:nvPr/>
        </p:nvSpPr>
        <p:spPr>
          <a:xfrm>
            <a:off x="1043630" y="4177817"/>
            <a:ext cx="9941319" cy="1243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Раскраска графа по ребрам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(Graph Coloring by Edges)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конкретный метод фокусируется на раскрашивании ребер графа, гарантируя, что соседние ребра будут иметь разные цвета.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B331C2-FBEB-B9B6-268C-4D8CDCB74F1D}"/>
              </a:ext>
            </a:extLst>
          </p:cNvPr>
          <p:cNvSpPr txBox="1"/>
          <p:nvPr/>
        </p:nvSpPr>
        <p:spPr>
          <a:xfrm>
            <a:off x="426720" y="153015"/>
            <a:ext cx="68478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Раскраска графа по рёбрам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9BCB-4CE7-F9B8-F3CE-1A90BCCA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40" y="1644563"/>
            <a:ext cx="7327900" cy="52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B331C2-FBEB-B9B6-268C-4D8CDCB74F1D}"/>
              </a:ext>
            </a:extLst>
          </p:cNvPr>
          <p:cNvSpPr txBox="1"/>
          <p:nvPr/>
        </p:nvSpPr>
        <p:spPr>
          <a:xfrm>
            <a:off x="426720" y="153015"/>
            <a:ext cx="68478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Раскраска графа по рёбрам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79E066-A9B0-2D18-B9EA-1A1A0183FD69}"/>
              </a:ext>
            </a:extLst>
          </p:cNvPr>
          <p:cNvGrpSpPr/>
          <p:nvPr/>
        </p:nvGrpSpPr>
        <p:grpSpPr>
          <a:xfrm>
            <a:off x="2746734" y="1774825"/>
            <a:ext cx="6862919" cy="4657725"/>
            <a:chOff x="1482242" y="284991"/>
            <a:chExt cx="9076944" cy="6160339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FD6B7C6-83C3-40D8-86A0-9049AAFF02E2}"/>
                </a:ext>
              </a:extLst>
            </p:cNvPr>
            <p:cNvSpPr>
              <a:spLocks/>
            </p:cNvSpPr>
            <p:nvPr/>
          </p:nvSpPr>
          <p:spPr>
            <a:xfrm>
              <a:off x="2071114" y="912303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4C163BA-9933-6E3A-C160-C3655A05181B}"/>
                </a:ext>
              </a:extLst>
            </p:cNvPr>
            <p:cNvSpPr>
              <a:spLocks/>
            </p:cNvSpPr>
            <p:nvPr/>
          </p:nvSpPr>
          <p:spPr>
            <a:xfrm>
              <a:off x="2812339" y="431871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61E1138-8EDF-1EFD-02B9-6050F5B3DFB0}"/>
                </a:ext>
              </a:extLst>
            </p:cNvPr>
            <p:cNvSpPr>
              <a:spLocks/>
            </p:cNvSpPr>
            <p:nvPr/>
          </p:nvSpPr>
          <p:spPr>
            <a:xfrm>
              <a:off x="3649932" y="1070690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F4E3D8D-C578-3797-D4FD-67865238D29F}"/>
                </a:ext>
              </a:extLst>
            </p:cNvPr>
            <p:cNvSpPr>
              <a:spLocks/>
            </p:cNvSpPr>
            <p:nvPr/>
          </p:nvSpPr>
          <p:spPr>
            <a:xfrm>
              <a:off x="4359808" y="1307801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E0D7B68-E781-23F2-257A-035EE8C95E8F}"/>
                </a:ext>
              </a:extLst>
            </p:cNvPr>
            <p:cNvSpPr>
              <a:spLocks/>
            </p:cNvSpPr>
            <p:nvPr/>
          </p:nvSpPr>
          <p:spPr>
            <a:xfrm>
              <a:off x="4874056" y="78328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6B92137-4618-CA7C-6316-2943C61572DE}"/>
                </a:ext>
              </a:extLst>
            </p:cNvPr>
            <p:cNvSpPr>
              <a:spLocks/>
            </p:cNvSpPr>
            <p:nvPr/>
          </p:nvSpPr>
          <p:spPr>
            <a:xfrm>
              <a:off x="5606186" y="110337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CF6324F-1BE0-F79F-E74D-16E9B3D6B161}"/>
                </a:ext>
              </a:extLst>
            </p:cNvPr>
            <p:cNvSpPr>
              <a:spLocks/>
            </p:cNvSpPr>
            <p:nvPr/>
          </p:nvSpPr>
          <p:spPr>
            <a:xfrm>
              <a:off x="6250887" y="669904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F5A39A9-1FE8-4B0C-63E8-9FABD592C119}"/>
                </a:ext>
              </a:extLst>
            </p:cNvPr>
            <p:cNvSpPr>
              <a:spLocks/>
            </p:cNvSpPr>
            <p:nvPr/>
          </p:nvSpPr>
          <p:spPr>
            <a:xfrm>
              <a:off x="7026554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800214-DD08-D436-5BEC-420BE18F4EFC}"/>
                </a:ext>
              </a:extLst>
            </p:cNvPr>
            <p:cNvSpPr>
              <a:spLocks/>
            </p:cNvSpPr>
            <p:nvPr/>
          </p:nvSpPr>
          <p:spPr>
            <a:xfrm>
              <a:off x="7736655" y="750179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1994ED6-929E-5526-466A-153B49F243B4}"/>
                </a:ext>
              </a:extLst>
            </p:cNvPr>
            <p:cNvSpPr>
              <a:spLocks/>
            </p:cNvSpPr>
            <p:nvPr/>
          </p:nvSpPr>
          <p:spPr>
            <a:xfrm>
              <a:off x="8483498" y="2849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933CDDD-5A7A-3589-085E-BDC81A9D0EC5}"/>
                </a:ext>
              </a:extLst>
            </p:cNvPr>
            <p:cNvSpPr>
              <a:spLocks/>
            </p:cNvSpPr>
            <p:nvPr/>
          </p:nvSpPr>
          <p:spPr>
            <a:xfrm>
              <a:off x="9525914" y="4922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9D8CA08-E969-66DB-3A3A-B9EC29E1C558}"/>
                </a:ext>
              </a:extLst>
            </p:cNvPr>
            <p:cNvSpPr>
              <a:spLocks/>
            </p:cNvSpPr>
            <p:nvPr/>
          </p:nvSpPr>
          <p:spPr>
            <a:xfrm>
              <a:off x="10001402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2D6BF48-BAA5-8D8D-4439-1EB8FDA18C64}"/>
                </a:ext>
              </a:extLst>
            </p:cNvPr>
            <p:cNvSpPr>
              <a:spLocks/>
            </p:cNvSpPr>
            <p:nvPr/>
          </p:nvSpPr>
          <p:spPr>
            <a:xfrm>
              <a:off x="8996476" y="153182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3E9549B-DFFD-9457-2957-9C03CF64EE34}"/>
                </a:ext>
              </a:extLst>
            </p:cNvPr>
            <p:cNvSpPr>
              <a:spLocks/>
            </p:cNvSpPr>
            <p:nvPr/>
          </p:nvSpPr>
          <p:spPr>
            <a:xfrm>
              <a:off x="10330586" y="19781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7CCC46C-C04B-96D9-FC3D-49F811DB2081}"/>
                </a:ext>
              </a:extLst>
            </p:cNvPr>
            <p:cNvSpPr>
              <a:spLocks/>
            </p:cNvSpPr>
            <p:nvPr/>
          </p:nvSpPr>
          <p:spPr>
            <a:xfrm>
              <a:off x="9898684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F2F6119-4964-5183-F189-56F099E9D7B6}"/>
                </a:ext>
              </a:extLst>
            </p:cNvPr>
            <p:cNvSpPr>
              <a:spLocks/>
            </p:cNvSpPr>
            <p:nvPr/>
          </p:nvSpPr>
          <p:spPr>
            <a:xfrm>
              <a:off x="8958323" y="2311352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31F30E5-F1B5-FFE2-A4DF-3E52380FC041}"/>
                </a:ext>
              </a:extLst>
            </p:cNvPr>
            <p:cNvSpPr>
              <a:spLocks/>
            </p:cNvSpPr>
            <p:nvPr/>
          </p:nvSpPr>
          <p:spPr>
            <a:xfrm>
              <a:off x="6201764" y="25085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BB07CEE-2B53-F582-8647-F530A8B7FBF1}"/>
                </a:ext>
              </a:extLst>
            </p:cNvPr>
            <p:cNvSpPr>
              <a:spLocks/>
            </p:cNvSpPr>
            <p:nvPr/>
          </p:nvSpPr>
          <p:spPr>
            <a:xfrm>
              <a:off x="6957074" y="2111686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94F9E5E-452B-E842-125F-07C65DA103BD}"/>
                </a:ext>
              </a:extLst>
            </p:cNvPr>
            <p:cNvSpPr>
              <a:spLocks/>
            </p:cNvSpPr>
            <p:nvPr/>
          </p:nvSpPr>
          <p:spPr>
            <a:xfrm>
              <a:off x="5529166" y="19924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EF981C1-D81B-E3C7-F16D-AAEA1FA57C32}"/>
                </a:ext>
              </a:extLst>
            </p:cNvPr>
            <p:cNvSpPr>
              <a:spLocks/>
            </p:cNvSpPr>
            <p:nvPr/>
          </p:nvSpPr>
          <p:spPr>
            <a:xfrm>
              <a:off x="7532369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A38191D-1154-1023-20CD-9125F2E42FDB}"/>
                </a:ext>
              </a:extLst>
            </p:cNvPr>
            <p:cNvSpPr>
              <a:spLocks/>
            </p:cNvSpPr>
            <p:nvPr/>
          </p:nvSpPr>
          <p:spPr>
            <a:xfrm>
              <a:off x="8287677" y="2664749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D752B94-7AA6-659F-1155-2A7E2F3EE16C}"/>
                </a:ext>
              </a:extLst>
            </p:cNvPr>
            <p:cNvSpPr>
              <a:spLocks/>
            </p:cNvSpPr>
            <p:nvPr/>
          </p:nvSpPr>
          <p:spPr>
            <a:xfrm>
              <a:off x="4788648" y="20590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F7BE21E-2C8B-5A59-B1CD-B72230BA0091}"/>
                </a:ext>
              </a:extLst>
            </p:cNvPr>
            <p:cNvSpPr>
              <a:spLocks/>
            </p:cNvSpPr>
            <p:nvPr/>
          </p:nvSpPr>
          <p:spPr>
            <a:xfrm>
              <a:off x="4219190" y="2826568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AFE5B3F-A0B2-AF7A-3F8E-734B30DD9E6D}"/>
                </a:ext>
              </a:extLst>
            </p:cNvPr>
            <p:cNvSpPr>
              <a:spLocks/>
            </p:cNvSpPr>
            <p:nvPr/>
          </p:nvSpPr>
          <p:spPr>
            <a:xfrm>
              <a:off x="3341418" y="1882727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B4B7C5A-C057-7C70-42F2-54F7CBB100E3}"/>
                </a:ext>
              </a:extLst>
            </p:cNvPr>
            <p:cNvSpPr>
              <a:spLocks/>
            </p:cNvSpPr>
            <p:nvPr/>
          </p:nvSpPr>
          <p:spPr>
            <a:xfrm>
              <a:off x="2624022" y="17785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4AA2EA3-1100-BE7A-A508-AEB1F171002E}"/>
                </a:ext>
              </a:extLst>
            </p:cNvPr>
            <p:cNvSpPr>
              <a:spLocks/>
            </p:cNvSpPr>
            <p:nvPr/>
          </p:nvSpPr>
          <p:spPr>
            <a:xfrm>
              <a:off x="3672180" y="26228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7E2F4AD-B7BF-39BA-81F3-DDB17C04BC97}"/>
                </a:ext>
              </a:extLst>
            </p:cNvPr>
            <p:cNvSpPr>
              <a:spLocks/>
            </p:cNvSpPr>
            <p:nvPr/>
          </p:nvSpPr>
          <p:spPr>
            <a:xfrm>
              <a:off x="1948280" y="162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8FC9AF3-4A92-8502-BC17-F7F57C25745A}"/>
                </a:ext>
              </a:extLst>
            </p:cNvPr>
            <p:cNvSpPr>
              <a:spLocks/>
            </p:cNvSpPr>
            <p:nvPr/>
          </p:nvSpPr>
          <p:spPr>
            <a:xfrm>
              <a:off x="1482242" y="249021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5FE2532-5CC8-D472-F50E-DAFB7FAD75B8}"/>
                </a:ext>
              </a:extLst>
            </p:cNvPr>
            <p:cNvSpPr>
              <a:spLocks/>
            </p:cNvSpPr>
            <p:nvPr/>
          </p:nvSpPr>
          <p:spPr>
            <a:xfrm>
              <a:off x="2717623" y="26611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831A113-B0F8-DD9F-9375-40E41A04830F}"/>
                </a:ext>
              </a:extLst>
            </p:cNvPr>
            <p:cNvSpPr>
              <a:spLocks/>
            </p:cNvSpPr>
            <p:nvPr/>
          </p:nvSpPr>
          <p:spPr>
            <a:xfrm>
              <a:off x="9901122" y="443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99D720E-6119-A8BC-C4D0-B68EBCF4F667}"/>
                </a:ext>
              </a:extLst>
            </p:cNvPr>
            <p:cNvSpPr>
              <a:spLocks/>
            </p:cNvSpPr>
            <p:nvPr/>
          </p:nvSpPr>
          <p:spPr>
            <a:xfrm>
              <a:off x="4604308" y="33255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9099458-9D4A-57A7-C804-05E8FEC2A4E4}"/>
                </a:ext>
              </a:extLst>
            </p:cNvPr>
            <p:cNvSpPr>
              <a:spLocks/>
            </p:cNvSpPr>
            <p:nvPr/>
          </p:nvSpPr>
          <p:spPr>
            <a:xfrm>
              <a:off x="5353506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F82E8D4-2D1F-5239-DF29-7565D4810DC0}"/>
                </a:ext>
              </a:extLst>
            </p:cNvPr>
            <p:cNvSpPr>
              <a:spLocks/>
            </p:cNvSpPr>
            <p:nvPr/>
          </p:nvSpPr>
          <p:spPr>
            <a:xfrm>
              <a:off x="6043878" y="3429002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3B963BD-A9DA-E9AA-A6D0-7D5360E55D86}"/>
                </a:ext>
              </a:extLst>
            </p:cNvPr>
            <p:cNvSpPr>
              <a:spLocks/>
            </p:cNvSpPr>
            <p:nvPr/>
          </p:nvSpPr>
          <p:spPr>
            <a:xfrm>
              <a:off x="955974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D863156-F89A-6050-B84A-ED0A6F01B0AA}"/>
                </a:ext>
              </a:extLst>
            </p:cNvPr>
            <p:cNvSpPr>
              <a:spLocks/>
            </p:cNvSpPr>
            <p:nvPr/>
          </p:nvSpPr>
          <p:spPr>
            <a:xfrm>
              <a:off x="7195718" y="37179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33590AB-81CA-146B-FE34-DE70E27B9938}"/>
                </a:ext>
              </a:extLst>
            </p:cNvPr>
            <p:cNvSpPr>
              <a:spLocks/>
            </p:cNvSpPr>
            <p:nvPr/>
          </p:nvSpPr>
          <p:spPr>
            <a:xfrm>
              <a:off x="7795868" y="42946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9397256-A7AB-F266-DC0A-D9890F3A8224}"/>
                </a:ext>
              </a:extLst>
            </p:cNvPr>
            <p:cNvSpPr>
              <a:spLocks/>
            </p:cNvSpPr>
            <p:nvPr/>
          </p:nvSpPr>
          <p:spPr>
            <a:xfrm>
              <a:off x="848776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6649161-4A70-7593-791E-FE5AA2001DCA}"/>
                </a:ext>
              </a:extLst>
            </p:cNvPr>
            <p:cNvSpPr>
              <a:spLocks/>
            </p:cNvSpPr>
            <p:nvPr/>
          </p:nvSpPr>
          <p:spPr>
            <a:xfrm>
              <a:off x="9110776" y="53080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A9DD6C9-BB8A-D286-B164-07B4FFC17965}"/>
                </a:ext>
              </a:extLst>
            </p:cNvPr>
            <p:cNvSpPr>
              <a:spLocks/>
            </p:cNvSpPr>
            <p:nvPr/>
          </p:nvSpPr>
          <p:spPr>
            <a:xfrm>
              <a:off x="8339479" y="588132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7F26AAD-6273-8DA2-B0D9-4533659F42C3}"/>
                </a:ext>
              </a:extLst>
            </p:cNvPr>
            <p:cNvSpPr>
              <a:spLocks/>
            </p:cNvSpPr>
            <p:nvPr/>
          </p:nvSpPr>
          <p:spPr>
            <a:xfrm>
              <a:off x="1850719" y="34733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D789535-A961-926E-7732-2E89D68AB63A}"/>
                </a:ext>
              </a:extLst>
            </p:cNvPr>
            <p:cNvSpPr>
              <a:spLocks/>
            </p:cNvSpPr>
            <p:nvPr/>
          </p:nvSpPr>
          <p:spPr>
            <a:xfrm>
              <a:off x="7443520" y="556585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D975752-BCB2-96BA-EE86-A48039AA3191}"/>
                </a:ext>
              </a:extLst>
            </p:cNvPr>
            <p:cNvSpPr>
              <a:spLocks/>
            </p:cNvSpPr>
            <p:nvPr/>
          </p:nvSpPr>
          <p:spPr>
            <a:xfrm>
              <a:off x="6523839" y="40660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8DB8869-DA43-AA10-9871-EE9631B2A9C3}"/>
                </a:ext>
              </a:extLst>
            </p:cNvPr>
            <p:cNvSpPr>
              <a:spLocks/>
            </p:cNvSpPr>
            <p:nvPr/>
          </p:nvSpPr>
          <p:spPr>
            <a:xfrm>
              <a:off x="6168286" y="46664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4CC1C7-5EA3-E925-82D2-5407E27FD85E}"/>
                </a:ext>
              </a:extLst>
            </p:cNvPr>
            <p:cNvSpPr>
              <a:spLocks/>
            </p:cNvSpPr>
            <p:nvPr/>
          </p:nvSpPr>
          <p:spPr>
            <a:xfrm>
              <a:off x="6473342" y="611733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7129937-960A-8FA2-DD3E-25701F75EF35}"/>
                </a:ext>
              </a:extLst>
            </p:cNvPr>
            <p:cNvSpPr>
              <a:spLocks/>
            </p:cNvSpPr>
            <p:nvPr/>
          </p:nvSpPr>
          <p:spPr>
            <a:xfrm>
              <a:off x="5722645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AD97C184-7B79-FE89-B672-619BE8B86633}"/>
                </a:ext>
              </a:extLst>
            </p:cNvPr>
            <p:cNvSpPr>
              <a:spLocks/>
            </p:cNvSpPr>
            <p:nvPr/>
          </p:nvSpPr>
          <p:spPr>
            <a:xfrm>
              <a:off x="5453376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48CF672-C40B-9D1F-E894-49FDE9E8224D}"/>
                </a:ext>
              </a:extLst>
            </p:cNvPr>
            <p:cNvSpPr>
              <a:spLocks/>
            </p:cNvSpPr>
            <p:nvPr/>
          </p:nvSpPr>
          <p:spPr>
            <a:xfrm>
              <a:off x="3256787" y="310241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CE451F9-BF04-828E-0B49-72F44B179222}"/>
                </a:ext>
              </a:extLst>
            </p:cNvPr>
            <p:cNvSpPr>
              <a:spLocks/>
            </p:cNvSpPr>
            <p:nvPr/>
          </p:nvSpPr>
          <p:spPr>
            <a:xfrm>
              <a:off x="2557272" y="341244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444D46E-26EB-BF08-0287-B83F84678135}"/>
                </a:ext>
              </a:extLst>
            </p:cNvPr>
            <p:cNvSpPr>
              <a:spLocks/>
            </p:cNvSpPr>
            <p:nvPr/>
          </p:nvSpPr>
          <p:spPr>
            <a:xfrm>
              <a:off x="2431388" y="591246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A049A36-5A54-5B2A-3F0E-AA4DDBF66F00}"/>
                </a:ext>
              </a:extLst>
            </p:cNvPr>
            <p:cNvSpPr>
              <a:spLocks/>
            </p:cNvSpPr>
            <p:nvPr/>
          </p:nvSpPr>
          <p:spPr>
            <a:xfrm>
              <a:off x="2185414" y="51937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8F28216-ED81-27C4-A065-21845CA84204}"/>
                </a:ext>
              </a:extLst>
            </p:cNvPr>
            <p:cNvSpPr>
              <a:spLocks/>
            </p:cNvSpPr>
            <p:nvPr/>
          </p:nvSpPr>
          <p:spPr>
            <a:xfrm>
              <a:off x="1586685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8CC3547-123A-77D9-C7AD-32538D25C960}"/>
                </a:ext>
              </a:extLst>
            </p:cNvPr>
            <p:cNvSpPr>
              <a:spLocks/>
            </p:cNvSpPr>
            <p:nvPr/>
          </p:nvSpPr>
          <p:spPr>
            <a:xfrm>
              <a:off x="3007460" y="38322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EE0E034-9E1B-630C-3BAF-4A80C93E8C5C}"/>
                </a:ext>
              </a:extLst>
            </p:cNvPr>
            <p:cNvSpPr>
              <a:spLocks/>
            </p:cNvSpPr>
            <p:nvPr/>
          </p:nvSpPr>
          <p:spPr>
            <a:xfrm>
              <a:off x="3970781" y="42092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318C43E-0B2E-B7F0-1366-B2E08F210C4C}"/>
                </a:ext>
              </a:extLst>
            </p:cNvPr>
            <p:cNvSpPr>
              <a:spLocks/>
            </p:cNvSpPr>
            <p:nvPr/>
          </p:nvSpPr>
          <p:spPr>
            <a:xfrm>
              <a:off x="3158794" y="44089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D680324-A26D-8091-9EEF-8A315902B765}"/>
                </a:ext>
              </a:extLst>
            </p:cNvPr>
            <p:cNvSpPr>
              <a:spLocks/>
            </p:cNvSpPr>
            <p:nvPr/>
          </p:nvSpPr>
          <p:spPr>
            <a:xfrm>
              <a:off x="2930194" y="5130446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D22A3BD-3B7C-67D6-DA3C-F2EA5942ECEA}"/>
                </a:ext>
              </a:extLst>
            </p:cNvPr>
            <p:cNvSpPr>
              <a:spLocks/>
            </p:cNvSpPr>
            <p:nvPr/>
          </p:nvSpPr>
          <p:spPr>
            <a:xfrm>
              <a:off x="3273094" y="58316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F5973F8-D62A-DABC-D539-BF59EB3C0544}"/>
                </a:ext>
              </a:extLst>
            </p:cNvPr>
            <p:cNvSpPr>
              <a:spLocks/>
            </p:cNvSpPr>
            <p:nvPr/>
          </p:nvSpPr>
          <p:spPr>
            <a:xfrm>
              <a:off x="4507382" y="482955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5545A45-5F69-5633-9327-7D8F0D9D444F}"/>
                </a:ext>
              </a:extLst>
            </p:cNvPr>
            <p:cNvSpPr>
              <a:spLocks/>
            </p:cNvSpPr>
            <p:nvPr/>
          </p:nvSpPr>
          <p:spPr>
            <a:xfrm>
              <a:off x="4098696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547DD1C-5175-F084-16A8-C39E656BC366}"/>
                </a:ext>
              </a:extLst>
            </p:cNvPr>
            <p:cNvSpPr>
              <a:spLocks/>
            </p:cNvSpPr>
            <p:nvPr/>
          </p:nvSpPr>
          <p:spPr>
            <a:xfrm>
              <a:off x="4645456" y="62192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57AA14-4A72-2EAB-CFC8-61D5E0ADD96F}"/>
                </a:ext>
              </a:extLst>
            </p:cNvPr>
            <p:cNvCxnSpPr>
              <a:cxnSpLocks/>
              <a:stCxn id="146" idx="7"/>
              <a:endCxn id="147" idx="3"/>
            </p:cNvCxnSpPr>
            <p:nvPr/>
          </p:nvCxnSpPr>
          <p:spPr>
            <a:xfrm flipV="1">
              <a:off x="2266235" y="624850"/>
              <a:ext cx="579582" cy="32056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04EC0F3-7617-F2CF-B354-0E17B573A4C4}"/>
                </a:ext>
              </a:extLst>
            </p:cNvPr>
            <p:cNvCxnSpPr>
              <a:cxnSpLocks/>
              <a:stCxn id="147" idx="5"/>
              <a:endCxn id="148" idx="1"/>
            </p:cNvCxnSpPr>
            <p:nvPr/>
          </p:nvCxnSpPr>
          <p:spPr>
            <a:xfrm>
              <a:off x="3007460" y="624850"/>
              <a:ext cx="675950" cy="478949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99E97D4-2227-7178-A2EC-E18150A0F88E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>
              <a:off x="3845054" y="1263669"/>
              <a:ext cx="514754" cy="1571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7E05C1B-85F6-BC0A-FA44-8851F3F485EA}"/>
                </a:ext>
              </a:extLst>
            </p:cNvPr>
            <p:cNvCxnSpPr>
              <a:cxnSpLocks/>
              <a:stCxn id="149" idx="7"/>
              <a:endCxn id="150" idx="3"/>
            </p:cNvCxnSpPr>
            <p:nvPr/>
          </p:nvCxnSpPr>
          <p:spPr>
            <a:xfrm flipV="1">
              <a:off x="4554930" y="976268"/>
              <a:ext cx="352604" cy="364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23B0C48-52DC-0CF6-083E-C2F4C2B8DC05}"/>
                </a:ext>
              </a:extLst>
            </p:cNvPr>
            <p:cNvCxnSpPr>
              <a:cxnSpLocks/>
              <a:stCxn id="151" idx="2"/>
              <a:endCxn id="150" idx="6"/>
            </p:cNvCxnSpPr>
            <p:nvPr/>
          </p:nvCxnSpPr>
          <p:spPr>
            <a:xfrm flipH="1" flipV="1">
              <a:off x="5102656" y="896334"/>
              <a:ext cx="503530" cy="3200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3F2F7CC-2D60-76E3-3BAC-5AD55928E660}"/>
                </a:ext>
              </a:extLst>
            </p:cNvPr>
            <p:cNvCxnSpPr>
              <a:cxnSpLocks/>
              <a:stCxn id="152" idx="3"/>
              <a:endCxn id="151" idx="6"/>
            </p:cNvCxnSpPr>
            <p:nvPr/>
          </p:nvCxnSpPr>
          <p:spPr>
            <a:xfrm flipH="1">
              <a:off x="5834786" y="862883"/>
              <a:ext cx="449579" cy="3535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529D3DC-2F93-2640-603F-55C613F8E600}"/>
                </a:ext>
              </a:extLst>
            </p:cNvPr>
            <p:cNvCxnSpPr>
              <a:cxnSpLocks/>
              <a:stCxn id="153" idx="2"/>
              <a:endCxn id="152" idx="5"/>
            </p:cNvCxnSpPr>
            <p:nvPr/>
          </p:nvCxnSpPr>
          <p:spPr>
            <a:xfrm flipH="1" flipV="1">
              <a:off x="6446009" y="862883"/>
              <a:ext cx="580545" cy="400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7C3D5FE-9857-899D-6C98-26D38AF1479A}"/>
                </a:ext>
              </a:extLst>
            </p:cNvPr>
            <p:cNvCxnSpPr>
              <a:cxnSpLocks/>
              <a:stCxn id="154" idx="3"/>
              <a:endCxn id="153" idx="5"/>
            </p:cNvCxnSpPr>
            <p:nvPr/>
          </p:nvCxnSpPr>
          <p:spPr>
            <a:xfrm flipH="1">
              <a:off x="7221675" y="943158"/>
              <a:ext cx="548457" cy="4004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8029397-E0C6-B394-0964-73AD89DD3A85}"/>
                </a:ext>
              </a:extLst>
            </p:cNvPr>
            <p:cNvCxnSpPr>
              <a:cxnSpLocks/>
              <a:stCxn id="154" idx="7"/>
              <a:endCxn id="155" idx="3"/>
            </p:cNvCxnSpPr>
            <p:nvPr/>
          </p:nvCxnSpPr>
          <p:spPr>
            <a:xfrm flipV="1">
              <a:off x="7931776" y="477970"/>
              <a:ext cx="585199" cy="3053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6CD56A-8A17-4448-D2B4-356D133B6382}"/>
                </a:ext>
              </a:extLst>
            </p:cNvPr>
            <p:cNvCxnSpPr>
              <a:cxnSpLocks/>
              <a:stCxn id="156" idx="2"/>
              <a:endCxn id="155" idx="6"/>
            </p:cNvCxnSpPr>
            <p:nvPr/>
          </p:nvCxnSpPr>
          <p:spPr>
            <a:xfrm flipH="1" flipV="1">
              <a:off x="8712098" y="398036"/>
              <a:ext cx="813816" cy="207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4E566E-AAE0-5D39-0C9D-CDFEE5A56532}"/>
                </a:ext>
              </a:extLst>
            </p:cNvPr>
            <p:cNvCxnSpPr>
              <a:cxnSpLocks/>
              <a:stCxn id="156" idx="5"/>
              <a:endCxn id="157" idx="1"/>
            </p:cNvCxnSpPr>
            <p:nvPr/>
          </p:nvCxnSpPr>
          <p:spPr>
            <a:xfrm>
              <a:off x="9721036" y="685234"/>
              <a:ext cx="313844" cy="4984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F0E148D-6A22-8355-7644-F9E5187195EF}"/>
                </a:ext>
              </a:extLst>
            </p:cNvPr>
            <p:cNvCxnSpPr>
              <a:cxnSpLocks/>
              <a:stCxn id="158" idx="6"/>
              <a:endCxn id="157" idx="3"/>
            </p:cNvCxnSpPr>
            <p:nvPr/>
          </p:nvCxnSpPr>
          <p:spPr>
            <a:xfrm flipV="1">
              <a:off x="9225076" y="1343602"/>
              <a:ext cx="809804" cy="301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8206350-E76F-4341-4B4D-7DD6A0080AEC}"/>
                </a:ext>
              </a:extLst>
            </p:cNvPr>
            <p:cNvCxnSpPr>
              <a:cxnSpLocks/>
              <a:stCxn id="154" idx="5"/>
              <a:endCxn id="158" idx="1"/>
            </p:cNvCxnSpPr>
            <p:nvPr/>
          </p:nvCxnSpPr>
          <p:spPr>
            <a:xfrm>
              <a:off x="7931776" y="943158"/>
              <a:ext cx="1098178" cy="6217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5330B61-D237-64AF-EF7F-C9A05441911A}"/>
                </a:ext>
              </a:extLst>
            </p:cNvPr>
            <p:cNvCxnSpPr>
              <a:cxnSpLocks/>
              <a:stCxn id="161" idx="0"/>
              <a:endCxn id="158" idx="4"/>
            </p:cNvCxnSpPr>
            <p:nvPr/>
          </p:nvCxnSpPr>
          <p:spPr>
            <a:xfrm flipV="1">
              <a:off x="9072623" y="1757918"/>
              <a:ext cx="38154" cy="5534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22983A6-19E0-54E6-71B7-2EBDECC2BE57}"/>
                </a:ext>
              </a:extLst>
            </p:cNvPr>
            <p:cNvCxnSpPr>
              <a:cxnSpLocks/>
              <a:stCxn id="159" idx="0"/>
              <a:endCxn id="157" idx="5"/>
            </p:cNvCxnSpPr>
            <p:nvPr/>
          </p:nvCxnSpPr>
          <p:spPr>
            <a:xfrm flipH="1" flipV="1">
              <a:off x="10196524" y="1343602"/>
              <a:ext cx="248362" cy="6345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A937E9A-2805-3D34-5ECD-F35B46B13D77}"/>
                </a:ext>
              </a:extLst>
            </p:cNvPr>
            <p:cNvCxnSpPr>
              <a:cxnSpLocks/>
              <a:stCxn id="160" idx="7"/>
              <a:endCxn id="159" idx="4"/>
            </p:cNvCxnSpPr>
            <p:nvPr/>
          </p:nvCxnSpPr>
          <p:spPr>
            <a:xfrm flipV="1">
              <a:off x="10093806" y="2204244"/>
              <a:ext cx="351080" cy="5659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1014AC0-CEED-471D-DA4C-65504606366C}"/>
                </a:ext>
              </a:extLst>
            </p:cNvPr>
            <p:cNvCxnSpPr>
              <a:cxnSpLocks/>
              <a:stCxn id="179" idx="7"/>
              <a:endCxn id="160" idx="3"/>
            </p:cNvCxnSpPr>
            <p:nvPr/>
          </p:nvCxnSpPr>
          <p:spPr>
            <a:xfrm flipV="1">
              <a:off x="9754866" y="2930086"/>
              <a:ext cx="177296" cy="6572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CBD4CD9-4096-6EC9-4B60-9BB7227503CB}"/>
                </a:ext>
              </a:extLst>
            </p:cNvPr>
            <p:cNvCxnSpPr>
              <a:cxnSpLocks/>
              <a:stCxn id="160" idx="1"/>
              <a:endCxn id="161" idx="5"/>
            </p:cNvCxnSpPr>
            <p:nvPr/>
          </p:nvCxnSpPr>
          <p:spPr>
            <a:xfrm flipH="1" flipV="1">
              <a:off x="9153444" y="2504331"/>
              <a:ext cx="778718" cy="2658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2E2C0FC-6443-6B77-F6DD-FE411E1E0D7C}"/>
                </a:ext>
              </a:extLst>
            </p:cNvPr>
            <p:cNvCxnSpPr>
              <a:cxnSpLocks/>
              <a:stCxn id="161" idx="3"/>
              <a:endCxn id="166" idx="7"/>
            </p:cNvCxnSpPr>
            <p:nvPr/>
          </p:nvCxnSpPr>
          <p:spPr>
            <a:xfrm flipH="1">
              <a:off x="8482799" y="2504331"/>
              <a:ext cx="509002" cy="1935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034F560-A6E5-4593-DC7C-BA3E7DD025F0}"/>
                </a:ext>
              </a:extLst>
            </p:cNvPr>
            <p:cNvCxnSpPr>
              <a:cxnSpLocks/>
              <a:stCxn id="163" idx="0"/>
              <a:endCxn id="153" idx="4"/>
            </p:cNvCxnSpPr>
            <p:nvPr/>
          </p:nvCxnSpPr>
          <p:spPr>
            <a:xfrm flipV="1">
              <a:off x="7071375" y="1376712"/>
              <a:ext cx="69480" cy="7349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2A912C7-0482-EDA9-7CD2-8616C0DE9F1B}"/>
                </a:ext>
              </a:extLst>
            </p:cNvPr>
            <p:cNvCxnSpPr>
              <a:cxnSpLocks/>
              <a:stCxn id="166" idx="2"/>
              <a:endCxn id="165" idx="6"/>
            </p:cNvCxnSpPr>
            <p:nvPr/>
          </p:nvCxnSpPr>
          <p:spPr>
            <a:xfrm flipH="1">
              <a:off x="7760968" y="2777793"/>
              <a:ext cx="526709" cy="723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0133D72-277F-503D-2712-CF4CE2045CB9}"/>
                </a:ext>
              </a:extLst>
            </p:cNvPr>
            <p:cNvCxnSpPr>
              <a:cxnSpLocks/>
              <a:stCxn id="163" idx="3"/>
              <a:endCxn id="162" idx="7"/>
            </p:cNvCxnSpPr>
            <p:nvPr/>
          </p:nvCxnSpPr>
          <p:spPr>
            <a:xfrm flipH="1">
              <a:off x="6396886" y="2304665"/>
              <a:ext cx="593666" cy="2369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728AA28-23DF-E2D4-ECF4-D75B01565408}"/>
                </a:ext>
              </a:extLst>
            </p:cNvPr>
            <p:cNvCxnSpPr>
              <a:cxnSpLocks/>
              <a:stCxn id="151" idx="4"/>
              <a:endCxn id="164" idx="0"/>
            </p:cNvCxnSpPr>
            <p:nvPr/>
          </p:nvCxnSpPr>
          <p:spPr>
            <a:xfrm flipH="1">
              <a:off x="5643466" y="1329468"/>
              <a:ext cx="77020" cy="662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1503FD-224D-DE87-F88C-F1B2EA23D9FD}"/>
                </a:ext>
              </a:extLst>
            </p:cNvPr>
            <p:cNvCxnSpPr>
              <a:cxnSpLocks/>
              <a:stCxn id="167" idx="6"/>
              <a:endCxn id="164" idx="2"/>
            </p:cNvCxnSpPr>
            <p:nvPr/>
          </p:nvCxnSpPr>
          <p:spPr>
            <a:xfrm flipV="1">
              <a:off x="5017248" y="2105500"/>
              <a:ext cx="511918" cy="66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14B2F6E-5BC3-7995-241B-22F8135ABC45}"/>
                </a:ext>
              </a:extLst>
            </p:cNvPr>
            <p:cNvCxnSpPr>
              <a:cxnSpLocks/>
              <a:stCxn id="149" idx="5"/>
              <a:endCxn id="167" idx="1"/>
            </p:cNvCxnSpPr>
            <p:nvPr/>
          </p:nvCxnSpPr>
          <p:spPr>
            <a:xfrm>
              <a:off x="4554930" y="1500780"/>
              <a:ext cx="267196" cy="5913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5030D2-A0FF-B717-9503-4F2841AA7119}"/>
                </a:ext>
              </a:extLst>
            </p:cNvPr>
            <p:cNvCxnSpPr>
              <a:cxnSpLocks/>
              <a:stCxn id="168" idx="7"/>
              <a:endCxn id="167" idx="3"/>
            </p:cNvCxnSpPr>
            <p:nvPr/>
          </p:nvCxnSpPr>
          <p:spPr>
            <a:xfrm flipV="1">
              <a:off x="4414312" y="2252034"/>
              <a:ext cx="407814" cy="607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D35B6AE-C3B1-F51D-58F2-FA8A4A88483B}"/>
                </a:ext>
              </a:extLst>
            </p:cNvPr>
            <p:cNvCxnSpPr>
              <a:cxnSpLocks/>
              <a:stCxn id="169" idx="7"/>
              <a:endCxn id="148" idx="3"/>
            </p:cNvCxnSpPr>
            <p:nvPr/>
          </p:nvCxnSpPr>
          <p:spPr>
            <a:xfrm flipV="1">
              <a:off x="3536540" y="1263669"/>
              <a:ext cx="146871" cy="6521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7AA83D8-7CB3-7468-6098-DB0E6C3F2816}"/>
                </a:ext>
              </a:extLst>
            </p:cNvPr>
            <p:cNvCxnSpPr>
              <a:cxnSpLocks/>
              <a:stCxn id="169" idx="2"/>
              <a:endCxn id="170" idx="6"/>
            </p:cNvCxnSpPr>
            <p:nvPr/>
          </p:nvCxnSpPr>
          <p:spPr>
            <a:xfrm flipH="1" flipV="1">
              <a:off x="2852622" y="1891556"/>
              <a:ext cx="488796" cy="104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25889DB-8AB9-52D0-090C-570DDA857595}"/>
                </a:ext>
              </a:extLst>
            </p:cNvPr>
            <p:cNvCxnSpPr>
              <a:cxnSpLocks/>
              <a:stCxn id="172" idx="0"/>
              <a:endCxn id="146" idx="3"/>
            </p:cNvCxnSpPr>
            <p:nvPr/>
          </p:nvCxnSpPr>
          <p:spPr>
            <a:xfrm flipV="1">
              <a:off x="2062580" y="1105282"/>
              <a:ext cx="42011" cy="522609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3CDD070-058E-EAA7-E2AE-C48FD8ABC00C}"/>
                </a:ext>
              </a:extLst>
            </p:cNvPr>
            <p:cNvCxnSpPr>
              <a:cxnSpLocks/>
              <a:stCxn id="172" idx="3"/>
              <a:endCxn id="173" idx="7"/>
            </p:cNvCxnSpPr>
            <p:nvPr/>
          </p:nvCxnSpPr>
          <p:spPr>
            <a:xfrm flipH="1">
              <a:off x="1677364" y="1820870"/>
              <a:ext cx="304394" cy="7024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D3A6D9A-8A0D-F04C-D6A5-DCCC7F986ECA}"/>
                </a:ext>
              </a:extLst>
            </p:cNvPr>
            <p:cNvCxnSpPr>
              <a:cxnSpLocks/>
              <a:stCxn id="172" idx="6"/>
              <a:endCxn id="170" idx="2"/>
            </p:cNvCxnSpPr>
            <p:nvPr/>
          </p:nvCxnSpPr>
          <p:spPr>
            <a:xfrm>
              <a:off x="2176880" y="1740936"/>
              <a:ext cx="447142" cy="1506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B76F93A-D039-FCCB-1D8D-C573D27DAFE1}"/>
                </a:ext>
              </a:extLst>
            </p:cNvPr>
            <p:cNvCxnSpPr>
              <a:cxnSpLocks/>
              <a:stCxn id="174" idx="0"/>
              <a:endCxn id="170" idx="4"/>
            </p:cNvCxnSpPr>
            <p:nvPr/>
          </p:nvCxnSpPr>
          <p:spPr>
            <a:xfrm flipH="1" flipV="1">
              <a:off x="2738322" y="2004600"/>
              <a:ext cx="93601" cy="656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A36D617-8A53-FAEE-DE1F-4744653E819D}"/>
                </a:ext>
              </a:extLst>
            </p:cNvPr>
            <p:cNvCxnSpPr>
              <a:cxnSpLocks/>
              <a:stCxn id="174" idx="4"/>
              <a:endCxn id="193" idx="0"/>
            </p:cNvCxnSpPr>
            <p:nvPr/>
          </p:nvCxnSpPr>
          <p:spPr>
            <a:xfrm flipH="1">
              <a:off x="2671572" y="2887200"/>
              <a:ext cx="160351" cy="5252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20EB79B-FFE0-DB9A-B97B-DD298655D147}"/>
                </a:ext>
              </a:extLst>
            </p:cNvPr>
            <p:cNvCxnSpPr>
              <a:cxnSpLocks/>
              <a:stCxn id="173" idx="4"/>
              <a:endCxn id="185" idx="1"/>
            </p:cNvCxnSpPr>
            <p:nvPr/>
          </p:nvCxnSpPr>
          <p:spPr>
            <a:xfrm>
              <a:off x="1596542" y="2716308"/>
              <a:ext cx="287655" cy="7901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C3EF0CD-9E60-057E-A578-BD2D55092883}"/>
                </a:ext>
              </a:extLst>
            </p:cNvPr>
            <p:cNvCxnSpPr>
              <a:cxnSpLocks/>
              <a:stCxn id="196" idx="0"/>
              <a:endCxn id="185" idx="4"/>
            </p:cNvCxnSpPr>
            <p:nvPr/>
          </p:nvCxnSpPr>
          <p:spPr>
            <a:xfrm flipV="1">
              <a:off x="1700985" y="3699444"/>
              <a:ext cx="264034" cy="71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42BA92D-6738-FD54-A000-919C40C3CC5B}"/>
                </a:ext>
              </a:extLst>
            </p:cNvPr>
            <p:cNvCxnSpPr>
              <a:cxnSpLocks/>
              <a:stCxn id="193" idx="2"/>
              <a:endCxn id="185" idx="6"/>
            </p:cNvCxnSpPr>
            <p:nvPr/>
          </p:nvCxnSpPr>
          <p:spPr>
            <a:xfrm flipH="1">
              <a:off x="2079319" y="3525488"/>
              <a:ext cx="477953" cy="609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3A530FD-8775-1493-B2FF-DF93612A5569}"/>
                </a:ext>
              </a:extLst>
            </p:cNvPr>
            <p:cNvCxnSpPr>
              <a:cxnSpLocks/>
              <a:stCxn id="200" idx="2"/>
              <a:endCxn id="195" idx="6"/>
            </p:cNvCxnSpPr>
            <p:nvPr/>
          </p:nvCxnSpPr>
          <p:spPr>
            <a:xfrm flipH="1">
              <a:off x="2414014" y="5243491"/>
              <a:ext cx="516180" cy="633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A80FE87-7419-7515-8BD5-04661D31D9D9}"/>
                </a:ext>
              </a:extLst>
            </p:cNvPr>
            <p:cNvCxnSpPr>
              <a:cxnSpLocks/>
              <a:stCxn id="201" idx="2"/>
              <a:endCxn id="194" idx="6"/>
            </p:cNvCxnSpPr>
            <p:nvPr/>
          </p:nvCxnSpPr>
          <p:spPr>
            <a:xfrm flipH="1">
              <a:off x="2659988" y="5944686"/>
              <a:ext cx="613106" cy="8082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9623510-A1F6-DB61-4B03-9BB482C9F77C}"/>
                </a:ext>
              </a:extLst>
            </p:cNvPr>
            <p:cNvCxnSpPr>
              <a:cxnSpLocks/>
              <a:stCxn id="195" idx="1"/>
              <a:endCxn id="196" idx="5"/>
            </p:cNvCxnSpPr>
            <p:nvPr/>
          </p:nvCxnSpPr>
          <p:spPr>
            <a:xfrm flipH="1" flipV="1">
              <a:off x="1781807" y="4608012"/>
              <a:ext cx="437085" cy="61889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D0FD97F-1A5A-2669-D6F0-EA487E498DEE}"/>
                </a:ext>
              </a:extLst>
            </p:cNvPr>
            <p:cNvCxnSpPr>
              <a:cxnSpLocks/>
              <a:stCxn id="195" idx="5"/>
              <a:endCxn id="194" idx="1"/>
            </p:cNvCxnSpPr>
            <p:nvPr/>
          </p:nvCxnSpPr>
          <p:spPr>
            <a:xfrm>
              <a:off x="2380536" y="5386774"/>
              <a:ext cx="84330" cy="5587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1B3B936-CC3D-D434-BA1B-E126C1F922E3}"/>
                </a:ext>
              </a:extLst>
            </p:cNvPr>
            <p:cNvCxnSpPr>
              <a:cxnSpLocks/>
              <a:stCxn id="199" idx="4"/>
              <a:endCxn id="200" idx="7"/>
            </p:cNvCxnSpPr>
            <p:nvPr/>
          </p:nvCxnSpPr>
          <p:spPr>
            <a:xfrm flipH="1">
              <a:off x="3125316" y="4635024"/>
              <a:ext cx="147778" cy="528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105FBE6-72FC-CC00-8A81-1654DD4E32A9}"/>
                </a:ext>
              </a:extLst>
            </p:cNvPr>
            <p:cNvCxnSpPr>
              <a:cxnSpLocks/>
              <a:stCxn id="198" idx="2"/>
              <a:endCxn id="199" idx="6"/>
            </p:cNvCxnSpPr>
            <p:nvPr/>
          </p:nvCxnSpPr>
          <p:spPr>
            <a:xfrm flipH="1">
              <a:off x="3387394" y="4322336"/>
              <a:ext cx="583387" cy="199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D60C61F-B3A2-F547-7195-341EE5193234}"/>
                </a:ext>
              </a:extLst>
            </p:cNvPr>
            <p:cNvCxnSpPr>
              <a:cxnSpLocks/>
              <a:stCxn id="198" idx="5"/>
              <a:endCxn id="202" idx="1"/>
            </p:cNvCxnSpPr>
            <p:nvPr/>
          </p:nvCxnSpPr>
          <p:spPr>
            <a:xfrm>
              <a:off x="4165903" y="4402270"/>
              <a:ext cx="374957" cy="4603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5AE99E1-DD19-46CA-2A80-2AF6C089B917}"/>
                </a:ext>
              </a:extLst>
            </p:cNvPr>
            <p:cNvCxnSpPr>
              <a:cxnSpLocks/>
              <a:stCxn id="200" idx="5"/>
              <a:endCxn id="201" idx="0"/>
            </p:cNvCxnSpPr>
            <p:nvPr/>
          </p:nvCxnSpPr>
          <p:spPr>
            <a:xfrm>
              <a:off x="3125316" y="5323425"/>
              <a:ext cx="262078" cy="508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30D0189-5FD9-6272-E12F-2D98ED63B04E}"/>
                </a:ext>
              </a:extLst>
            </p:cNvPr>
            <p:cNvCxnSpPr>
              <a:cxnSpLocks/>
              <a:stCxn id="202" idx="4"/>
              <a:endCxn id="203" idx="7"/>
            </p:cNvCxnSpPr>
            <p:nvPr/>
          </p:nvCxnSpPr>
          <p:spPr>
            <a:xfrm flipH="1">
              <a:off x="4293818" y="5055648"/>
              <a:ext cx="327864" cy="6948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7D81F7D-3D4A-CA99-9FB5-0F9CEBB8E7D5}"/>
                </a:ext>
              </a:extLst>
            </p:cNvPr>
            <p:cNvCxnSpPr>
              <a:cxnSpLocks/>
              <a:stCxn id="203" idx="2"/>
              <a:endCxn id="201" idx="6"/>
            </p:cNvCxnSpPr>
            <p:nvPr/>
          </p:nvCxnSpPr>
          <p:spPr>
            <a:xfrm flipH="1">
              <a:off x="3501694" y="5830386"/>
              <a:ext cx="597002" cy="1143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4483A49-8059-31FF-DFC0-C1DF9BF53E45}"/>
                </a:ext>
              </a:extLst>
            </p:cNvPr>
            <p:cNvCxnSpPr>
              <a:cxnSpLocks/>
              <a:stCxn id="191" idx="3"/>
              <a:endCxn id="202" idx="6"/>
            </p:cNvCxnSpPr>
            <p:nvPr/>
          </p:nvCxnSpPr>
          <p:spPr>
            <a:xfrm flipH="1">
              <a:off x="4735982" y="4608012"/>
              <a:ext cx="750872" cy="3345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C99F970-C3AA-AB63-3B62-11DEF99525E2}"/>
                </a:ext>
              </a:extLst>
            </p:cNvPr>
            <p:cNvCxnSpPr>
              <a:cxnSpLocks/>
              <a:stCxn id="191" idx="5"/>
              <a:endCxn id="188" idx="2"/>
            </p:cNvCxnSpPr>
            <p:nvPr/>
          </p:nvCxnSpPr>
          <p:spPr>
            <a:xfrm>
              <a:off x="5648498" y="4608012"/>
              <a:ext cx="519788" cy="171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B4E1905-E16D-D989-2EE4-731D0A74268D}"/>
                </a:ext>
              </a:extLst>
            </p:cNvPr>
            <p:cNvCxnSpPr>
              <a:cxnSpLocks/>
              <a:stCxn id="190" idx="7"/>
              <a:endCxn id="188" idx="4"/>
            </p:cNvCxnSpPr>
            <p:nvPr/>
          </p:nvCxnSpPr>
          <p:spPr>
            <a:xfrm flipV="1">
              <a:off x="5917767" y="4892580"/>
              <a:ext cx="364819" cy="8578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383D24E-BEEC-768C-0246-2BB9991AA01C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4293818" y="5910320"/>
              <a:ext cx="385116" cy="342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1CB714A-ABEE-6571-1E05-816862CCE195}"/>
                </a:ext>
              </a:extLst>
            </p:cNvPr>
            <p:cNvCxnSpPr>
              <a:cxnSpLocks/>
              <a:stCxn id="190" idx="3"/>
              <a:endCxn id="204" idx="6"/>
            </p:cNvCxnSpPr>
            <p:nvPr/>
          </p:nvCxnSpPr>
          <p:spPr>
            <a:xfrm flipH="1">
              <a:off x="4874056" y="5910320"/>
              <a:ext cx="882067" cy="4219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719DE70-3669-F2CC-330D-35226FE55C9D}"/>
                </a:ext>
              </a:extLst>
            </p:cNvPr>
            <p:cNvCxnSpPr>
              <a:cxnSpLocks/>
              <a:stCxn id="187" idx="1"/>
              <a:endCxn id="178" idx="5"/>
            </p:cNvCxnSpPr>
            <p:nvPr/>
          </p:nvCxnSpPr>
          <p:spPr>
            <a:xfrm flipH="1" flipV="1">
              <a:off x="6239000" y="3621981"/>
              <a:ext cx="318317" cy="477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2C92BB7-EB75-E12C-1FA4-F78EDD7B2053}"/>
                </a:ext>
              </a:extLst>
            </p:cNvPr>
            <p:cNvCxnSpPr>
              <a:cxnSpLocks/>
              <a:stCxn id="178" idx="2"/>
              <a:endCxn id="177" idx="6"/>
            </p:cNvCxnSpPr>
            <p:nvPr/>
          </p:nvCxnSpPr>
          <p:spPr>
            <a:xfrm flipH="1">
              <a:off x="5582106" y="3542047"/>
              <a:ext cx="461772" cy="125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9651ED4-7993-D104-49CB-062DA618BAE7}"/>
                </a:ext>
              </a:extLst>
            </p:cNvPr>
            <p:cNvCxnSpPr>
              <a:cxnSpLocks/>
              <a:stCxn id="191" idx="0"/>
              <a:endCxn id="177" idx="4"/>
            </p:cNvCxnSpPr>
            <p:nvPr/>
          </p:nvCxnSpPr>
          <p:spPr>
            <a:xfrm flipH="1" flipV="1">
              <a:off x="5467806" y="3780266"/>
              <a:ext cx="99870" cy="6347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60FF0EE-A7A6-3D43-1B59-535D4354AF44}"/>
                </a:ext>
              </a:extLst>
            </p:cNvPr>
            <p:cNvCxnSpPr>
              <a:cxnSpLocks/>
              <a:stCxn id="177" idx="2"/>
              <a:endCxn id="176" idx="5"/>
            </p:cNvCxnSpPr>
            <p:nvPr/>
          </p:nvCxnSpPr>
          <p:spPr>
            <a:xfrm flipH="1" flipV="1">
              <a:off x="4799430" y="3518556"/>
              <a:ext cx="554076" cy="148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4732253-70BD-A581-7677-CF73BB3F2E63}"/>
                </a:ext>
              </a:extLst>
            </p:cNvPr>
            <p:cNvCxnSpPr>
              <a:cxnSpLocks/>
              <a:stCxn id="176" idx="3"/>
              <a:endCxn id="198" idx="7"/>
            </p:cNvCxnSpPr>
            <p:nvPr/>
          </p:nvCxnSpPr>
          <p:spPr>
            <a:xfrm flipH="1">
              <a:off x="4165903" y="3518556"/>
              <a:ext cx="471883" cy="723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A3EDF85-8965-BD49-A2E5-F377DA374D21}"/>
                </a:ext>
              </a:extLst>
            </p:cNvPr>
            <p:cNvCxnSpPr>
              <a:cxnSpLocks/>
              <a:stCxn id="168" idx="5"/>
              <a:endCxn id="176" idx="1"/>
            </p:cNvCxnSpPr>
            <p:nvPr/>
          </p:nvCxnSpPr>
          <p:spPr>
            <a:xfrm>
              <a:off x="4414312" y="3019547"/>
              <a:ext cx="223474" cy="3391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8D73A9B-1493-EC07-AD8C-1DFC2E5D1387}"/>
                </a:ext>
              </a:extLst>
            </p:cNvPr>
            <p:cNvCxnSpPr>
              <a:cxnSpLocks/>
              <a:stCxn id="171" idx="5"/>
              <a:endCxn id="168" idx="2"/>
            </p:cNvCxnSpPr>
            <p:nvPr/>
          </p:nvCxnSpPr>
          <p:spPr>
            <a:xfrm>
              <a:off x="3867302" y="2815786"/>
              <a:ext cx="351888" cy="1238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6F917C8-E82F-B9A0-CFF3-1AC9AD4DC417}"/>
                </a:ext>
              </a:extLst>
            </p:cNvPr>
            <p:cNvCxnSpPr>
              <a:cxnSpLocks/>
              <a:stCxn id="192" idx="7"/>
              <a:endCxn id="171" idx="3"/>
            </p:cNvCxnSpPr>
            <p:nvPr/>
          </p:nvCxnSpPr>
          <p:spPr>
            <a:xfrm flipV="1">
              <a:off x="3451909" y="2815786"/>
              <a:ext cx="253749" cy="3197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350B86D1-D1AD-0FC9-1F97-08D83E9D6FB9}"/>
                </a:ext>
              </a:extLst>
            </p:cNvPr>
            <p:cNvCxnSpPr>
              <a:cxnSpLocks/>
              <a:stCxn id="171" idx="1"/>
              <a:endCxn id="169" idx="5"/>
            </p:cNvCxnSpPr>
            <p:nvPr/>
          </p:nvCxnSpPr>
          <p:spPr>
            <a:xfrm flipH="1" flipV="1">
              <a:off x="3536540" y="2075706"/>
              <a:ext cx="169118" cy="5802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CF02EF8-FC9F-15E9-04B1-496C01B8F8CE}"/>
                </a:ext>
              </a:extLst>
            </p:cNvPr>
            <p:cNvCxnSpPr>
              <a:cxnSpLocks/>
              <a:stCxn id="192" idx="1"/>
              <a:endCxn id="174" idx="6"/>
            </p:cNvCxnSpPr>
            <p:nvPr/>
          </p:nvCxnSpPr>
          <p:spPr>
            <a:xfrm flipH="1" flipV="1">
              <a:off x="2946223" y="2774156"/>
              <a:ext cx="344042" cy="3613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F44A9EF-AB40-689E-DAA3-299021003886}"/>
                </a:ext>
              </a:extLst>
            </p:cNvPr>
            <p:cNvCxnSpPr>
              <a:cxnSpLocks/>
              <a:stCxn id="192" idx="4"/>
              <a:endCxn id="197" idx="7"/>
            </p:cNvCxnSpPr>
            <p:nvPr/>
          </p:nvCxnSpPr>
          <p:spPr>
            <a:xfrm flipH="1">
              <a:off x="3202582" y="3328502"/>
              <a:ext cx="168505" cy="5368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5787142-83E4-151F-720C-8B82BC2A897E}"/>
                </a:ext>
              </a:extLst>
            </p:cNvPr>
            <p:cNvCxnSpPr>
              <a:cxnSpLocks/>
              <a:stCxn id="193" idx="5"/>
              <a:endCxn id="197" idx="1"/>
            </p:cNvCxnSpPr>
            <p:nvPr/>
          </p:nvCxnSpPr>
          <p:spPr>
            <a:xfrm>
              <a:off x="2752394" y="3605422"/>
              <a:ext cx="288544" cy="259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DC872F4-D0D0-515A-601B-348332C2BD0C}"/>
                </a:ext>
              </a:extLst>
            </p:cNvPr>
            <p:cNvCxnSpPr>
              <a:cxnSpLocks/>
              <a:stCxn id="199" idx="0"/>
              <a:endCxn id="197" idx="4"/>
            </p:cNvCxnSpPr>
            <p:nvPr/>
          </p:nvCxnSpPr>
          <p:spPr>
            <a:xfrm flipH="1" flipV="1">
              <a:off x="3121760" y="4058292"/>
              <a:ext cx="151334" cy="350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97C3D24-BA9B-C18B-8DD1-883C263510FC}"/>
                </a:ext>
              </a:extLst>
            </p:cNvPr>
            <p:cNvCxnSpPr>
              <a:cxnSpLocks/>
              <a:stCxn id="164" idx="5"/>
              <a:endCxn id="162" idx="1"/>
            </p:cNvCxnSpPr>
            <p:nvPr/>
          </p:nvCxnSpPr>
          <p:spPr>
            <a:xfrm>
              <a:off x="5724288" y="2185434"/>
              <a:ext cx="510954" cy="3561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E31D3270-7A56-351F-4876-6C475EE95831}"/>
                </a:ext>
              </a:extLst>
            </p:cNvPr>
            <p:cNvCxnSpPr>
              <a:cxnSpLocks/>
              <a:stCxn id="178" idx="0"/>
              <a:endCxn id="162" idx="4"/>
            </p:cNvCxnSpPr>
            <p:nvPr/>
          </p:nvCxnSpPr>
          <p:spPr>
            <a:xfrm flipV="1">
              <a:off x="6158178" y="2734596"/>
              <a:ext cx="157886" cy="6944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AAACDC1-6FDB-469C-9F3A-7B3F32CFC443}"/>
                </a:ext>
              </a:extLst>
            </p:cNvPr>
            <p:cNvCxnSpPr>
              <a:cxnSpLocks/>
              <a:stCxn id="163" idx="5"/>
              <a:endCxn id="165" idx="1"/>
            </p:cNvCxnSpPr>
            <p:nvPr/>
          </p:nvCxnSpPr>
          <p:spPr>
            <a:xfrm>
              <a:off x="7152196" y="2304665"/>
              <a:ext cx="413651" cy="4655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8E67465-F601-D948-BED3-C1F2A3B4894F}"/>
                </a:ext>
              </a:extLst>
            </p:cNvPr>
            <p:cNvCxnSpPr>
              <a:cxnSpLocks/>
              <a:stCxn id="180" idx="0"/>
              <a:endCxn id="165" idx="3"/>
            </p:cNvCxnSpPr>
            <p:nvPr/>
          </p:nvCxnSpPr>
          <p:spPr>
            <a:xfrm flipV="1">
              <a:off x="7310018" y="2930086"/>
              <a:ext cx="255829" cy="7878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AF52FF6-C34D-E38D-8E71-36E29648F64D}"/>
                </a:ext>
              </a:extLst>
            </p:cNvPr>
            <p:cNvCxnSpPr>
              <a:cxnSpLocks/>
              <a:stCxn id="180" idx="3"/>
              <a:endCxn id="187" idx="7"/>
            </p:cNvCxnSpPr>
            <p:nvPr/>
          </p:nvCxnSpPr>
          <p:spPr>
            <a:xfrm flipH="1">
              <a:off x="6718961" y="3910882"/>
              <a:ext cx="510235" cy="1882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615ACA9-B51D-6A29-C4C7-4066C313E219}"/>
                </a:ext>
              </a:extLst>
            </p:cNvPr>
            <p:cNvCxnSpPr>
              <a:cxnSpLocks/>
              <a:stCxn id="187" idx="4"/>
              <a:endCxn id="188" idx="7"/>
            </p:cNvCxnSpPr>
            <p:nvPr/>
          </p:nvCxnSpPr>
          <p:spPr>
            <a:xfrm flipH="1">
              <a:off x="6363408" y="4292124"/>
              <a:ext cx="274731" cy="407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FF7CD9-C8BF-A611-0178-8404A05919A7}"/>
                </a:ext>
              </a:extLst>
            </p:cNvPr>
            <p:cNvCxnSpPr>
              <a:cxnSpLocks/>
              <a:stCxn id="181" idx="1"/>
              <a:endCxn id="180" idx="5"/>
            </p:cNvCxnSpPr>
            <p:nvPr/>
          </p:nvCxnSpPr>
          <p:spPr>
            <a:xfrm flipH="1" flipV="1">
              <a:off x="7390840" y="3910882"/>
              <a:ext cx="438506" cy="4168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198BA57-159F-E8CC-5BC0-A2228A0BCEBC}"/>
                </a:ext>
              </a:extLst>
            </p:cNvPr>
            <p:cNvCxnSpPr>
              <a:cxnSpLocks/>
              <a:stCxn id="181" idx="4"/>
              <a:endCxn id="186" idx="0"/>
            </p:cNvCxnSpPr>
            <p:nvPr/>
          </p:nvCxnSpPr>
          <p:spPr>
            <a:xfrm flipH="1">
              <a:off x="7557820" y="4520724"/>
              <a:ext cx="352348" cy="1045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8ECBFCD-1254-44E5-AF48-DFD2129DD28B}"/>
                </a:ext>
              </a:extLst>
            </p:cNvPr>
            <p:cNvCxnSpPr>
              <a:cxnSpLocks/>
              <a:stCxn id="184" idx="2"/>
              <a:endCxn id="186" idx="6"/>
            </p:cNvCxnSpPr>
            <p:nvPr/>
          </p:nvCxnSpPr>
          <p:spPr>
            <a:xfrm flipH="1" flipV="1">
              <a:off x="7672120" y="5678902"/>
              <a:ext cx="667359" cy="3154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39BF912-E5C0-38C8-DB3A-AC2B1957AD9D}"/>
                </a:ext>
              </a:extLst>
            </p:cNvPr>
            <p:cNvCxnSpPr>
              <a:cxnSpLocks/>
              <a:stCxn id="186" idx="3"/>
              <a:endCxn id="189" idx="7"/>
            </p:cNvCxnSpPr>
            <p:nvPr/>
          </p:nvCxnSpPr>
          <p:spPr>
            <a:xfrm flipH="1">
              <a:off x="6668464" y="5758836"/>
              <a:ext cx="808534" cy="3916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EF59A3B-E5CE-75C9-99B1-032CF7019D1C}"/>
                </a:ext>
              </a:extLst>
            </p:cNvPr>
            <p:cNvCxnSpPr>
              <a:cxnSpLocks/>
              <a:stCxn id="190" idx="5"/>
              <a:endCxn id="189" idx="1"/>
            </p:cNvCxnSpPr>
            <p:nvPr/>
          </p:nvCxnSpPr>
          <p:spPr>
            <a:xfrm>
              <a:off x="5917767" y="5910320"/>
              <a:ext cx="589053" cy="2401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40A742D-A8A9-1272-028E-55FAC9D4E39C}"/>
                </a:ext>
              </a:extLst>
            </p:cNvPr>
            <p:cNvCxnSpPr>
              <a:cxnSpLocks/>
              <a:stCxn id="181" idx="7"/>
              <a:endCxn id="182" idx="3"/>
            </p:cNvCxnSpPr>
            <p:nvPr/>
          </p:nvCxnSpPr>
          <p:spPr>
            <a:xfrm flipV="1">
              <a:off x="7990990" y="3747156"/>
              <a:ext cx="530252" cy="580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8D29743-CA18-DD87-1B00-2B04F779F14A}"/>
                </a:ext>
              </a:extLst>
            </p:cNvPr>
            <p:cNvCxnSpPr>
              <a:cxnSpLocks/>
              <a:stCxn id="183" idx="7"/>
              <a:endCxn id="175" idx="3"/>
            </p:cNvCxnSpPr>
            <p:nvPr/>
          </p:nvCxnSpPr>
          <p:spPr>
            <a:xfrm flipV="1">
              <a:off x="9305898" y="4630870"/>
              <a:ext cx="628702" cy="7103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7B9853E-DF70-230E-C561-2FFE28EA8366}"/>
                </a:ext>
              </a:extLst>
            </p:cNvPr>
            <p:cNvCxnSpPr>
              <a:cxnSpLocks/>
              <a:stCxn id="183" idx="3"/>
              <a:endCxn id="184" idx="7"/>
            </p:cNvCxnSpPr>
            <p:nvPr/>
          </p:nvCxnSpPr>
          <p:spPr>
            <a:xfrm flipH="1">
              <a:off x="8534601" y="5501074"/>
              <a:ext cx="609653" cy="41336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D96146B-E820-A9D2-5291-9D544D883DC3}"/>
                </a:ext>
              </a:extLst>
            </p:cNvPr>
            <p:cNvCxnSpPr>
              <a:cxnSpLocks/>
              <a:stCxn id="179" idx="4"/>
              <a:endCxn id="175" idx="0"/>
            </p:cNvCxnSpPr>
            <p:nvPr/>
          </p:nvCxnSpPr>
          <p:spPr>
            <a:xfrm>
              <a:off x="9674044" y="3780266"/>
              <a:ext cx="341378" cy="657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5DE36D2-CEFC-8156-25A8-2104BE0C8CC6}"/>
                </a:ext>
              </a:extLst>
            </p:cNvPr>
            <p:cNvCxnSpPr>
              <a:cxnSpLocks/>
              <a:stCxn id="182" idx="6"/>
              <a:endCxn id="179" idx="2"/>
            </p:cNvCxnSpPr>
            <p:nvPr/>
          </p:nvCxnSpPr>
          <p:spPr>
            <a:xfrm>
              <a:off x="8716364" y="3667222"/>
              <a:ext cx="8433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E6AE1A-A11B-6F0D-87C3-4884BA6C9071}"/>
                </a:ext>
              </a:extLst>
            </p:cNvPr>
            <p:cNvCxnSpPr>
              <a:cxnSpLocks/>
              <a:stCxn id="166" idx="4"/>
              <a:endCxn id="182" idx="0"/>
            </p:cNvCxnSpPr>
            <p:nvPr/>
          </p:nvCxnSpPr>
          <p:spPr>
            <a:xfrm>
              <a:off x="8401978" y="2890838"/>
              <a:ext cx="200086" cy="663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37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44A68-CB6A-0FA5-A1E9-3B3B9D47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00" y="1227579"/>
            <a:ext cx="7599200" cy="5376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331C2-FBEB-B9B6-268C-4D8CDCB74F1D}"/>
              </a:ext>
            </a:extLst>
          </p:cNvPr>
          <p:cNvSpPr txBox="1"/>
          <p:nvPr/>
        </p:nvSpPr>
        <p:spPr>
          <a:xfrm>
            <a:off x="426720" y="153015"/>
            <a:ext cx="68478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Раскраска графа по рёбрам</a:t>
            </a:r>
          </a:p>
        </p:txBody>
      </p:sp>
    </p:spTree>
    <p:extLst>
      <p:ext uri="{BB962C8B-B14F-4D97-AF65-F5344CB8AC3E}">
        <p14:creationId xmlns:p14="http://schemas.microsoft.com/office/powerpoint/2010/main" val="349866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2EB6-9A2A-C41C-629E-83D11A5FE0B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Параллельная обработка ребер одного цвета: предотвращение пересечений по данным"</a:t>
            </a: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ABA1C-09E2-A978-6930-759B5C74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24" y="1675227"/>
            <a:ext cx="694735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D1F20-4C3B-BCB6-E6F4-ADE7ED0EC91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Исходный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849F6-98AC-E13C-FF95-A597AA2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6567"/>
            <a:ext cx="10905066" cy="3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0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327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Раскраска графа по ребрам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Gooba</dc:creator>
  <cp:lastModifiedBy>Abdulrahman Gooba</cp:lastModifiedBy>
  <cp:revision>2</cp:revision>
  <dcterms:created xsi:type="dcterms:W3CDTF">2023-10-17T14:09:03Z</dcterms:created>
  <dcterms:modified xsi:type="dcterms:W3CDTF">2023-11-22T11:57:06Z</dcterms:modified>
</cp:coreProperties>
</file>