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3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161DC-9CCC-4F6E-8420-362EC0B70A3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4A4D2-C0A1-45DC-8855-D1B24567C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6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4A4D2-C0A1-45DC-8855-D1B24567CB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0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502DA86-6904-4396-A86A-C29F9ED7191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B47C1C4-BAE4-4CDB-970F-796B18B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6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A86-6904-4396-A86A-C29F9ED7191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C1C4-BAE4-4CDB-970F-796B18B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A86-6904-4396-A86A-C29F9ED7191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C1C4-BAE4-4CDB-970F-796B18B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74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A86-6904-4396-A86A-C29F9ED7191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C1C4-BAE4-4CDB-970F-796B18B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0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A86-6904-4396-A86A-C29F9ED7191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C1C4-BAE4-4CDB-970F-796B18B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77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A86-6904-4396-A86A-C29F9ED7191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C1C4-BAE4-4CDB-970F-796B18B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34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A86-6904-4396-A86A-C29F9ED7191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C1C4-BAE4-4CDB-970F-796B18B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47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A86-6904-4396-A86A-C29F9ED7191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C1C4-BAE4-4CDB-970F-796B18B1AC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78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A86-6904-4396-A86A-C29F9ED7191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C1C4-BAE4-4CDB-970F-796B18B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A86-6904-4396-A86A-C29F9ED7191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C1C4-BAE4-4CDB-970F-796B18B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4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A86-6904-4396-A86A-C29F9ED7191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C1C4-BAE4-4CDB-970F-796B18B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2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A86-6904-4396-A86A-C29F9ED7191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C1C4-BAE4-4CDB-970F-796B18B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A86-6904-4396-A86A-C29F9ED7191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C1C4-BAE4-4CDB-970F-796B18B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A86-6904-4396-A86A-C29F9ED7191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C1C4-BAE4-4CDB-970F-796B18B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3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A86-6904-4396-A86A-C29F9ED7191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C1C4-BAE4-4CDB-970F-796B18B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5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A86-6904-4396-A86A-C29F9ED7191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C1C4-BAE4-4CDB-970F-796B18B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DA86-6904-4396-A86A-C29F9ED7191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C1C4-BAE4-4CDB-970F-796B18B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02DA86-6904-4396-A86A-C29F9ED7191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47C1C4-BAE4-4CDB-970F-796B18B1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19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63A670-E83C-4AA9-AE1F-112C1C6B8D10}"/>
              </a:ext>
            </a:extLst>
          </p:cNvPr>
          <p:cNvCxnSpPr>
            <a:cxnSpLocks/>
          </p:cNvCxnSpPr>
          <p:nvPr/>
        </p:nvCxnSpPr>
        <p:spPr>
          <a:xfrm>
            <a:off x="0" y="10252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750265-343E-4128-B0FF-C72A6B6221B2}"/>
              </a:ext>
            </a:extLst>
          </p:cNvPr>
          <p:cNvCxnSpPr>
            <a:cxnSpLocks/>
          </p:cNvCxnSpPr>
          <p:nvPr/>
        </p:nvCxnSpPr>
        <p:spPr>
          <a:xfrm>
            <a:off x="6096000" y="1025236"/>
            <a:ext cx="0" cy="5396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F90E12-D714-4AFB-817D-1E6C12DFFAAE}"/>
              </a:ext>
            </a:extLst>
          </p:cNvPr>
          <p:cNvCxnSpPr>
            <a:cxnSpLocks/>
          </p:cNvCxnSpPr>
          <p:nvPr/>
        </p:nvCxnSpPr>
        <p:spPr>
          <a:xfrm>
            <a:off x="0" y="387927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A3EAF88-A0B7-41BB-8DBE-22A580BD7AC1}"/>
              </a:ext>
            </a:extLst>
          </p:cNvPr>
          <p:cNvSpPr/>
          <p:nvPr/>
        </p:nvSpPr>
        <p:spPr>
          <a:xfrm>
            <a:off x="1578164" y="101905"/>
            <a:ext cx="88417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 Unmanned Ground Vehicle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4A6301-0178-4CB0-822D-8119915EE6C6}"/>
              </a:ext>
            </a:extLst>
          </p:cNvPr>
          <p:cNvSpPr txBox="1"/>
          <p:nvPr/>
        </p:nvSpPr>
        <p:spPr>
          <a:xfrm>
            <a:off x="277092" y="1136522"/>
            <a:ext cx="58189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Description</a:t>
            </a:r>
          </a:p>
          <a:p>
            <a:r>
              <a:rPr lang="en-US" sz="1600" dirty="0"/>
              <a:t>Vehicles typically require a live operator. With a SUGV, this requirement is no longer necessary. Making the vehicle autonomous also negates the need for a remote operator. A live video feed allows a user to see the vehicle surroundings in real-time.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1159D7-CB97-45BE-976A-6220D250C703}"/>
              </a:ext>
            </a:extLst>
          </p:cNvPr>
          <p:cNvSpPr txBox="1"/>
          <p:nvPr/>
        </p:nvSpPr>
        <p:spPr>
          <a:xfrm>
            <a:off x="277091" y="2432723"/>
            <a:ext cx="58189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</a:t>
            </a:r>
          </a:p>
          <a:p>
            <a:r>
              <a:rPr lang="en-US" sz="1600" dirty="0"/>
              <a:t>The goal of this project is to create a fully autonomous mobile robot inspired by the functionality of a car. It should detect lines and obstacles interrupting its path. It should also have an option for manual control.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4B5E50-E688-4ED1-8738-A0A37D700E61}"/>
              </a:ext>
            </a:extLst>
          </p:cNvPr>
          <p:cNvSpPr txBox="1"/>
          <p:nvPr/>
        </p:nvSpPr>
        <p:spPr>
          <a:xfrm>
            <a:off x="277095" y="3990561"/>
            <a:ext cx="581889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Build a basic car structure with wheels to emulate a car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Using a Raspberry Pi and Arduino board, give the vehicle the ability to process information in real-time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Attach sensors for line and obstacle detection, along with a camera for video feed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Program the sensors to gather information and calculate motion planning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Test the vehicle on a specialized track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8F82C0-3C2B-4FBA-A122-99962A70A7A5}"/>
              </a:ext>
            </a:extLst>
          </p:cNvPr>
          <p:cNvSpPr txBox="1"/>
          <p:nvPr/>
        </p:nvSpPr>
        <p:spPr>
          <a:xfrm>
            <a:off x="6470075" y="3989450"/>
            <a:ext cx="200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Milestones</a:t>
            </a:r>
            <a:r>
              <a:rPr lang="en-US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02A40A-E34E-448D-99B4-EAEA379704C9}"/>
              </a:ext>
            </a:extLst>
          </p:cNvPr>
          <p:cNvSpPr txBox="1"/>
          <p:nvPr/>
        </p:nvSpPr>
        <p:spPr>
          <a:xfrm>
            <a:off x="6470075" y="4359893"/>
            <a:ext cx="41563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Pi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Assemble Robot</a:t>
            </a:r>
            <a:endParaRPr lang="en-US" sz="1600" b="1" dirty="0"/>
          </a:p>
          <a:p>
            <a:r>
              <a:rPr lang="en-US" sz="1600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 algorithm for sonar &amp; line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 algorithm for motor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 protocol for user input &amp; real-time response from robot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D4FA06-6F33-48FF-B9AB-2C9CF18F64E7}"/>
              </a:ext>
            </a:extLst>
          </p:cNvPr>
          <p:cNvSpPr txBox="1"/>
          <p:nvPr/>
        </p:nvSpPr>
        <p:spPr>
          <a:xfrm>
            <a:off x="10626432" y="4359893"/>
            <a:ext cx="128846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Date</a:t>
            </a:r>
            <a:endParaRPr lang="en-US" b="1" dirty="0"/>
          </a:p>
          <a:p>
            <a:r>
              <a:rPr lang="en-US" sz="1600" dirty="0"/>
              <a:t>3/17</a:t>
            </a:r>
          </a:p>
          <a:p>
            <a:r>
              <a:rPr lang="en-US" sz="1600" dirty="0"/>
              <a:t>3/14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3/21</a:t>
            </a:r>
          </a:p>
          <a:p>
            <a:r>
              <a:rPr lang="en-US" sz="1600" dirty="0"/>
              <a:t>3/28</a:t>
            </a:r>
          </a:p>
          <a:p>
            <a:r>
              <a:rPr lang="en-US" sz="1600" dirty="0"/>
              <a:t>4/2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DBCD4-30B4-4E2B-9D8F-1FA7BCFB3FD4}"/>
              </a:ext>
            </a:extLst>
          </p:cNvPr>
          <p:cNvSpPr txBox="1"/>
          <p:nvPr/>
        </p:nvSpPr>
        <p:spPr>
          <a:xfrm>
            <a:off x="10837436" y="6435372"/>
            <a:ext cx="156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April 4, 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4F2C6-4A9D-4774-96DA-C6B1DC01B49E}"/>
              </a:ext>
            </a:extLst>
          </p:cNvPr>
          <p:cNvSpPr txBox="1"/>
          <p:nvPr/>
        </p:nvSpPr>
        <p:spPr>
          <a:xfrm>
            <a:off x="131922" y="6461895"/>
            <a:ext cx="156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Andrew Gast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4F1581-BD46-429C-90EE-0E9EEB8D3DE9}"/>
              </a:ext>
            </a:extLst>
          </p:cNvPr>
          <p:cNvCxnSpPr/>
          <p:nvPr/>
        </p:nvCxnSpPr>
        <p:spPr>
          <a:xfrm>
            <a:off x="0" y="642199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D011327-F042-4109-A7F2-1A6FC22447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4" t="21407" r="11111" b="23787"/>
          <a:stretch/>
        </p:blipFill>
        <p:spPr>
          <a:xfrm>
            <a:off x="9171984" y="1136522"/>
            <a:ext cx="2565633" cy="2596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56B09C-9F13-4E2D-B1B5-37644718A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65271" y="2068760"/>
            <a:ext cx="2008891" cy="20088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2AE5A1-AE73-4B00-AE7F-2941EFA3A8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55" y="1215078"/>
            <a:ext cx="2145990" cy="13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18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64</TotalTime>
  <Words>202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gast</dc:creator>
  <cp:lastModifiedBy>andy gast</cp:lastModifiedBy>
  <cp:revision>8</cp:revision>
  <dcterms:created xsi:type="dcterms:W3CDTF">2018-04-04T19:04:17Z</dcterms:created>
  <dcterms:modified xsi:type="dcterms:W3CDTF">2018-04-04T20:36:28Z</dcterms:modified>
</cp:coreProperties>
</file>